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8150-8811-C400-79A6-157F5A4D7139}" v="12" dt="2020-05-08T05:12:02.896"/>
    <p1510:client id="{DEB2D102-82D1-7ED1-2072-4336C3CF4FA6}" v="38" dt="2020-05-08T05:13:57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EB2D102-82D1-7ED1-2072-4336C3CF4FA6}"/>
    <pc:docChg chg="modSld">
      <pc:chgData name="" userId="" providerId="" clId="Web-{DEB2D102-82D1-7ED1-2072-4336C3CF4FA6}" dt="2020-05-08T05:13:53.924" v="9" actId="20577"/>
      <pc:docMkLst>
        <pc:docMk/>
      </pc:docMkLst>
      <pc:sldChg chg="modSp">
        <pc:chgData name="" userId="" providerId="" clId="Web-{DEB2D102-82D1-7ED1-2072-4336C3CF4FA6}" dt="2020-05-08T05:13:53.924" v="9" actId="20577"/>
        <pc:sldMkLst>
          <pc:docMk/>
          <pc:sldMk cId="1920976025" sldId="310"/>
        </pc:sldMkLst>
        <pc:spChg chg="mod">
          <ac:chgData name="" userId="" providerId="" clId="Web-{DEB2D102-82D1-7ED1-2072-4336C3CF4FA6}" dt="2020-05-08T05:13:53.924" v="9" actId="20577"/>
          <ac:spMkLst>
            <pc:docMk/>
            <pc:sldMk cId="1920976025" sldId="310"/>
            <ac:spMk id="3" creationId="{F0C3C43F-08F5-4C3A-900D-3FEB000F525C}"/>
          </ac:spMkLst>
        </pc:spChg>
      </pc:sldChg>
    </pc:docChg>
  </pc:docChgLst>
  <pc:docChgLst>
    <pc:chgData name="양은희" userId="S::2060340018@office.kopo.ac.kr::f1ed84da-9bbe-49ae-a19f-6c1d009a6fec" providerId="AD" clId="Web-{DEB2D102-82D1-7ED1-2072-4336C3CF4FA6}"/>
    <pc:docChg chg="modSld">
      <pc:chgData name="양은희" userId="S::2060340018@office.kopo.ac.kr::f1ed84da-9bbe-49ae-a19f-6c1d009a6fec" providerId="AD" clId="Web-{DEB2D102-82D1-7ED1-2072-4336C3CF4FA6}" dt="2020-05-08T05:13:57.434" v="27" actId="20577"/>
      <pc:docMkLst>
        <pc:docMk/>
      </pc:docMkLst>
      <pc:sldChg chg="modSp">
        <pc:chgData name="양은희" userId="S::2060340018@office.kopo.ac.kr::f1ed84da-9bbe-49ae-a19f-6c1d009a6fec" providerId="AD" clId="Web-{DEB2D102-82D1-7ED1-2072-4336C3CF4FA6}" dt="2020-05-08T05:13:57.434" v="27" actId="20577"/>
        <pc:sldMkLst>
          <pc:docMk/>
          <pc:sldMk cId="1920976025" sldId="310"/>
        </pc:sldMkLst>
        <pc:spChg chg="mod">
          <ac:chgData name="양은희" userId="S::2060340018@office.kopo.ac.kr::f1ed84da-9bbe-49ae-a19f-6c1d009a6fec" providerId="AD" clId="Web-{DEB2D102-82D1-7ED1-2072-4336C3CF4FA6}" dt="2020-05-08T05:13:57.434" v="27" actId="20577"/>
          <ac:spMkLst>
            <pc:docMk/>
            <pc:sldMk cId="1920976025" sldId="310"/>
            <ac:spMk id="3" creationId="{F0C3C43F-08F5-4C3A-900D-3FEB000F525C}"/>
          </ac:spMkLst>
        </pc:spChg>
      </pc:sldChg>
    </pc:docChg>
  </pc:docChgLst>
  <pc:docChgLst>
    <pc:chgData name="양은희" userId="S::2060340018@office.kopo.ac.kr::f1ed84da-9bbe-49ae-a19f-6c1d009a6fec" providerId="AD" clId="Web-{2EF38150-8811-C400-79A6-157F5A4D7139}"/>
    <pc:docChg chg="modSld">
      <pc:chgData name="양은희" userId="S::2060340018@office.kopo.ac.kr::f1ed84da-9bbe-49ae-a19f-6c1d009a6fec" providerId="AD" clId="Web-{2EF38150-8811-C400-79A6-157F5A4D7139}" dt="2020-05-08T05:12:02.896" v="11" actId="20577"/>
      <pc:docMkLst>
        <pc:docMk/>
      </pc:docMkLst>
      <pc:sldChg chg="modSp">
        <pc:chgData name="양은희" userId="S::2060340018@office.kopo.ac.kr::f1ed84da-9bbe-49ae-a19f-6c1d009a6fec" providerId="AD" clId="Web-{2EF38150-8811-C400-79A6-157F5A4D7139}" dt="2020-05-08T05:12:02.896" v="11" actId="20577"/>
        <pc:sldMkLst>
          <pc:docMk/>
          <pc:sldMk cId="1920976025" sldId="310"/>
        </pc:sldMkLst>
        <pc:spChg chg="mod">
          <ac:chgData name="양은희" userId="S::2060340018@office.kopo.ac.kr::f1ed84da-9bbe-49ae-a19f-6c1d009a6fec" providerId="AD" clId="Web-{2EF38150-8811-C400-79A6-157F5A4D7139}" dt="2020-05-08T05:12:02.896" v="11" actId="20577"/>
          <ac:spMkLst>
            <pc:docMk/>
            <pc:sldMk cId="1920976025" sldId="310"/>
            <ac:spMk id="3" creationId="{F0C3C43F-08F5-4C3A-900D-3FEB000F5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0" y="1184700"/>
            <a:ext cx="12303368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3600" dirty="0">
                <a:latin typeface="HY헤드라인M"/>
                <a:ea typeface="HY헤드라인M"/>
              </a:rPr>
              <a:t> 프로젝트</a:t>
            </a:r>
            <a:r>
              <a:rPr lang="en-US" altLang="ko-KR" sz="3600" dirty="0">
                <a:latin typeface="HY헤드라인M"/>
                <a:ea typeface="HY헤드라인M"/>
              </a:rPr>
              <a:t>: </a:t>
            </a:r>
            <a:r>
              <a:rPr lang="ko-KR" altLang="en-US" sz="3600" dirty="0">
                <a:latin typeface="HY헤드라인M"/>
                <a:ea typeface="HY헤드라인M"/>
              </a:rPr>
              <a:t>기존 모임계좌를 기반으로 한 간편 경매 시스템</a:t>
            </a:r>
            <a:r>
              <a:rPr lang="en-US" altLang="ko-KR" sz="3600" dirty="0">
                <a:latin typeface="HY헤드라인M"/>
                <a:ea typeface="HY헤드라인M"/>
              </a:rPr>
              <a:t> </a:t>
            </a:r>
            <a:endParaRPr lang="ko-KR" altLang="en-US" sz="3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66073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endParaRPr lang="ko-KR" alt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나성주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2020.05.08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E8B95F-97A4-495D-A87A-D9F70DFFBD3E}"/>
              </a:ext>
            </a:extLst>
          </p:cNvPr>
          <p:cNvSpPr txBox="1"/>
          <p:nvPr/>
        </p:nvSpPr>
        <p:spPr>
          <a:xfrm>
            <a:off x="12689058" y="1491175"/>
            <a:ext cx="425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HAPI: Hana Auction Platform for I(You)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1866217" cy="1119926"/>
              <a:chOff x="565885" y="1076559"/>
              <a:chExt cx="1866217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주제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296442" y="9606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12444240" y="1410498"/>
            <a:ext cx="10168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YYYY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년 기준으로 하나금융 그룹의 소매금융의 대출은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30%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이상을 차지 하고 있으나 대출 관련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핀테크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전략 및 정책은 기업 금융 중심으로 추진되고 있다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이에 대출관련 소매금융의 활성화와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편의성 증대를 위해 인터넷상에서 대출 가능 여부를 자가 진단하는 전문가 시스템을 개발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E17BB-C83F-4A36-BB2C-14F9CAB4C0A1}"/>
              </a:ext>
            </a:extLst>
          </p:cNvPr>
          <p:cNvSpPr txBox="1"/>
          <p:nvPr/>
        </p:nvSpPr>
        <p:spPr>
          <a:xfrm>
            <a:off x="1035863" y="6887076"/>
            <a:ext cx="1058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trike="sngStrike" dirty="0" err="1">
                <a:solidFill>
                  <a:schemeClr val="bg1">
                    <a:lumMod val="65000"/>
                  </a:schemeClr>
                </a:solidFill>
              </a:rPr>
              <a:t>기등록된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 계정과 아이디를 가진 고객에 한정  </a:t>
            </a:r>
            <a:endParaRPr lang="en-US" altLang="ko-KR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고객의 신용 데이터는 등록된 재산과 자산으로 한정 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3)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신용정보 기관과 연계는 </a:t>
            </a:r>
            <a:r>
              <a:rPr lang="en-US" altLang="ko-KR" strike="sngStrike" dirty="0">
                <a:solidFill>
                  <a:schemeClr val="bg1">
                    <a:lumMod val="65000"/>
                  </a:schemeClr>
                </a:solidFill>
              </a:rPr>
              <a:t>Stub </a:t>
            </a:r>
            <a:r>
              <a:rPr lang="ko-KR" altLang="en-US" strike="sngStrike" dirty="0">
                <a:solidFill>
                  <a:schemeClr val="bg1">
                    <a:lumMod val="65000"/>
                  </a:schemeClr>
                </a:solidFill>
              </a:rPr>
              <a:t>서버 구축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277206" y="4474428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제약사항</a:t>
            </a:r>
            <a:r>
              <a:rPr lang="en-US" altLang="ko-KR" b="1" dirty="0"/>
              <a:t>/</a:t>
            </a:r>
            <a:r>
              <a:rPr lang="ko-KR" altLang="en-US" b="1" dirty="0"/>
              <a:t>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70833-5319-47DB-A046-4205A15ADB2E}"/>
              </a:ext>
            </a:extLst>
          </p:cNvPr>
          <p:cNvSpPr txBox="1"/>
          <p:nvPr/>
        </p:nvSpPr>
        <p:spPr>
          <a:xfrm>
            <a:off x="89964" y="1394752"/>
            <a:ext cx="122632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현대 사회에서 경매는 마치 부유층의 전유물처럼 인식되어 있다</a:t>
            </a:r>
            <a:r>
              <a:rPr lang="en-US" altLang="ko-KR" dirty="0"/>
              <a:t>. </a:t>
            </a:r>
            <a:r>
              <a:rPr lang="ko-KR" altLang="en-US" dirty="0"/>
              <a:t>경매 대상품이 주로 미술품 및 골동품으로 </a:t>
            </a:r>
            <a:r>
              <a:rPr lang="en-US" altLang="ko-KR" dirty="0"/>
              <a:t>5</a:t>
            </a:r>
            <a:r>
              <a:rPr lang="ko-KR" altLang="en-US" dirty="0"/>
              <a:t>천만</a:t>
            </a:r>
            <a:endParaRPr lang="en-US" altLang="ko-KR" dirty="0"/>
          </a:p>
          <a:p>
            <a:r>
              <a:rPr lang="ko-KR" altLang="en-US" dirty="0"/>
              <a:t>원</a:t>
            </a:r>
            <a:r>
              <a:rPr lang="en-US" altLang="ko-KR" dirty="0"/>
              <a:t> </a:t>
            </a:r>
            <a:r>
              <a:rPr lang="ko-KR" altLang="en-US" dirty="0"/>
              <a:t>이상의 고가로 형성되어 있기 때문이다</a:t>
            </a:r>
            <a:r>
              <a:rPr lang="en-US" altLang="ko-KR" dirty="0"/>
              <a:t>.</a:t>
            </a:r>
            <a:r>
              <a:rPr lang="ko-KR" altLang="en-US" dirty="0"/>
              <a:t> 그래서 이러한 인식을 개선시킬 </a:t>
            </a:r>
            <a:r>
              <a:rPr lang="en-US" altLang="ko-KR" b="1" dirty="0"/>
              <a:t>‘</a:t>
            </a:r>
            <a:r>
              <a:rPr lang="ko-KR" altLang="en-US" b="1" dirty="0"/>
              <a:t>간편 경매 시스템</a:t>
            </a:r>
            <a:r>
              <a:rPr lang="en-US" altLang="ko-KR" b="1" dirty="0"/>
              <a:t>’</a:t>
            </a:r>
            <a:r>
              <a:rPr lang="ko-KR" altLang="en-US" dirty="0"/>
              <a:t>을 모임계좌를 </a:t>
            </a:r>
            <a:r>
              <a:rPr lang="ko-KR" altLang="en-US" dirty="0" err="1"/>
              <a:t>기반으</a:t>
            </a:r>
            <a:endParaRPr lang="en-US" altLang="ko-KR" dirty="0"/>
          </a:p>
          <a:p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만들고자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이는 만 원 단위부터 백만 원 단위까지</a:t>
            </a:r>
            <a:r>
              <a:rPr lang="en-US" altLang="ko-KR" dirty="0"/>
              <a:t>, </a:t>
            </a:r>
            <a:r>
              <a:rPr lang="ko-KR" altLang="en-US" dirty="0"/>
              <a:t>고가가 아닌 물품도 경매를 붙일 수 있는 하나의 계좌이자 </a:t>
            </a:r>
            <a:endParaRPr lang="en-US" altLang="ko-KR" dirty="0"/>
          </a:p>
          <a:p>
            <a:r>
              <a:rPr lang="ko-KR" altLang="en-US" dirty="0"/>
              <a:t>경매 플랫폼이다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경매 로직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판매자의 경매 물품 출품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판매자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공개입찰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비공개입찰 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경매 시작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모임계좌 개설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사람들의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경매 참여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경매 참여자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해당 모임계좌로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입찰가</a:t>
            </a:r>
            <a:r>
              <a:rPr lang="ko-KR" altLang="en-US" dirty="0">
                <a:sym typeface="Wingdings" panose="05000000000000000000" pitchFamily="2" charset="2"/>
              </a:rPr>
              <a:t> 입금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입찰 마감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최고 </a:t>
            </a:r>
            <a:r>
              <a:rPr lang="ko-KR" altLang="en-US" dirty="0" err="1">
                <a:sym typeface="Wingdings" panose="05000000000000000000" pitchFamily="2" charset="2"/>
              </a:rPr>
              <a:t>입찰가를</a:t>
            </a:r>
            <a:r>
              <a:rPr lang="ko-KR" altLang="en-US" dirty="0">
                <a:sym typeface="Wingdings" panose="05000000000000000000" pitchFamily="2" charset="2"/>
              </a:rPr>
              <a:t> 입금한 입찰자를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낙찰자로 선정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낙찰금액을 제외한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현금 본래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출금했던 입찰자들의 계좌로 반환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낙찰자에게 물품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배송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배송완료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판매자에게 낙찰금액 송금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경매 종료 </a:t>
            </a:r>
            <a:r>
              <a:rPr lang="en-US" altLang="ko-KR" dirty="0">
                <a:sym typeface="Wingdings" panose="05000000000000000000" pitchFamily="2" charset="2"/>
              </a:rPr>
              <a:t> ((</a:t>
            </a:r>
            <a:r>
              <a:rPr lang="ko-KR" altLang="en-US" dirty="0">
                <a:sym typeface="Wingdings" panose="05000000000000000000" pitchFamily="2" charset="2"/>
              </a:rPr>
              <a:t>은행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해당 경매 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모임계좌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81DA3-E7E2-4C2D-8B66-D6CB9E6E96F0}"/>
              </a:ext>
            </a:extLst>
          </p:cNvPr>
          <p:cNvSpPr txBox="1"/>
          <p:nvPr/>
        </p:nvSpPr>
        <p:spPr>
          <a:xfrm>
            <a:off x="209449" y="4915396"/>
            <a:ext cx="10134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개인정보 활용에 동의한 고객에 한해 경매 참여가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 err="1"/>
              <a:t>오픈뱅킹</a:t>
            </a:r>
            <a:r>
              <a:rPr lang="ko-KR" altLang="en-US" dirty="0"/>
              <a:t> 기능을 지원하여 하나은행 고객이 아닌 사람도 경매 참여가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경매가 실시간 입금으로 진행되는 만큼 높은 보안수준이 요구된다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기존 모임계좌 시스템을 활용하여 적은 비용으로도 시스템을 구축할 수 있을 것으로 기대된다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4C86A33-034A-45F9-8713-D7AEDEE6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1" y="228600"/>
            <a:ext cx="83546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298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나 성주</cp:lastModifiedBy>
  <cp:revision>22</cp:revision>
  <dcterms:created xsi:type="dcterms:W3CDTF">2017-12-08T06:06:09Z</dcterms:created>
  <dcterms:modified xsi:type="dcterms:W3CDTF">2020-05-31T19:10:20Z</dcterms:modified>
</cp:coreProperties>
</file>