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2668D-178E-4DBD-A5E1-153FBFEABC3A}" v="3" dt="2022-09-24T00:22:1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Xu" userId="05baaed8ec1d4840" providerId="LiveId" clId="{4472668D-178E-4DBD-A5E1-153FBFEABC3A}"/>
    <pc:docChg chg="custSel addSld modSld">
      <pc:chgData name="Jian Xu" userId="05baaed8ec1d4840" providerId="LiveId" clId="{4472668D-178E-4DBD-A5E1-153FBFEABC3A}" dt="2022-09-24T18:29:37.865" v="24" actId="478"/>
      <pc:docMkLst>
        <pc:docMk/>
      </pc:docMkLst>
      <pc:sldChg chg="addSp modSp mod">
        <pc:chgData name="Jian Xu" userId="05baaed8ec1d4840" providerId="LiveId" clId="{4472668D-178E-4DBD-A5E1-153FBFEABC3A}" dt="2022-09-24T00:20:36.994" v="22" actId="1037"/>
        <pc:sldMkLst>
          <pc:docMk/>
          <pc:sldMk cId="1537530714" sldId="256"/>
        </pc:sldMkLst>
        <pc:spChg chg="mod">
          <ac:chgData name="Jian Xu" userId="05baaed8ec1d4840" providerId="LiveId" clId="{4472668D-178E-4DBD-A5E1-153FBFEABC3A}" dt="2022-09-24T00:19:31.024" v="10" actId="1076"/>
          <ac:spMkLst>
            <pc:docMk/>
            <pc:sldMk cId="1537530714" sldId="256"/>
            <ac:spMk id="10" creationId="{C0EA1B66-AFE8-6077-E76A-C66B6C90F57B}"/>
          </ac:spMkLst>
        </pc:spChg>
        <pc:spChg chg="mod">
          <ac:chgData name="Jian Xu" userId="05baaed8ec1d4840" providerId="LiveId" clId="{4472668D-178E-4DBD-A5E1-153FBFEABC3A}" dt="2022-09-24T00:20:36.994" v="22" actId="1037"/>
          <ac:spMkLst>
            <pc:docMk/>
            <pc:sldMk cId="1537530714" sldId="256"/>
            <ac:spMk id="12" creationId="{FC490BEA-F4D5-F538-50E6-81679A9CADD8}"/>
          </ac:spMkLst>
        </pc:spChg>
        <pc:spChg chg="add mod">
          <ac:chgData name="Jian Xu" userId="05baaed8ec1d4840" providerId="LiveId" clId="{4472668D-178E-4DBD-A5E1-153FBFEABC3A}" dt="2022-09-24T00:17:43.295" v="5" actId="20577"/>
          <ac:spMkLst>
            <pc:docMk/>
            <pc:sldMk cId="1537530714" sldId="256"/>
            <ac:spMk id="13" creationId="{4E8718E3-8A7C-5E46-6D3F-E27E5625D995}"/>
          </ac:spMkLst>
        </pc:spChg>
        <pc:spChg chg="add mod">
          <ac:chgData name="Jian Xu" userId="05baaed8ec1d4840" providerId="LiveId" clId="{4472668D-178E-4DBD-A5E1-153FBFEABC3A}" dt="2022-09-24T00:20:18.173" v="12" actId="1076"/>
          <ac:spMkLst>
            <pc:docMk/>
            <pc:sldMk cId="1537530714" sldId="256"/>
            <ac:spMk id="14" creationId="{9FD36AF6-C986-FE94-32E6-E2A85F92269B}"/>
          </ac:spMkLst>
        </pc:spChg>
      </pc:sldChg>
      <pc:sldChg chg="delSp new mod">
        <pc:chgData name="Jian Xu" userId="05baaed8ec1d4840" providerId="LiveId" clId="{4472668D-178E-4DBD-A5E1-153FBFEABC3A}" dt="2022-09-24T18:29:37.865" v="24" actId="478"/>
        <pc:sldMkLst>
          <pc:docMk/>
          <pc:sldMk cId="175973558" sldId="257"/>
        </pc:sldMkLst>
        <pc:spChg chg="del">
          <ac:chgData name="Jian Xu" userId="05baaed8ec1d4840" providerId="LiveId" clId="{4472668D-178E-4DBD-A5E1-153FBFEABC3A}" dt="2022-09-24T18:29:37.865" v="24" actId="478"/>
          <ac:spMkLst>
            <pc:docMk/>
            <pc:sldMk cId="175973558" sldId="257"/>
            <ac:spMk id="3" creationId="{DAEA8839-E05E-8FA4-65C2-1F954D4558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855F-96F9-4042-8478-D716E1EFD5BC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23428-219E-42FC-8E16-C9B4C1AF1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1854BB-C32F-16C4-38D1-7EAEA153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6" y="474100"/>
            <a:ext cx="8367485" cy="2042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8662C-6F59-F909-DF3C-9CC2A7ED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5" y="2516437"/>
            <a:ext cx="8397968" cy="39398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B26421-5906-A78D-B9A6-6D5CCEB13A52}"/>
              </a:ext>
            </a:extLst>
          </p:cNvPr>
          <p:cNvSpPr txBox="1"/>
          <p:nvPr/>
        </p:nvSpPr>
        <p:spPr>
          <a:xfrm>
            <a:off x="8458563" y="1495268"/>
            <a:ext cx="20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97BD4-BC94-34F6-7E38-4E73E04F16FB}"/>
              </a:ext>
            </a:extLst>
          </p:cNvPr>
          <p:cNvSpPr txBox="1"/>
          <p:nvPr/>
        </p:nvSpPr>
        <p:spPr>
          <a:xfrm>
            <a:off x="6487522" y="865349"/>
            <a:ext cx="10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L-11 -- 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A1B66-AFE8-6077-E76A-C66B6C90F57B}"/>
              </a:ext>
            </a:extLst>
          </p:cNvPr>
          <p:cNvSpPr txBox="1"/>
          <p:nvPr/>
        </p:nvSpPr>
        <p:spPr>
          <a:xfrm>
            <a:off x="1763122" y="1698076"/>
            <a:ext cx="10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U-11 --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F407B-C255-F557-2FF8-1C0A248FB610}"/>
              </a:ext>
            </a:extLst>
          </p:cNvPr>
          <p:cNvSpPr txBox="1"/>
          <p:nvPr/>
        </p:nvSpPr>
        <p:spPr>
          <a:xfrm>
            <a:off x="4041319" y="2768163"/>
            <a:ext cx="10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U-12 -- 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90BEA-F4D5-F538-50E6-81679A9CADD8}"/>
              </a:ext>
            </a:extLst>
          </p:cNvPr>
          <p:cNvSpPr txBox="1"/>
          <p:nvPr/>
        </p:nvSpPr>
        <p:spPr>
          <a:xfrm>
            <a:off x="5285013" y="3642359"/>
            <a:ext cx="10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U-13 --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718E3-8A7C-5E46-6D3F-E27E5625D995}"/>
              </a:ext>
            </a:extLst>
          </p:cNvPr>
          <p:cNvSpPr txBox="1"/>
          <p:nvPr/>
        </p:nvSpPr>
        <p:spPr>
          <a:xfrm>
            <a:off x="1676488" y="2624694"/>
            <a:ext cx="10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L-12 -- 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36AF6-C986-FE94-32E6-E2A85F92269B}"/>
              </a:ext>
            </a:extLst>
          </p:cNvPr>
          <p:cNvSpPr txBox="1"/>
          <p:nvPr/>
        </p:nvSpPr>
        <p:spPr>
          <a:xfrm>
            <a:off x="5305333" y="3859748"/>
            <a:ext cx="10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L-13-- on</a:t>
            </a:r>
          </a:p>
        </p:txBody>
      </p:sp>
    </p:spTree>
    <p:extLst>
      <p:ext uri="{BB962C8B-B14F-4D97-AF65-F5344CB8AC3E}">
        <p14:creationId xmlns:p14="http://schemas.microsoft.com/office/powerpoint/2010/main" val="153753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9993-1682-FB3A-7035-08502E50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19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Xu</dc:creator>
  <cp:lastModifiedBy>Jian Xu</cp:lastModifiedBy>
  <cp:revision>1</cp:revision>
  <cp:lastPrinted>2022-09-24T00:22:16Z</cp:lastPrinted>
  <dcterms:created xsi:type="dcterms:W3CDTF">2022-09-24T00:08:38Z</dcterms:created>
  <dcterms:modified xsi:type="dcterms:W3CDTF">2022-09-24T18:29:42Z</dcterms:modified>
</cp:coreProperties>
</file>