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B26C-5F3A-4982-940E-38AA35B69BB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D3210F2-5EAF-451E-8F4D-26085CC957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B26C-5F3A-4982-940E-38AA35B69BB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10F2-5EAF-451E-8F4D-26085CC957D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D3210F2-5EAF-451E-8F4D-26085CC957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B26C-5F3A-4982-940E-38AA35B69BB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B26C-5F3A-4982-940E-38AA35B69BB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D3210F2-5EAF-451E-8F4D-26085CC957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B26C-5F3A-4982-940E-38AA35B69BB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D3210F2-5EAF-451E-8F4D-26085CC957D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04CB26C-5F3A-4982-940E-38AA35B69BB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10F2-5EAF-451E-8F4D-26085CC957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B26C-5F3A-4982-940E-38AA35B69BB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D3210F2-5EAF-451E-8F4D-26085CC957D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B26C-5F3A-4982-940E-38AA35B69BB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D3210F2-5EAF-451E-8F4D-26085CC95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B26C-5F3A-4982-940E-38AA35B69BB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3210F2-5EAF-451E-8F4D-26085CC95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D3210F2-5EAF-451E-8F4D-26085CC957D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B26C-5F3A-4982-940E-38AA35B69BB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D3210F2-5EAF-451E-8F4D-26085CC957D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04CB26C-5F3A-4982-940E-38AA35B69BB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04CB26C-5F3A-4982-940E-38AA35B69BB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D3210F2-5EAF-451E-8F4D-26085CC957D3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gif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Nachiappan</a:t>
            </a:r>
            <a:r>
              <a:rPr lang="en-US" dirty="0" smtClean="0"/>
              <a:t> </a:t>
            </a:r>
            <a:r>
              <a:rPr lang="en-US" dirty="0" err="1" smtClean="0"/>
              <a:t>Chockalingam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LQR Controller on a Clustered Power System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08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3111575"/>
            <a:ext cx="8504238" cy="1403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373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Borrelli</a:t>
            </a:r>
            <a:r>
              <a:rPr lang="en-US" dirty="0"/>
              <a:t>, F., and T. </a:t>
            </a:r>
            <a:r>
              <a:rPr lang="en-US" dirty="0" err="1"/>
              <a:t>Keviczky</a:t>
            </a:r>
            <a:r>
              <a:rPr lang="en-US" dirty="0"/>
              <a:t>. "Distributed LQR Design for Identical Dynamically Decoupled Systems." IEEE Transactions on Automatic Control53.8 (2008): 1901-912. 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/>
              <a:t>Cooperative Control “ Jeff S. </a:t>
            </a:r>
            <a:r>
              <a:rPr lang="en-US" dirty="0" err="1"/>
              <a:t>Shamma</a:t>
            </a:r>
            <a:r>
              <a:rPr lang="en-US" dirty="0"/>
              <a:t> – Wiley2007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0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/>
              <a:t>To design a distributed LQR based controller to stabilize the oscillation modes of a six machine clustered power system model. Assuming all synchronous generators are decoupled.  </a:t>
            </a:r>
          </a:p>
          <a:p>
            <a:pPr lvl="0"/>
            <a:r>
              <a:rPr lang="en-US" dirty="0"/>
              <a:t>Implement the controller on MATLAB/SIMULINK with two different communication graphs and compare the system response</a:t>
            </a:r>
          </a:p>
        </p:txBody>
      </p:sp>
    </p:spTree>
    <p:extLst>
      <p:ext uri="{BB962C8B-B14F-4D97-AF65-F5344CB8AC3E}">
        <p14:creationId xmlns:p14="http://schemas.microsoft.com/office/powerpoint/2010/main" val="367329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System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540" y="1752600"/>
            <a:ext cx="5087060" cy="17433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143000" y="3886200"/>
            <a:ext cx="6934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Parameters</a:t>
            </a:r>
          </a:p>
          <a:p>
            <a:r>
              <a:rPr lang="en-US" dirty="0" smtClean="0"/>
              <a:t>E1 = E2 = E3 = E4 = E5 = E6 = 1</a:t>
            </a:r>
          </a:p>
          <a:p>
            <a:r>
              <a:rPr lang="en-US" dirty="0" smtClean="0"/>
              <a:t>M1 = M2 = M3 = 1</a:t>
            </a:r>
          </a:p>
          <a:p>
            <a:r>
              <a:rPr lang="en-US" dirty="0" smtClean="0"/>
              <a:t>M4 = M5 = M6 = 2</a:t>
            </a:r>
          </a:p>
          <a:p>
            <a:r>
              <a:rPr lang="en-US" dirty="0" smtClean="0"/>
              <a:t>x12 = x23 = x31 = 0.01 </a:t>
            </a:r>
            <a:r>
              <a:rPr lang="en-US" dirty="0" err="1" smtClean="0"/>
              <a:t>pu</a:t>
            </a:r>
            <a:endParaRPr lang="en-US" dirty="0" smtClean="0"/>
          </a:p>
          <a:p>
            <a:r>
              <a:rPr lang="en-US" dirty="0" smtClean="0"/>
              <a:t>x45 = x56 = x64 = 0.05 </a:t>
            </a:r>
            <a:r>
              <a:rPr lang="en-US" dirty="0" err="1" smtClean="0"/>
              <a:t>pu</a:t>
            </a:r>
            <a:endParaRPr lang="en-US" dirty="0" smtClean="0"/>
          </a:p>
          <a:p>
            <a:r>
              <a:rPr lang="en-US" dirty="0" smtClean="0"/>
              <a:t>x26 = 0.05 </a:t>
            </a:r>
            <a:r>
              <a:rPr lang="en-US" dirty="0" err="1" smtClean="0"/>
              <a:t>pu</a:t>
            </a:r>
            <a:endParaRPr lang="en-US" dirty="0" smtClean="0"/>
          </a:p>
          <a:p>
            <a:r>
              <a:rPr lang="en-US" dirty="0" smtClean="0"/>
              <a:t>initial equilibrium </a:t>
            </a:r>
          </a:p>
          <a:p>
            <a:r>
              <a:rPr lang="en-US" dirty="0" smtClean="0"/>
              <a:t> δ1,0 = 0.1, δ2,0 = 0.11, δ3,0 = 0.105, δ4,0 = 0.21, δ5,0 = 0.205, δ6,0 = 0.211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0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machine is decoupled from the others</a:t>
            </a:r>
          </a:p>
          <a:p>
            <a:r>
              <a:rPr lang="en-US" dirty="0" smtClean="0"/>
              <a:t>The machines are modeled by a SMIB PS model and the described by</a:t>
            </a:r>
          </a:p>
          <a:p>
            <a:pPr marL="594360" lvl="2" indent="0">
              <a:buNone/>
            </a:pPr>
            <a:endParaRPr lang="en-US" dirty="0"/>
          </a:p>
        </p:txBody>
      </p:sp>
      <p:pic>
        <p:nvPicPr>
          <p:cNvPr id="4" name="Picture 3" descr="C:\Users\nchocka\Downloads\CodeCogsEqn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428999"/>
            <a:ext cx="2057400" cy="762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533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Considering a  set of N</a:t>
            </a:r>
            <a:r>
              <a:rPr lang="en-US" sz="2000" baseline="-25000" dirty="0"/>
              <a:t>L </a:t>
            </a:r>
            <a:r>
              <a:rPr lang="en-US" sz="2000" dirty="0"/>
              <a:t>identical, decoupled linear time invariant dynamical systems governed by the continuous time state equation given </a:t>
            </a:r>
            <a:r>
              <a:rPr lang="en-US" sz="2000" dirty="0" smtClean="0"/>
              <a:t>below</a:t>
            </a:r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We consider a LQR control problem to minimize the cost for set of </a:t>
            </a:r>
            <a:r>
              <a:rPr lang="en-US" sz="2000" dirty="0" err="1"/>
              <a:t>of</a:t>
            </a:r>
            <a:r>
              <a:rPr lang="en-US" sz="2000" dirty="0"/>
              <a:t> N</a:t>
            </a:r>
            <a:r>
              <a:rPr lang="en-US" sz="2000" baseline="-25000" dirty="0"/>
              <a:t>L</a:t>
            </a:r>
            <a:r>
              <a:rPr lang="en-US" sz="2000" dirty="0"/>
              <a:t> systems where the cost function couples the dynamic behavior of the systems</a:t>
            </a:r>
            <a:r>
              <a:rPr lang="en-US" sz="2000" dirty="0" smtClean="0"/>
              <a:t>.</a:t>
            </a:r>
          </a:p>
          <a:p>
            <a:endParaRPr lang="en-US" sz="2000" dirty="0"/>
          </a:p>
        </p:txBody>
      </p:sp>
      <p:pic>
        <p:nvPicPr>
          <p:cNvPr id="4" name="Picture 3" descr="C:\Users\nchocka\Downloads\CodeCogsEqn (1)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59" y="2667000"/>
            <a:ext cx="2666999" cy="642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572000"/>
            <a:ext cx="3324225" cy="1762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800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Compact Notation</a:t>
            </a:r>
          </a:p>
          <a:p>
            <a:pPr lvl="1"/>
            <a:endParaRPr lang="en-US" sz="1900" dirty="0"/>
          </a:p>
          <a:p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09800"/>
            <a:ext cx="30289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346" y="3581399"/>
            <a:ext cx="4061254" cy="2192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82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system Matrix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</a:t>
            </a:r>
            <a:r>
              <a:rPr lang="en-US" baseline="-25000" dirty="0" smtClean="0"/>
              <a:t>i</a:t>
            </a:r>
            <a:r>
              <a:rPr lang="en-US" dirty="0" smtClean="0"/>
              <a:t> =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= 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519187"/>
              </p:ext>
            </p:extLst>
          </p:nvPr>
        </p:nvGraphicFramePr>
        <p:xfrm>
          <a:off x="1066800" y="2514600"/>
          <a:ext cx="1549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3" imgW="1549080" imgH="482400" progId="Equation.DSMT4">
                  <p:embed/>
                </p:oleObj>
              </mc:Choice>
              <mc:Fallback>
                <p:oleObj name="Equation" r:id="rId3" imgW="15490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2514600"/>
                        <a:ext cx="1549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1" name="Picture 3" descr="C:\Users\nchocka\Downloads\CodeCogsEqn (2)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130550"/>
            <a:ext cx="219075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30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2109271"/>
            <a:ext cx="8504238" cy="3407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619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3147877"/>
            <a:ext cx="8504238" cy="1330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44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57</TotalTime>
  <Words>236</Words>
  <Application>Microsoft Office PowerPoint</Application>
  <PresentationFormat>On-screen Show (4:3)</PresentationFormat>
  <Paragraphs>33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Civic</vt:lpstr>
      <vt:lpstr>MathType 6.0 Equation</vt:lpstr>
      <vt:lpstr>Distributed LQR Controller on a Clustered Power System Model</vt:lpstr>
      <vt:lpstr>Objective</vt:lpstr>
      <vt:lpstr>Power System Model</vt:lpstr>
      <vt:lpstr>Assumption</vt:lpstr>
      <vt:lpstr>Control Design</vt:lpstr>
      <vt:lpstr>PowerPoint Presentation</vt:lpstr>
      <vt:lpstr>PowerPoint Presentation</vt:lpstr>
      <vt:lpstr>Simulation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LQR Controller on a Clustered Power System Model</dc:title>
  <dc:creator>Nachiappan Chockalingam</dc:creator>
  <cp:lastModifiedBy>Nachiappan Chockalingam</cp:lastModifiedBy>
  <cp:revision>5</cp:revision>
  <dcterms:created xsi:type="dcterms:W3CDTF">2015-04-27T02:18:30Z</dcterms:created>
  <dcterms:modified xsi:type="dcterms:W3CDTF">2015-04-27T03:16:16Z</dcterms:modified>
</cp:coreProperties>
</file>