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090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3AB6-DA15-4331-88D6-EB2DC8FC2CDD}" type="datetimeFigureOut">
              <a:rPr lang="en-US" smtClean="0"/>
              <a:pPr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9D99-3299-4E0D-ADF8-F7ED9A3242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3AB6-DA15-4331-88D6-EB2DC8FC2CDD}" type="datetimeFigureOut">
              <a:rPr lang="en-US" smtClean="0"/>
              <a:pPr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9D99-3299-4E0D-ADF8-F7ED9A3242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3AB6-DA15-4331-88D6-EB2DC8FC2CDD}" type="datetimeFigureOut">
              <a:rPr lang="en-US" smtClean="0"/>
              <a:pPr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9D99-3299-4E0D-ADF8-F7ED9A3242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3AB6-DA15-4331-88D6-EB2DC8FC2CDD}" type="datetimeFigureOut">
              <a:rPr lang="en-US" smtClean="0"/>
              <a:pPr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9D99-3299-4E0D-ADF8-F7ED9A3242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3AB6-DA15-4331-88D6-EB2DC8FC2CDD}" type="datetimeFigureOut">
              <a:rPr lang="en-US" smtClean="0"/>
              <a:pPr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9D99-3299-4E0D-ADF8-F7ED9A3242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3AB6-DA15-4331-88D6-EB2DC8FC2CDD}" type="datetimeFigureOut">
              <a:rPr lang="en-US" smtClean="0"/>
              <a:pPr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9D99-3299-4E0D-ADF8-F7ED9A3242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3AB6-DA15-4331-88D6-EB2DC8FC2CDD}" type="datetimeFigureOut">
              <a:rPr lang="en-US" smtClean="0"/>
              <a:pPr/>
              <a:t>10/8/2017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9D99-3299-4E0D-ADF8-F7ED9A3242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3AB6-DA15-4331-88D6-EB2DC8FC2CDD}" type="datetimeFigureOut">
              <a:rPr lang="en-US" smtClean="0"/>
              <a:pPr/>
              <a:t>10/8/2017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9D99-3299-4E0D-ADF8-F7ED9A3242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3AB6-DA15-4331-88D6-EB2DC8FC2CDD}" type="datetimeFigureOut">
              <a:rPr lang="en-US" smtClean="0"/>
              <a:pPr/>
              <a:t>10/8/2017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9D99-3299-4E0D-ADF8-F7ED9A3242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3AB6-DA15-4331-88D6-EB2DC8FC2CDD}" type="datetimeFigureOut">
              <a:rPr lang="en-US" smtClean="0"/>
              <a:pPr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9D99-3299-4E0D-ADF8-F7ED9A3242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3AB6-DA15-4331-88D6-EB2DC8FC2CDD}" type="datetimeFigureOut">
              <a:rPr lang="en-US" smtClean="0"/>
              <a:pPr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9D99-3299-4E0D-ADF8-F7ED9A3242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23AB6-DA15-4331-88D6-EB2DC8FC2CDD}" type="datetimeFigureOut">
              <a:rPr lang="en-US" smtClean="0"/>
              <a:pPr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59D99-3299-4E0D-ADF8-F7ED9A32426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lanceSheetForma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6400" y="1524000"/>
            <a:ext cx="6096000" cy="2578569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685800" y="1143000"/>
            <a:ext cx="609600" cy="381000"/>
          </a:xfrm>
          <a:prstGeom prst="wedgeEllipseCallout">
            <a:avLst>
              <a:gd name="adj1" fmla="val 127636"/>
              <a:gd name="adj2" fmla="val 131072"/>
            </a:avLst>
          </a:prstGeom>
          <a:solidFill>
            <a:srgbClr val="92D05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Callout 6"/>
          <p:cNvSpPr/>
          <p:nvPr/>
        </p:nvSpPr>
        <p:spPr>
          <a:xfrm>
            <a:off x="457200" y="2133600"/>
            <a:ext cx="609600" cy="381000"/>
          </a:xfrm>
          <a:prstGeom prst="wedgeEllipseCallout">
            <a:avLst>
              <a:gd name="adj1" fmla="val 167432"/>
              <a:gd name="adj2" fmla="val -91785"/>
            </a:avLst>
          </a:prstGeom>
          <a:solidFill>
            <a:srgbClr val="92D05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1981200" y="533400"/>
            <a:ext cx="609600" cy="381000"/>
          </a:xfrm>
          <a:prstGeom prst="wedgeEllipseCallout">
            <a:avLst>
              <a:gd name="adj1" fmla="val -3997"/>
              <a:gd name="adj2" fmla="val 268215"/>
            </a:avLst>
          </a:prstGeom>
          <a:solidFill>
            <a:srgbClr val="92D05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Oval Callout 8"/>
          <p:cNvSpPr/>
          <p:nvPr/>
        </p:nvSpPr>
        <p:spPr>
          <a:xfrm>
            <a:off x="3886200" y="762000"/>
            <a:ext cx="609600" cy="381000"/>
          </a:xfrm>
          <a:prstGeom prst="wedgeEllipseCallout">
            <a:avLst>
              <a:gd name="adj1" fmla="val -186671"/>
              <a:gd name="adj2" fmla="val 225443"/>
            </a:avLst>
          </a:prstGeom>
          <a:solidFill>
            <a:srgbClr val="92D05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5791200" y="533400"/>
            <a:ext cx="609600" cy="381000"/>
          </a:xfrm>
          <a:prstGeom prst="wedgeEllipseCallout">
            <a:avLst>
              <a:gd name="adj1" fmla="val -30730"/>
              <a:gd name="adj2" fmla="val 268215"/>
            </a:avLst>
          </a:prstGeom>
          <a:solidFill>
            <a:srgbClr val="92D05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Oval Callout 10"/>
          <p:cNvSpPr/>
          <p:nvPr/>
        </p:nvSpPr>
        <p:spPr>
          <a:xfrm>
            <a:off x="7086600" y="762000"/>
            <a:ext cx="609600" cy="381000"/>
          </a:xfrm>
          <a:prstGeom prst="wedgeEllipseCallout">
            <a:avLst>
              <a:gd name="adj1" fmla="val -146571"/>
              <a:gd name="adj2" fmla="val 211185"/>
            </a:avLst>
          </a:prstGeom>
          <a:solidFill>
            <a:srgbClr val="92D05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7162800" y="2438400"/>
            <a:ext cx="609600" cy="381000"/>
          </a:xfrm>
          <a:prstGeom prst="wedgeEllipseCallout">
            <a:avLst>
              <a:gd name="adj1" fmla="val -47066"/>
              <a:gd name="adj2" fmla="val -209409"/>
            </a:avLst>
          </a:prstGeom>
          <a:solidFill>
            <a:srgbClr val="92D05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Oval Callout 12"/>
          <p:cNvSpPr/>
          <p:nvPr/>
        </p:nvSpPr>
        <p:spPr>
          <a:xfrm>
            <a:off x="4267200" y="2057400"/>
            <a:ext cx="609600" cy="381000"/>
          </a:xfrm>
          <a:prstGeom prst="wedgeEllipseCallout">
            <a:avLst>
              <a:gd name="adj1" fmla="val -253502"/>
              <a:gd name="adj2" fmla="val -71589"/>
            </a:avLst>
          </a:prstGeom>
          <a:solidFill>
            <a:srgbClr val="92D05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Callout 13"/>
          <p:cNvSpPr/>
          <p:nvPr/>
        </p:nvSpPr>
        <p:spPr>
          <a:xfrm>
            <a:off x="3200400" y="3810000"/>
            <a:ext cx="609600" cy="381000"/>
          </a:xfrm>
          <a:prstGeom prst="wedgeEllipseCallout">
            <a:avLst>
              <a:gd name="adj1" fmla="val -197066"/>
              <a:gd name="adj2" fmla="val -59708"/>
            </a:avLst>
          </a:prstGeom>
          <a:solidFill>
            <a:srgbClr val="92D05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spAutoFit/>
          </a:bodyPr>
          <a:lstStyle/>
          <a:p>
            <a:pPr algn="ctr"/>
            <a:r>
              <a:rPr lang="en-US" sz="1000" smtClean="0">
                <a:solidFill>
                  <a:srgbClr val="000000"/>
                </a:solidFill>
                <a:latin typeface="Arial"/>
              </a:rPr>
              <a:t>Unrestricted</a:t>
            </a:r>
            <a:endParaRPr lang="en-US" sz="100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mplifyUi_2017-10-08_18-59-5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2273" y="1291805"/>
            <a:ext cx="5715496" cy="4290432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914400" y="1219200"/>
            <a:ext cx="685800" cy="381000"/>
          </a:xfrm>
          <a:prstGeom prst="wedgeEllipseCallout">
            <a:avLst>
              <a:gd name="adj1" fmla="val 89110"/>
              <a:gd name="adj2" fmla="val 65139"/>
            </a:avLst>
          </a:prstGeom>
          <a:solidFill>
            <a:srgbClr val="92D05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7467600" y="1828800"/>
            <a:ext cx="685800" cy="381000"/>
          </a:xfrm>
          <a:prstGeom prst="wedgeEllipseCallout">
            <a:avLst>
              <a:gd name="adj1" fmla="val -101534"/>
              <a:gd name="adj2" fmla="val 73560"/>
            </a:avLst>
          </a:prstGeom>
          <a:solidFill>
            <a:srgbClr val="92D05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914400" y="3276600"/>
            <a:ext cx="685800" cy="381000"/>
          </a:xfrm>
          <a:prstGeom prst="wedgeEllipseCallout">
            <a:avLst>
              <a:gd name="adj1" fmla="val 290280"/>
              <a:gd name="adj2" fmla="val -212756"/>
            </a:avLst>
          </a:prstGeom>
          <a:solidFill>
            <a:srgbClr val="92D05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7543800" y="3581400"/>
            <a:ext cx="685800" cy="381000"/>
          </a:xfrm>
          <a:prstGeom prst="wedgeEllipseCallout">
            <a:avLst>
              <a:gd name="adj1" fmla="val -112059"/>
              <a:gd name="adj2" fmla="val -122229"/>
            </a:avLst>
          </a:prstGeom>
          <a:solidFill>
            <a:srgbClr val="92D05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914400" y="4191000"/>
            <a:ext cx="685800" cy="381000"/>
          </a:xfrm>
          <a:prstGeom prst="wedgeEllipseCallout">
            <a:avLst>
              <a:gd name="adj1" fmla="val 290280"/>
              <a:gd name="adj2" fmla="val -212756"/>
            </a:avLst>
          </a:prstGeom>
          <a:solidFill>
            <a:srgbClr val="92D05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5486400" y="4495800"/>
            <a:ext cx="685800" cy="381000"/>
          </a:xfrm>
          <a:prstGeom prst="wedgeEllipseCallout">
            <a:avLst>
              <a:gd name="adj1" fmla="val -148317"/>
              <a:gd name="adj2" fmla="val -118019"/>
            </a:avLst>
          </a:prstGeom>
          <a:solidFill>
            <a:srgbClr val="92D05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Callout 10"/>
          <p:cNvSpPr/>
          <p:nvPr/>
        </p:nvSpPr>
        <p:spPr>
          <a:xfrm>
            <a:off x="5486400" y="3429000"/>
            <a:ext cx="685800" cy="381000"/>
          </a:xfrm>
          <a:prstGeom prst="wedgeEllipseCallout">
            <a:avLst>
              <a:gd name="adj1" fmla="val -150655"/>
              <a:gd name="adj2" fmla="val 73561"/>
            </a:avLst>
          </a:prstGeom>
          <a:solidFill>
            <a:srgbClr val="92D05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7620000" y="4800600"/>
            <a:ext cx="685800" cy="381000"/>
          </a:xfrm>
          <a:prstGeom prst="wedgeEllipseCallout">
            <a:avLst>
              <a:gd name="adj1" fmla="val -117908"/>
              <a:gd name="adj2" fmla="val 79876"/>
            </a:avLst>
          </a:prstGeom>
          <a:solidFill>
            <a:srgbClr val="92D05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Siemens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Nachiappan</dc:creator>
  <cp:keywords>C_Unrestricted</cp:keywords>
  <cp:lastModifiedBy>Nachiappan</cp:lastModifiedBy>
  <cp:revision>3</cp:revision>
  <dcterms:created xsi:type="dcterms:W3CDTF">2017-10-08T07:02:28Z</dcterms:created>
  <dcterms:modified xsi:type="dcterms:W3CDTF">2017-10-08T13:44:47Z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</Properties>
</file>