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3AB6-DA15-4331-88D6-EB2DC8FC2CDD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9D99-3299-4E0D-ADF8-F7ED9A324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lanceSheet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0"/>
            <a:ext cx="6096000" cy="257856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85800" y="1143000"/>
            <a:ext cx="609600" cy="381000"/>
          </a:xfrm>
          <a:prstGeom prst="wedgeEllipseCallout">
            <a:avLst>
              <a:gd name="adj1" fmla="val 127636"/>
              <a:gd name="adj2" fmla="val 131072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57200" y="2133600"/>
            <a:ext cx="609600" cy="381000"/>
          </a:xfrm>
          <a:prstGeom prst="wedgeEllipseCallout">
            <a:avLst>
              <a:gd name="adj1" fmla="val 167432"/>
              <a:gd name="adj2" fmla="val -9178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981200" y="533400"/>
            <a:ext cx="609600" cy="381000"/>
          </a:xfrm>
          <a:prstGeom prst="wedgeEllipseCallout">
            <a:avLst>
              <a:gd name="adj1" fmla="val -3997"/>
              <a:gd name="adj2" fmla="val 26821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886200" y="762000"/>
            <a:ext cx="609600" cy="381000"/>
          </a:xfrm>
          <a:prstGeom prst="wedgeEllipseCallout">
            <a:avLst>
              <a:gd name="adj1" fmla="val -186671"/>
              <a:gd name="adj2" fmla="val 225443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791200" y="533400"/>
            <a:ext cx="609600" cy="381000"/>
          </a:xfrm>
          <a:prstGeom prst="wedgeEllipseCallout">
            <a:avLst>
              <a:gd name="adj1" fmla="val -30730"/>
              <a:gd name="adj2" fmla="val 26821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7086600" y="762000"/>
            <a:ext cx="609600" cy="381000"/>
          </a:xfrm>
          <a:prstGeom prst="wedgeEllipseCallout">
            <a:avLst>
              <a:gd name="adj1" fmla="val -146571"/>
              <a:gd name="adj2" fmla="val 21118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7162800" y="2438400"/>
            <a:ext cx="609600" cy="381000"/>
          </a:xfrm>
          <a:prstGeom prst="wedgeEllipseCallout">
            <a:avLst>
              <a:gd name="adj1" fmla="val -47066"/>
              <a:gd name="adj2" fmla="val -20940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4267200" y="2057400"/>
            <a:ext cx="609600" cy="381000"/>
          </a:xfrm>
          <a:prstGeom prst="wedgeEllipseCallout">
            <a:avLst>
              <a:gd name="adj1" fmla="val -253502"/>
              <a:gd name="adj2" fmla="val -7158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200400" y="3810000"/>
            <a:ext cx="609600" cy="381000"/>
          </a:xfrm>
          <a:prstGeom prst="wedgeEllipseCallout">
            <a:avLst>
              <a:gd name="adj1" fmla="val -197066"/>
              <a:gd name="adj2" fmla="val -59708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/>
              </a:rPr>
              <a:t>Unrestricted</a:t>
            </a:r>
            <a:endParaRPr lang="en-US" sz="100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ifyUi_2017-10-08_18-59-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273" y="1291805"/>
            <a:ext cx="5715496" cy="429043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14400" y="1219200"/>
            <a:ext cx="685800" cy="381000"/>
          </a:xfrm>
          <a:prstGeom prst="wedgeEllipseCallout">
            <a:avLst>
              <a:gd name="adj1" fmla="val 89110"/>
              <a:gd name="adj2" fmla="val 6513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467600" y="1828800"/>
            <a:ext cx="685800" cy="381000"/>
          </a:xfrm>
          <a:prstGeom prst="wedgeEllipseCallout">
            <a:avLst>
              <a:gd name="adj1" fmla="val -101534"/>
              <a:gd name="adj2" fmla="val 7356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914400" y="3276600"/>
            <a:ext cx="685800" cy="381000"/>
          </a:xfrm>
          <a:prstGeom prst="wedgeEllipseCallout">
            <a:avLst>
              <a:gd name="adj1" fmla="val 290280"/>
              <a:gd name="adj2" fmla="val -212756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543800" y="3581400"/>
            <a:ext cx="685800" cy="381000"/>
          </a:xfrm>
          <a:prstGeom prst="wedgeEllipseCallout">
            <a:avLst>
              <a:gd name="adj1" fmla="val -112059"/>
              <a:gd name="adj2" fmla="val -12222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914400" y="4191000"/>
            <a:ext cx="685800" cy="381000"/>
          </a:xfrm>
          <a:prstGeom prst="wedgeEllipseCallout">
            <a:avLst>
              <a:gd name="adj1" fmla="val 290280"/>
              <a:gd name="adj2" fmla="val -212756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486400" y="4495800"/>
            <a:ext cx="685800" cy="381000"/>
          </a:xfrm>
          <a:prstGeom prst="wedgeEllipseCallout">
            <a:avLst>
              <a:gd name="adj1" fmla="val -148317"/>
              <a:gd name="adj2" fmla="val -11801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486400" y="3429000"/>
            <a:ext cx="685800" cy="381000"/>
          </a:xfrm>
          <a:prstGeom prst="wedgeEllipseCallout">
            <a:avLst>
              <a:gd name="adj1" fmla="val -150655"/>
              <a:gd name="adj2" fmla="val 73561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7620000" y="4800600"/>
            <a:ext cx="685800" cy="381000"/>
          </a:xfrm>
          <a:prstGeom prst="wedgeEllipseCallout">
            <a:avLst>
              <a:gd name="adj1" fmla="val -117908"/>
              <a:gd name="adj2" fmla="val 79876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ur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098430"/>
            <a:ext cx="7315200" cy="469277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52400" y="1327030"/>
            <a:ext cx="685800" cy="381000"/>
          </a:xfrm>
          <a:prstGeom prst="wedgeEllipseCallout">
            <a:avLst>
              <a:gd name="adj1" fmla="val 138055"/>
              <a:gd name="adj2" fmla="val -7772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8229600" y="1174630"/>
            <a:ext cx="685800" cy="381000"/>
          </a:xfrm>
          <a:prstGeom prst="wedgeEllipseCallout">
            <a:avLst>
              <a:gd name="adj1" fmla="val -103295"/>
              <a:gd name="adj2" fmla="val -4734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57200" y="457200"/>
            <a:ext cx="685800" cy="381000"/>
          </a:xfrm>
          <a:prstGeom prst="wedgeEllipseCallout">
            <a:avLst>
              <a:gd name="adj1" fmla="val 95862"/>
              <a:gd name="adj2" fmla="val 180582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676400" y="457200"/>
            <a:ext cx="685800" cy="381000"/>
          </a:xfrm>
          <a:prstGeom prst="wedgeEllipseCallout">
            <a:avLst>
              <a:gd name="adj1" fmla="val -341"/>
              <a:gd name="adj2" fmla="val 16843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971800" y="457200"/>
            <a:ext cx="685800" cy="381000"/>
          </a:xfrm>
          <a:prstGeom prst="wedgeEllipseCallout">
            <a:avLst>
              <a:gd name="adj1" fmla="val -84729"/>
              <a:gd name="adj2" fmla="val 18362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038600" y="457200"/>
            <a:ext cx="685800" cy="381000"/>
          </a:xfrm>
          <a:prstGeom prst="wedgeEllipseCallout">
            <a:avLst>
              <a:gd name="adj1" fmla="val 75608"/>
              <a:gd name="adj2" fmla="val 18362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6248400" y="457200"/>
            <a:ext cx="685800" cy="381000"/>
          </a:xfrm>
          <a:prstGeom prst="wedgeEllipseCallout">
            <a:avLst>
              <a:gd name="adj1" fmla="val 75608"/>
              <a:gd name="adj2" fmla="val 18362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7620000" y="381000"/>
            <a:ext cx="685800" cy="381000"/>
          </a:xfrm>
          <a:prstGeom prst="wedgeEllipseCallout">
            <a:avLst>
              <a:gd name="adj1" fmla="val -47599"/>
              <a:gd name="adj2" fmla="val 18362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276600" y="6019800"/>
            <a:ext cx="914400" cy="381000"/>
          </a:xfrm>
          <a:prstGeom prst="wedgeEllipseCallout">
            <a:avLst>
              <a:gd name="adj1" fmla="val -72915"/>
              <a:gd name="adj2" fmla="val -214354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 a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495800" y="6019800"/>
            <a:ext cx="914400" cy="381000"/>
          </a:xfrm>
          <a:prstGeom prst="wedgeEllipseCallout">
            <a:avLst>
              <a:gd name="adj1" fmla="val -210890"/>
              <a:gd name="adj2" fmla="val -475620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10 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3657600" y="3352800"/>
            <a:ext cx="685800" cy="381000"/>
          </a:xfrm>
          <a:prstGeom prst="wedgeEllipseCallout">
            <a:avLst>
              <a:gd name="adj1" fmla="val -216376"/>
              <a:gd name="adj2" fmla="val -50304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657600" y="2286000"/>
            <a:ext cx="685800" cy="381000"/>
          </a:xfrm>
          <a:prstGeom prst="wedgeEllipseCallout">
            <a:avLst>
              <a:gd name="adj1" fmla="val -101608"/>
              <a:gd name="adj2" fmla="val 8032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Nachiappan</dc:creator>
  <cp:keywords>C_Unrestricted</cp:keywords>
  <cp:lastModifiedBy>Nachiappan</cp:lastModifiedBy>
  <cp:revision>5</cp:revision>
  <dcterms:created xsi:type="dcterms:W3CDTF">2017-10-08T07:02:28Z</dcterms:created>
  <dcterms:modified xsi:type="dcterms:W3CDTF">2017-10-08T16:04:05Z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