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3AB6-DA15-4331-88D6-EB2DC8FC2CD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D99-3299-4E0D-ADF8-F7ED9A324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23AB6-DA15-4331-88D6-EB2DC8FC2CD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59D99-3299-4E0D-ADF8-F7ED9A3242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lanceSheetForm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524000"/>
            <a:ext cx="6096000" cy="2578569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85800" y="1143000"/>
            <a:ext cx="609600" cy="381000"/>
          </a:xfrm>
          <a:prstGeom prst="wedgeEllipseCallout">
            <a:avLst>
              <a:gd name="adj1" fmla="val 127636"/>
              <a:gd name="adj2" fmla="val 131072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457200" y="2133600"/>
            <a:ext cx="609600" cy="381000"/>
          </a:xfrm>
          <a:prstGeom prst="wedgeEllipseCallout">
            <a:avLst>
              <a:gd name="adj1" fmla="val 167432"/>
              <a:gd name="adj2" fmla="val -91785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1981200" y="533400"/>
            <a:ext cx="609600" cy="381000"/>
          </a:xfrm>
          <a:prstGeom prst="wedgeEllipseCallout">
            <a:avLst>
              <a:gd name="adj1" fmla="val -3997"/>
              <a:gd name="adj2" fmla="val 268215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3886200" y="762000"/>
            <a:ext cx="609600" cy="381000"/>
          </a:xfrm>
          <a:prstGeom prst="wedgeEllipseCallout">
            <a:avLst>
              <a:gd name="adj1" fmla="val -186671"/>
              <a:gd name="adj2" fmla="val 225443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5791200" y="533400"/>
            <a:ext cx="609600" cy="381000"/>
          </a:xfrm>
          <a:prstGeom prst="wedgeEllipseCallout">
            <a:avLst>
              <a:gd name="adj1" fmla="val -30730"/>
              <a:gd name="adj2" fmla="val 268215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7086600" y="762000"/>
            <a:ext cx="609600" cy="381000"/>
          </a:xfrm>
          <a:prstGeom prst="wedgeEllipseCallout">
            <a:avLst>
              <a:gd name="adj1" fmla="val -146571"/>
              <a:gd name="adj2" fmla="val 211185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7162800" y="2438400"/>
            <a:ext cx="609600" cy="381000"/>
          </a:xfrm>
          <a:prstGeom prst="wedgeEllipseCallout">
            <a:avLst>
              <a:gd name="adj1" fmla="val -47066"/>
              <a:gd name="adj2" fmla="val -209409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4267200" y="2057400"/>
            <a:ext cx="609600" cy="381000"/>
          </a:xfrm>
          <a:prstGeom prst="wedgeEllipseCallout">
            <a:avLst>
              <a:gd name="adj1" fmla="val -253502"/>
              <a:gd name="adj2" fmla="val -71589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3200400" y="3810000"/>
            <a:ext cx="609600" cy="381000"/>
          </a:xfrm>
          <a:prstGeom prst="wedgeEllipseCallout">
            <a:avLst>
              <a:gd name="adj1" fmla="val -197066"/>
              <a:gd name="adj2" fmla="val -59708"/>
            </a:avLst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pAutoFit/>
          </a:bodyPr>
          <a:lstStyle/>
          <a:p>
            <a:pPr algn="ctr"/>
            <a:r>
              <a:rPr lang="en-US" sz="1000" smtClean="0">
                <a:solidFill>
                  <a:srgbClr val="000000"/>
                </a:solidFill>
                <a:latin typeface="Arial"/>
              </a:rPr>
              <a:t>Unrestricted</a:t>
            </a:r>
            <a:endParaRPr lang="en-US" sz="100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Nachiappan</dc:creator>
  <cp:keywords>C_Unrestricted</cp:keywords>
  <cp:lastModifiedBy>Nachiappan</cp:lastModifiedBy>
  <cp:revision>1</cp:revision>
  <dcterms:created xsi:type="dcterms:W3CDTF">2017-10-08T07:02:28Z</dcterms:created>
  <dcterms:modified xsi:type="dcterms:W3CDTF">2017-10-08T07:28:20Z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