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8"/>
  </p:notesMasterIdLst>
  <p:sldIdLst>
    <p:sldId id="274" r:id="rId2"/>
    <p:sldId id="280" r:id="rId3"/>
    <p:sldId id="256" r:id="rId4"/>
    <p:sldId id="257" r:id="rId5"/>
    <p:sldId id="258" r:id="rId6"/>
    <p:sldId id="259" r:id="rId7"/>
    <p:sldId id="260" r:id="rId8"/>
    <p:sldId id="275" r:id="rId9"/>
    <p:sldId id="261" r:id="rId10"/>
    <p:sldId id="262" r:id="rId11"/>
    <p:sldId id="263" r:id="rId12"/>
    <p:sldId id="264" r:id="rId13"/>
    <p:sldId id="282" r:id="rId14"/>
    <p:sldId id="266" r:id="rId15"/>
    <p:sldId id="267" r:id="rId16"/>
    <p:sldId id="272" r:id="rId17"/>
  </p:sldIdLst>
  <p:sldSz cx="12649200" cy="7315200"/>
  <p:notesSz cx="12649200" cy="7315200"/>
  <p:embeddedFontLst>
    <p:embeddedFont>
      <p:font typeface="Consolas" panose="020B0609020204030204" pitchFamily="49" charset="0"/>
      <p:regular r:id="rId19"/>
      <p:bold r:id="rId20"/>
      <p:italic r:id="rId21"/>
      <p:boldItalic r:id="rId22"/>
    </p:embeddedFont>
    <p:embeddedFont>
      <p:font typeface="Garamond" panose="02020404030301010803" pitchFamily="18" charset="0"/>
      <p:regular r:id="rId23"/>
      <p:bold r:id="rId24"/>
      <p: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lQInkyz+1uaObXuKFl0Ac5YT8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86473" autoAdjust="0"/>
  </p:normalViewPr>
  <p:slideViewPr>
    <p:cSldViewPr snapToGrid="0">
      <p:cViewPr varScale="1">
        <p:scale>
          <a:sx n="69" d="100"/>
          <a:sy n="69" d="100"/>
        </p:scale>
        <p:origin x="1171" y="67"/>
      </p:cViewPr>
      <p:guideLst>
        <p:guide orient="horz" pos="2880"/>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8600" y="548625"/>
            <a:ext cx="8433200"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75" y="549275"/>
            <a:ext cx="4745038" cy="27432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3219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9: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1: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1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3: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8: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7569" y="0"/>
            <a:ext cx="12689829" cy="7313295"/>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793363" y="1995873"/>
            <a:ext cx="7071257" cy="1616569"/>
          </a:xfrm>
        </p:spPr>
        <p:txBody>
          <a:bodyPr anchor="b">
            <a:noAutofit/>
          </a:bodyPr>
          <a:lstStyle>
            <a:lvl1pPr algn="ctr">
              <a:defRPr sz="5603">
                <a:effectLst/>
              </a:defRPr>
            </a:lvl1pPr>
          </a:lstStyle>
          <a:p>
            <a:r>
              <a:rPr lang="en-US"/>
              <a:t>Click to edit Master title style</a:t>
            </a:r>
            <a:endParaRPr lang="en-US" dirty="0"/>
          </a:p>
        </p:txBody>
      </p:sp>
      <p:sp>
        <p:nvSpPr>
          <p:cNvPr id="3" name="Subtitle 2"/>
          <p:cNvSpPr>
            <a:spLocks noGrp="1"/>
          </p:cNvSpPr>
          <p:nvPr>
            <p:ph type="subTitle" idx="1"/>
          </p:nvPr>
        </p:nvSpPr>
        <p:spPr>
          <a:xfrm>
            <a:off x="2793363" y="3901437"/>
            <a:ext cx="7071257" cy="1408855"/>
          </a:xfrm>
        </p:spPr>
        <p:txBody>
          <a:bodyPr anchor="t">
            <a:normAutofit/>
          </a:bodyPr>
          <a:lstStyle>
            <a:lvl1pPr marL="0" indent="0" algn="ctr">
              <a:buNone/>
              <a:defRPr sz="2179">
                <a:solidFill>
                  <a:schemeClr val="tx1"/>
                </a:solidFill>
              </a:defRPr>
            </a:lvl1pPr>
            <a:lvl2pPr marL="474345" indent="0" algn="ctr">
              <a:buNone/>
              <a:defRPr>
                <a:solidFill>
                  <a:schemeClr val="tx1">
                    <a:tint val="75000"/>
                  </a:schemeClr>
                </a:solidFill>
              </a:defRPr>
            </a:lvl2pPr>
            <a:lvl3pPr marL="948690" indent="0" algn="ctr">
              <a:buNone/>
              <a:defRPr>
                <a:solidFill>
                  <a:schemeClr val="tx1">
                    <a:tint val="75000"/>
                  </a:schemeClr>
                </a:solidFill>
              </a:defRPr>
            </a:lvl3pPr>
            <a:lvl4pPr marL="1423035" indent="0" algn="ctr">
              <a:buNone/>
              <a:defRPr>
                <a:solidFill>
                  <a:schemeClr val="tx1">
                    <a:tint val="75000"/>
                  </a:schemeClr>
                </a:solidFill>
              </a:defRPr>
            </a:lvl4pPr>
            <a:lvl5pPr marL="1897380" indent="0" algn="ctr">
              <a:buNone/>
              <a:defRPr>
                <a:solidFill>
                  <a:schemeClr val="tx1">
                    <a:tint val="75000"/>
                  </a:schemeClr>
                </a:solidFill>
              </a:defRPr>
            </a:lvl5pPr>
            <a:lvl6pPr marL="2371725" indent="0" algn="ctr">
              <a:buNone/>
              <a:defRPr>
                <a:solidFill>
                  <a:schemeClr val="tx1">
                    <a:tint val="75000"/>
                  </a:schemeClr>
                </a:solidFill>
              </a:defRPr>
            </a:lvl6pPr>
            <a:lvl7pPr marL="2846070" indent="0" algn="ctr">
              <a:buNone/>
              <a:defRPr>
                <a:solidFill>
                  <a:schemeClr val="tx1">
                    <a:tint val="75000"/>
                  </a:schemeClr>
                </a:solidFill>
              </a:defRPr>
            </a:lvl7pPr>
            <a:lvl8pPr marL="3320415" indent="0" algn="ctr">
              <a:buNone/>
              <a:defRPr>
                <a:solidFill>
                  <a:schemeClr val="tx1">
                    <a:tint val="75000"/>
                  </a:schemeClr>
                </a:solidFill>
              </a:defRPr>
            </a:lvl8pPr>
            <a:lvl9pPr marL="37947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282604" y="5373507"/>
            <a:ext cx="931122" cy="298027"/>
          </a:xfrm>
        </p:spPr>
        <p:txBody>
          <a:bodyPr/>
          <a:lstStyle/>
          <a:p>
            <a:endParaRPr lang="en-IN"/>
          </a:p>
        </p:txBody>
      </p:sp>
      <p:sp>
        <p:nvSpPr>
          <p:cNvPr id="5" name="Footer Placeholder 4"/>
          <p:cNvSpPr>
            <a:spLocks noGrp="1"/>
          </p:cNvSpPr>
          <p:nvPr>
            <p:ph type="ftr" sz="quarter" idx="11"/>
          </p:nvPr>
        </p:nvSpPr>
        <p:spPr>
          <a:xfrm>
            <a:off x="2793362" y="5373507"/>
            <a:ext cx="5410184" cy="298027"/>
          </a:xfrm>
        </p:spPr>
        <p:txBody>
          <a:bodyPr/>
          <a:lstStyle/>
          <a:p>
            <a:endParaRPr lang="en-IN"/>
          </a:p>
        </p:txBody>
      </p:sp>
      <p:sp>
        <p:nvSpPr>
          <p:cNvPr id="6" name="Slide Number Placeholder 5"/>
          <p:cNvSpPr>
            <a:spLocks noGrp="1"/>
          </p:cNvSpPr>
          <p:nvPr>
            <p:ph type="sldNum" sz="quarter" idx="12"/>
          </p:nvPr>
        </p:nvSpPr>
        <p:spPr>
          <a:xfrm>
            <a:off x="9292784" y="5373507"/>
            <a:ext cx="571836" cy="298027"/>
          </a:xfrm>
        </p:spPr>
        <p:txBody>
          <a:bodyPr/>
          <a:lstStyle/>
          <a:p>
            <a:pPr marL="0" lvl="0" indent="0" algn="r" rtl="0">
              <a:spcBef>
                <a:spcPts val="0"/>
              </a:spcBef>
              <a:spcAft>
                <a:spcPts val="0"/>
              </a:spcAft>
              <a:buNone/>
            </a:pPr>
            <a:fld id="{00000000-1234-1234-1234-123412341234}" type="slidenum">
              <a:rPr lang="en-GB" smtClean="0"/>
              <a:t>‹#›</a:t>
            </a:fld>
            <a:endParaRPr lang="en-GB" sz="1800">
              <a:latin typeface="Calibri"/>
              <a:ea typeface="Calibri"/>
              <a:cs typeface="Calibri"/>
              <a:sym typeface="Calibri"/>
            </a:endParaRPr>
          </a:p>
        </p:txBody>
      </p:sp>
      <p:cxnSp>
        <p:nvCxnSpPr>
          <p:cNvPr id="15" name="Straight Connector 14"/>
          <p:cNvCxnSpPr/>
          <p:nvPr/>
        </p:nvCxnSpPr>
        <p:spPr>
          <a:xfrm>
            <a:off x="2793364" y="3756940"/>
            <a:ext cx="707125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61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3979" y="5136442"/>
            <a:ext cx="9970028" cy="604521"/>
          </a:xfrm>
        </p:spPr>
        <p:txBody>
          <a:bodyPr anchor="b">
            <a:normAutofit/>
          </a:bodyPr>
          <a:lstStyle>
            <a:lvl1pPr algn="ctr">
              <a:defRPr sz="249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80480" y="1110826"/>
            <a:ext cx="10484946" cy="355826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60"/>
            </a:lvl1pPr>
            <a:lvl2pPr marL="474345" indent="0">
              <a:buNone/>
              <a:defRPr sz="1660"/>
            </a:lvl2pPr>
            <a:lvl3pPr marL="948690" indent="0">
              <a:buNone/>
              <a:defRPr sz="1660"/>
            </a:lvl3pPr>
            <a:lvl4pPr marL="1423035" indent="0">
              <a:buNone/>
              <a:defRPr sz="1660"/>
            </a:lvl4pPr>
            <a:lvl5pPr marL="1897380" indent="0">
              <a:buNone/>
              <a:defRPr sz="1660"/>
            </a:lvl5pPr>
            <a:lvl6pPr marL="2371725" indent="0">
              <a:buNone/>
              <a:defRPr sz="1660"/>
            </a:lvl6pPr>
            <a:lvl7pPr marL="2846070" indent="0">
              <a:buNone/>
              <a:defRPr sz="1660"/>
            </a:lvl7pPr>
            <a:lvl8pPr marL="3320415" indent="0">
              <a:buNone/>
              <a:defRPr sz="1660"/>
            </a:lvl8pPr>
            <a:lvl9pPr marL="3794760" indent="0">
              <a:buNone/>
              <a:defRPr sz="1660"/>
            </a:lvl9pPr>
          </a:lstStyle>
          <a:p>
            <a:r>
              <a:rPr lang="en-US"/>
              <a:t>Click icon to add picture</a:t>
            </a:r>
            <a:endParaRPr lang="en-US" dirty="0"/>
          </a:p>
        </p:txBody>
      </p:sp>
      <p:sp>
        <p:nvSpPr>
          <p:cNvPr id="4" name="Text Placeholder 3"/>
          <p:cNvSpPr>
            <a:spLocks noGrp="1"/>
          </p:cNvSpPr>
          <p:nvPr>
            <p:ph type="body" sz="half" idx="2"/>
          </p:nvPr>
        </p:nvSpPr>
        <p:spPr>
          <a:xfrm>
            <a:off x="1343979" y="5740963"/>
            <a:ext cx="9970028" cy="526626"/>
          </a:xfrm>
        </p:spPr>
        <p:txBody>
          <a:bodyPr>
            <a:normAutofit/>
          </a:bodyPr>
          <a:lstStyle>
            <a:lvl1pPr marL="0" indent="0" algn="ctr">
              <a:buNone/>
              <a:defRPr sz="1453"/>
            </a:lvl1pPr>
            <a:lvl2pPr marL="474345" indent="0">
              <a:buNone/>
              <a:defRPr sz="1245"/>
            </a:lvl2pPr>
            <a:lvl3pPr marL="948690" indent="0">
              <a:buNone/>
              <a:defRPr sz="1038"/>
            </a:lvl3pPr>
            <a:lvl4pPr marL="1423035" indent="0">
              <a:buNone/>
              <a:defRPr sz="934"/>
            </a:lvl4pPr>
            <a:lvl5pPr marL="1897380" indent="0">
              <a:buNone/>
              <a:defRPr sz="934"/>
            </a:lvl5pPr>
            <a:lvl6pPr marL="2371725" indent="0">
              <a:buNone/>
              <a:defRPr sz="934"/>
            </a:lvl6pPr>
            <a:lvl7pPr marL="2846070" indent="0">
              <a:buNone/>
              <a:defRPr sz="934"/>
            </a:lvl7pPr>
            <a:lvl8pPr marL="3320415" indent="0">
              <a:buNone/>
              <a:defRPr sz="934"/>
            </a:lvl8pPr>
            <a:lvl9pPr marL="3794760" indent="0">
              <a:buNone/>
              <a:defRPr sz="93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374870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52763" y="1047608"/>
            <a:ext cx="9952459" cy="3151859"/>
          </a:xfrm>
        </p:spPr>
        <p:txBody>
          <a:bodyPr anchor="ctr">
            <a:normAutofit/>
          </a:bodyPr>
          <a:lstStyle>
            <a:lvl1pPr algn="ctr">
              <a:defRPr sz="3320" b="0" cap="none"/>
            </a:lvl1pPr>
          </a:lstStyle>
          <a:p>
            <a:r>
              <a:rPr lang="en-US"/>
              <a:t>Click to edit Master title style</a:t>
            </a:r>
            <a:endParaRPr lang="en-US" dirty="0"/>
          </a:p>
        </p:txBody>
      </p:sp>
      <p:sp>
        <p:nvSpPr>
          <p:cNvPr id="3" name="Text Placeholder 2"/>
          <p:cNvSpPr>
            <a:spLocks noGrp="1"/>
          </p:cNvSpPr>
          <p:nvPr>
            <p:ph type="body" idx="1"/>
          </p:nvPr>
        </p:nvSpPr>
        <p:spPr>
          <a:xfrm>
            <a:off x="1352763" y="4632960"/>
            <a:ext cx="9952459" cy="1634631"/>
          </a:xfrm>
        </p:spPr>
        <p:txBody>
          <a:bodyPr anchor="ctr">
            <a:normAutofit/>
          </a:bodyPr>
          <a:lstStyle>
            <a:lvl1pPr marL="0" indent="0" algn="ctr">
              <a:buNone/>
              <a:defRPr sz="2075">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448525" y="4416212"/>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03986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0446" y="1047607"/>
            <a:ext cx="9645013" cy="2528713"/>
          </a:xfrm>
        </p:spPr>
        <p:txBody>
          <a:bodyPr anchor="ctr">
            <a:normAutofit/>
          </a:bodyPr>
          <a:lstStyle>
            <a:lvl1pPr algn="ctr">
              <a:defRPr sz="332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37617" y="3576320"/>
            <a:ext cx="9170672" cy="623147"/>
          </a:xfrm>
        </p:spPr>
        <p:txBody>
          <a:bodyPr anchor="ctr">
            <a:normAutofit/>
          </a:bodyPr>
          <a:lstStyle>
            <a:lvl1pPr marL="0" indent="0" algn="r">
              <a:buFontTx/>
              <a:buNone/>
              <a:defRPr sz="2075"/>
            </a:lvl1pPr>
            <a:lvl2pPr marL="474345" indent="0">
              <a:buFontTx/>
              <a:buNone/>
              <a:defRPr/>
            </a:lvl2pPr>
            <a:lvl3pPr marL="948690" indent="0">
              <a:buFontTx/>
              <a:buNone/>
              <a:defRPr/>
            </a:lvl3pPr>
            <a:lvl4pPr marL="1423035" indent="0">
              <a:buFontTx/>
              <a:buNone/>
              <a:defRPr/>
            </a:lvl4pPr>
            <a:lvl5pPr marL="1897380" indent="0">
              <a:buFontTx/>
              <a:buNone/>
              <a:defRPr/>
            </a:lvl5pPr>
          </a:lstStyle>
          <a:p>
            <a:pPr lvl="0"/>
            <a:r>
              <a:rPr lang="en-US"/>
              <a:t>Click to edit Master text styles</a:t>
            </a:r>
          </a:p>
        </p:txBody>
      </p:sp>
      <p:sp>
        <p:nvSpPr>
          <p:cNvPr id="3" name="Text Placeholder 2"/>
          <p:cNvSpPr>
            <a:spLocks noGrp="1"/>
          </p:cNvSpPr>
          <p:nvPr>
            <p:ph type="body" idx="1"/>
          </p:nvPr>
        </p:nvSpPr>
        <p:spPr>
          <a:xfrm>
            <a:off x="1343979" y="4632960"/>
            <a:ext cx="9970028" cy="1634631"/>
          </a:xfrm>
        </p:spPr>
        <p:txBody>
          <a:bodyPr anchor="ctr">
            <a:normAutofit/>
          </a:bodyPr>
          <a:lstStyle>
            <a:lvl1pPr marL="0" indent="0" algn="ctr">
              <a:buNone/>
              <a:defRPr sz="2075">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894338" y="938625"/>
            <a:ext cx="632460" cy="623761"/>
          </a:xfrm>
          <a:prstGeom prst="rect">
            <a:avLst/>
          </a:prstGeom>
        </p:spPr>
        <p:txBody>
          <a:bodyPr vert="horz" lIns="94869" tIns="47435" rIns="94869" bIns="47435" rtlCol="0" anchor="ctr">
            <a:noAutofit/>
          </a:bodyPr>
          <a:lstStyle/>
          <a:p>
            <a:pPr lvl="0"/>
            <a:r>
              <a:rPr lang="en-US" sz="8300" dirty="0">
                <a:solidFill>
                  <a:schemeClr val="tx1"/>
                </a:solidFill>
                <a:effectLst/>
              </a:rPr>
              <a:t>“</a:t>
            </a:r>
          </a:p>
        </p:txBody>
      </p:sp>
      <p:sp>
        <p:nvSpPr>
          <p:cNvPr id="15" name="TextBox 14"/>
          <p:cNvSpPr txBox="1"/>
          <p:nvPr/>
        </p:nvSpPr>
        <p:spPr>
          <a:xfrm>
            <a:off x="10997777" y="3016395"/>
            <a:ext cx="632460" cy="623761"/>
          </a:xfrm>
          <a:prstGeom prst="rect">
            <a:avLst/>
          </a:prstGeom>
        </p:spPr>
        <p:txBody>
          <a:bodyPr vert="horz" lIns="94869" tIns="47435" rIns="94869" bIns="47435" rtlCol="0" anchor="ctr">
            <a:noAutofit/>
          </a:bodyPr>
          <a:lstStyle/>
          <a:p>
            <a:pPr lvl="0" algn="r"/>
            <a:r>
              <a:rPr lang="en-US" sz="8300" dirty="0">
                <a:solidFill>
                  <a:schemeClr val="tx1"/>
                </a:solidFill>
                <a:effectLst/>
              </a:rPr>
              <a:t>”</a:t>
            </a:r>
          </a:p>
        </p:txBody>
      </p:sp>
      <p:cxnSp>
        <p:nvCxnSpPr>
          <p:cNvPr id="19" name="Straight Connector 18"/>
          <p:cNvCxnSpPr/>
          <p:nvPr/>
        </p:nvCxnSpPr>
        <p:spPr>
          <a:xfrm>
            <a:off x="1448525" y="4416212"/>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4068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43979" y="3529153"/>
            <a:ext cx="9970031" cy="1566720"/>
          </a:xfrm>
        </p:spPr>
        <p:txBody>
          <a:bodyPr anchor="b">
            <a:normAutofit/>
          </a:bodyPr>
          <a:lstStyle>
            <a:lvl1pPr algn="l">
              <a:defRPr sz="3320" b="0" cap="none"/>
            </a:lvl1pPr>
          </a:lstStyle>
          <a:p>
            <a:r>
              <a:rPr lang="en-US"/>
              <a:t>Click to edit Master title style</a:t>
            </a:r>
            <a:endParaRPr lang="en-US" dirty="0"/>
          </a:p>
        </p:txBody>
      </p:sp>
      <p:sp>
        <p:nvSpPr>
          <p:cNvPr id="3" name="Text Placeholder 2"/>
          <p:cNvSpPr>
            <a:spLocks noGrp="1"/>
          </p:cNvSpPr>
          <p:nvPr>
            <p:ph type="body" idx="1"/>
          </p:nvPr>
        </p:nvSpPr>
        <p:spPr>
          <a:xfrm>
            <a:off x="1343978" y="5095873"/>
            <a:ext cx="9970031" cy="917760"/>
          </a:xfrm>
        </p:spPr>
        <p:txBody>
          <a:bodyPr anchor="t">
            <a:normAutofit/>
          </a:bodyPr>
          <a:lstStyle>
            <a:lvl1pPr marL="0" indent="0" algn="l">
              <a:buNone/>
              <a:defRPr sz="2075">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420835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00446" y="1047607"/>
            <a:ext cx="9645013" cy="2393246"/>
          </a:xfrm>
        </p:spPr>
        <p:txBody>
          <a:bodyPr anchor="ctr">
            <a:normAutofit/>
          </a:bodyPr>
          <a:lstStyle>
            <a:lvl1pPr algn="ctr">
              <a:defRPr sz="332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343978" y="3881933"/>
            <a:ext cx="9970031" cy="946099"/>
          </a:xfrm>
        </p:spPr>
        <p:txBody>
          <a:bodyPr anchor="b">
            <a:normAutofit/>
          </a:bodyPr>
          <a:lstStyle>
            <a:lvl1pPr marL="0" indent="0" algn="l">
              <a:spcBef>
                <a:spcPts val="0"/>
              </a:spcBef>
              <a:buNone/>
              <a:defRPr sz="2490">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343978" y="4831645"/>
            <a:ext cx="9970031" cy="1435947"/>
          </a:xfrm>
        </p:spPr>
        <p:txBody>
          <a:bodyPr anchor="t">
            <a:normAutofit/>
          </a:bodyPr>
          <a:lstStyle>
            <a:lvl1pPr marL="0" indent="0" algn="l">
              <a:buNone/>
              <a:defRPr sz="1868">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894338" y="938625"/>
            <a:ext cx="632460" cy="623761"/>
          </a:xfrm>
          <a:prstGeom prst="rect">
            <a:avLst/>
          </a:prstGeom>
        </p:spPr>
        <p:txBody>
          <a:bodyPr vert="horz" lIns="94869" tIns="47435" rIns="94869" bIns="47435" rtlCol="0" anchor="ctr">
            <a:noAutofit/>
          </a:bodyPr>
          <a:lstStyle/>
          <a:p>
            <a:pPr lvl="0"/>
            <a:r>
              <a:rPr lang="en-US" sz="8300" dirty="0">
                <a:solidFill>
                  <a:schemeClr val="tx1"/>
                </a:solidFill>
                <a:effectLst/>
              </a:rPr>
              <a:t>“</a:t>
            </a:r>
          </a:p>
        </p:txBody>
      </p:sp>
      <p:sp>
        <p:nvSpPr>
          <p:cNvPr id="13" name="TextBox 12"/>
          <p:cNvSpPr txBox="1"/>
          <p:nvPr/>
        </p:nvSpPr>
        <p:spPr>
          <a:xfrm>
            <a:off x="10997777" y="2772545"/>
            <a:ext cx="632460" cy="623761"/>
          </a:xfrm>
          <a:prstGeom prst="rect">
            <a:avLst/>
          </a:prstGeom>
        </p:spPr>
        <p:txBody>
          <a:bodyPr vert="horz" lIns="94869" tIns="47435" rIns="94869" bIns="47435" rtlCol="0" anchor="ctr">
            <a:noAutofit/>
          </a:bodyPr>
          <a:lstStyle/>
          <a:p>
            <a:pPr lvl="0" algn="r"/>
            <a:r>
              <a:rPr lang="en-US" sz="8300" dirty="0">
                <a:solidFill>
                  <a:schemeClr val="tx1"/>
                </a:solidFill>
                <a:effectLst/>
              </a:rPr>
              <a:t>”</a:t>
            </a:r>
          </a:p>
        </p:txBody>
      </p:sp>
      <p:cxnSp>
        <p:nvCxnSpPr>
          <p:cNvPr id="26" name="Straight Connector 25"/>
          <p:cNvCxnSpPr/>
          <p:nvPr/>
        </p:nvCxnSpPr>
        <p:spPr>
          <a:xfrm>
            <a:off x="1448525" y="3657600"/>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5286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343979" y="1047607"/>
            <a:ext cx="9970028" cy="2393246"/>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343978" y="3872179"/>
            <a:ext cx="9970031" cy="897331"/>
          </a:xfrm>
        </p:spPr>
        <p:txBody>
          <a:bodyPr anchor="b">
            <a:normAutofit/>
          </a:bodyPr>
          <a:lstStyle>
            <a:lvl1pPr marL="0" indent="0" algn="l">
              <a:spcBef>
                <a:spcPts val="0"/>
              </a:spcBef>
              <a:buNone/>
              <a:defRPr sz="2905">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343977" y="4768426"/>
            <a:ext cx="9970033" cy="1499165"/>
          </a:xfrm>
        </p:spPr>
        <p:txBody>
          <a:bodyPr anchor="t">
            <a:normAutofit/>
          </a:bodyPr>
          <a:lstStyle>
            <a:lvl1pPr marL="0" indent="0" algn="l">
              <a:buNone/>
              <a:defRPr sz="1868">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448525" y="3657600"/>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22885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4" name="Straight Connector 13"/>
          <p:cNvCxnSpPr/>
          <p:nvPr/>
        </p:nvCxnSpPr>
        <p:spPr>
          <a:xfrm>
            <a:off x="1448525" y="2582897"/>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35377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832" y="1047607"/>
            <a:ext cx="1961804" cy="521998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43976" y="1047607"/>
            <a:ext cx="7711763" cy="521998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4" name="Straight Connector 13"/>
          <p:cNvCxnSpPr/>
          <p:nvPr/>
        </p:nvCxnSpPr>
        <p:spPr>
          <a:xfrm>
            <a:off x="9196286" y="1056640"/>
            <a:ext cx="0" cy="520192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981813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wo Content">
  <p:cSld name="1_Two Content">
    <p:bg>
      <p:bgPr>
        <a:solidFill>
          <a:schemeClr val="lt1"/>
        </a:solidFill>
        <a:effectLst/>
      </p:bgPr>
    </p:bg>
    <p:spTree>
      <p:nvGrpSpPr>
        <p:cNvPr id="1" name="Shape 17"/>
        <p:cNvGrpSpPr/>
        <p:nvPr/>
      </p:nvGrpSpPr>
      <p:grpSpPr>
        <a:xfrm>
          <a:off x="0" y="0"/>
          <a:ext cx="0" cy="0"/>
          <a:chOff x="0" y="0"/>
          <a:chExt cx="0" cy="0"/>
        </a:xfrm>
      </p:grpSpPr>
      <p:sp>
        <p:nvSpPr>
          <p:cNvPr id="19" name="Google Shape;19;p20"/>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0"/>
          <p:cNvSpPr txBox="1">
            <a:spLocks noGrp="1"/>
          </p:cNvSpPr>
          <p:nvPr>
            <p:ph type="body" idx="1"/>
          </p:nvPr>
        </p:nvSpPr>
        <p:spPr>
          <a:xfrm>
            <a:off x="632460" y="1682496"/>
            <a:ext cx="5502402" cy="482803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20"/>
          <p:cNvSpPr txBox="1">
            <a:spLocks noGrp="1"/>
          </p:cNvSpPr>
          <p:nvPr>
            <p:ph type="body" idx="2"/>
          </p:nvPr>
        </p:nvSpPr>
        <p:spPr>
          <a:xfrm>
            <a:off x="6514338" y="1682496"/>
            <a:ext cx="5502402" cy="482803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0"/>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extLst>
      <p:ext uri="{BB962C8B-B14F-4D97-AF65-F5344CB8AC3E}">
        <p14:creationId xmlns:p14="http://schemas.microsoft.com/office/powerpoint/2010/main" val="17634058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Only">
  <p:cSld name="1_Title Only">
    <p:bg>
      <p:bgPr>
        <a:solidFill>
          <a:schemeClr val="lt1"/>
        </a:solidFill>
        <a:effectLst/>
      </p:bgPr>
    </p:bg>
    <p:spTree>
      <p:nvGrpSpPr>
        <p:cNvPr id="1" name="Shape 25"/>
        <p:cNvGrpSpPr/>
        <p:nvPr/>
      </p:nvGrpSpPr>
      <p:grpSpPr>
        <a:xfrm>
          <a:off x="0" y="0"/>
          <a:ext cx="0" cy="0"/>
          <a:chOff x="0" y="0"/>
          <a:chExt cx="0" cy="0"/>
        </a:xfrm>
      </p:grpSpPr>
      <p:sp>
        <p:nvSpPr>
          <p:cNvPr id="27" name="Google Shape;27;p21"/>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extLst>
      <p:ext uri="{BB962C8B-B14F-4D97-AF65-F5344CB8AC3E}">
        <p14:creationId xmlns:p14="http://schemas.microsoft.com/office/powerpoint/2010/main" val="284039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448525" y="2582897"/>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128697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90634" y="1869446"/>
            <a:ext cx="8464639" cy="1944015"/>
          </a:xfrm>
        </p:spPr>
        <p:txBody>
          <a:bodyPr anchor="b">
            <a:normAutofit/>
          </a:bodyPr>
          <a:lstStyle>
            <a:lvl1pPr algn="ctr">
              <a:defRPr sz="4565" b="0" cap="none"/>
            </a:lvl1pPr>
          </a:lstStyle>
          <a:p>
            <a:r>
              <a:rPr lang="en-US"/>
              <a:t>Click to edit Master title style</a:t>
            </a:r>
            <a:endParaRPr lang="en-US" dirty="0"/>
          </a:p>
        </p:txBody>
      </p:sp>
      <p:sp>
        <p:nvSpPr>
          <p:cNvPr id="3" name="Text Placeholder 2"/>
          <p:cNvSpPr>
            <a:spLocks noGrp="1"/>
          </p:cNvSpPr>
          <p:nvPr>
            <p:ph type="body" idx="1"/>
          </p:nvPr>
        </p:nvSpPr>
        <p:spPr>
          <a:xfrm>
            <a:off x="2090632" y="4102455"/>
            <a:ext cx="8464641" cy="1018183"/>
          </a:xfrm>
        </p:spPr>
        <p:txBody>
          <a:bodyPr anchor="t">
            <a:normAutofit/>
          </a:bodyPr>
          <a:lstStyle>
            <a:lvl1pPr marL="0" indent="0" algn="ctr">
              <a:buNone/>
              <a:defRPr sz="2490">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6" name="Straight Connector 15"/>
          <p:cNvCxnSpPr/>
          <p:nvPr/>
        </p:nvCxnSpPr>
        <p:spPr>
          <a:xfrm>
            <a:off x="2088200" y="3957957"/>
            <a:ext cx="846950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1623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448525" y="2582897"/>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47140" y="2731008"/>
            <a:ext cx="4895240" cy="35308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145" y="2731008"/>
            <a:ext cx="4895240" cy="35308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sz="1800">
              <a:latin typeface="Calibri"/>
              <a:ea typeface="Calibri"/>
              <a:cs typeface="Calibri"/>
              <a:sym typeface="Calibri"/>
            </a:endParaRPr>
          </a:p>
        </p:txBody>
      </p:sp>
    </p:spTree>
    <p:extLst>
      <p:ext uri="{BB962C8B-B14F-4D97-AF65-F5344CB8AC3E}">
        <p14:creationId xmlns:p14="http://schemas.microsoft.com/office/powerpoint/2010/main" val="140243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43978" y="2835769"/>
            <a:ext cx="4895240" cy="614679"/>
          </a:xfrm>
        </p:spPr>
        <p:txBody>
          <a:bodyPr anchor="b">
            <a:noAutofit/>
          </a:bodyPr>
          <a:lstStyle>
            <a:lvl1pPr marL="0" indent="0">
              <a:spcBef>
                <a:spcPts val="697"/>
              </a:spcBef>
              <a:spcAft>
                <a:spcPts val="623"/>
              </a:spcAft>
              <a:buNone/>
              <a:defRPr sz="2905" b="0">
                <a:solidFill>
                  <a:schemeClr val="accent1"/>
                </a:solidFill>
              </a:defRPr>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Click to edit Master text styles</a:t>
            </a:r>
          </a:p>
        </p:txBody>
      </p:sp>
      <p:sp>
        <p:nvSpPr>
          <p:cNvPr id="4" name="Content Placeholder 3"/>
          <p:cNvSpPr>
            <a:spLocks noGrp="1"/>
          </p:cNvSpPr>
          <p:nvPr>
            <p:ph sz="half" idx="2"/>
          </p:nvPr>
        </p:nvSpPr>
        <p:spPr>
          <a:xfrm>
            <a:off x="1343978" y="3459480"/>
            <a:ext cx="4895240" cy="280811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445" y="2835769"/>
            <a:ext cx="4895240" cy="614679"/>
          </a:xfrm>
        </p:spPr>
        <p:txBody>
          <a:bodyPr anchor="b">
            <a:noAutofit/>
          </a:bodyPr>
          <a:lstStyle>
            <a:lvl1pPr marL="0" indent="0">
              <a:spcBef>
                <a:spcPts val="697"/>
              </a:spcBef>
              <a:spcAft>
                <a:spcPts val="623"/>
              </a:spcAft>
              <a:buNone/>
              <a:defRPr sz="2905" b="0">
                <a:solidFill>
                  <a:schemeClr val="accent1"/>
                </a:solidFill>
              </a:defRPr>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Click to edit Master text styles</a:t>
            </a:r>
          </a:p>
        </p:txBody>
      </p:sp>
      <p:sp>
        <p:nvSpPr>
          <p:cNvPr id="6" name="Content Placeholder 5"/>
          <p:cNvSpPr>
            <a:spLocks noGrp="1"/>
          </p:cNvSpPr>
          <p:nvPr>
            <p:ph sz="quarter" idx="4"/>
          </p:nvPr>
        </p:nvSpPr>
        <p:spPr>
          <a:xfrm>
            <a:off x="6412445" y="3459480"/>
            <a:ext cx="4895240" cy="280811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8" name="Straight Connector 17"/>
          <p:cNvCxnSpPr/>
          <p:nvPr/>
        </p:nvCxnSpPr>
        <p:spPr>
          <a:xfrm>
            <a:off x="1448525" y="2582897"/>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5451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sz="1800">
              <a:latin typeface="Calibri"/>
              <a:ea typeface="Calibri"/>
              <a:cs typeface="Calibri"/>
              <a:sym typeface="Calibri"/>
            </a:endParaRPr>
          </a:p>
        </p:txBody>
      </p:sp>
      <p:cxnSp>
        <p:nvCxnSpPr>
          <p:cNvPr id="14" name="Straight Connector 13"/>
          <p:cNvCxnSpPr/>
          <p:nvPr/>
        </p:nvCxnSpPr>
        <p:spPr>
          <a:xfrm>
            <a:off x="1448525" y="2582897"/>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22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sz="1800">
              <a:latin typeface="Calibri"/>
              <a:ea typeface="Calibri"/>
              <a:cs typeface="Calibri"/>
              <a:sym typeface="Calibri"/>
            </a:endParaRPr>
          </a:p>
        </p:txBody>
      </p:sp>
    </p:spTree>
    <p:extLst>
      <p:ext uri="{BB962C8B-B14F-4D97-AF65-F5344CB8AC3E}">
        <p14:creationId xmlns:p14="http://schemas.microsoft.com/office/powerpoint/2010/main" val="1980801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2329" y="1481103"/>
            <a:ext cx="3857897" cy="1463040"/>
          </a:xfrm>
        </p:spPr>
        <p:txBody>
          <a:bodyPr anchor="b">
            <a:normAutofit/>
          </a:bodyPr>
          <a:lstStyle>
            <a:lvl1pPr algn="ctr">
              <a:defRPr sz="2490" b="0"/>
            </a:lvl1pPr>
          </a:lstStyle>
          <a:p>
            <a:r>
              <a:rPr lang="en-US"/>
              <a:t>Click to edit Master title style</a:t>
            </a:r>
            <a:endParaRPr lang="en-US" dirty="0"/>
          </a:p>
        </p:txBody>
      </p:sp>
      <p:sp>
        <p:nvSpPr>
          <p:cNvPr id="3" name="Content Placeholder 2"/>
          <p:cNvSpPr>
            <a:spLocks noGrp="1"/>
          </p:cNvSpPr>
          <p:nvPr>
            <p:ph idx="1"/>
          </p:nvPr>
        </p:nvSpPr>
        <p:spPr>
          <a:xfrm>
            <a:off x="5621868" y="1047607"/>
            <a:ext cx="5674571" cy="5219984"/>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42329" y="3233136"/>
            <a:ext cx="3857897" cy="2600964"/>
          </a:xfrm>
        </p:spPr>
        <p:txBody>
          <a:bodyPr anchor="t">
            <a:normAutofit/>
          </a:bodyPr>
          <a:lstStyle>
            <a:lvl1pPr marL="0" indent="0" algn="ctr">
              <a:buNone/>
              <a:defRPr sz="1660"/>
            </a:lvl1pPr>
            <a:lvl2pPr marL="474345" indent="0">
              <a:buNone/>
              <a:defRPr sz="1245"/>
            </a:lvl2pPr>
            <a:lvl3pPr marL="948690" indent="0">
              <a:buNone/>
              <a:defRPr sz="1038"/>
            </a:lvl3pPr>
            <a:lvl4pPr marL="1423035" indent="0">
              <a:buNone/>
              <a:defRPr sz="934"/>
            </a:lvl4pPr>
            <a:lvl5pPr marL="1897380" indent="0">
              <a:buNone/>
              <a:defRPr sz="934"/>
            </a:lvl5pPr>
            <a:lvl6pPr marL="2371725" indent="0">
              <a:buNone/>
              <a:defRPr sz="934"/>
            </a:lvl6pPr>
            <a:lvl7pPr marL="2846070" indent="0">
              <a:buNone/>
              <a:defRPr sz="934"/>
            </a:lvl7pPr>
            <a:lvl8pPr marL="3320415" indent="0">
              <a:buNone/>
              <a:defRPr sz="934"/>
            </a:lvl8pPr>
            <a:lvl9pPr marL="3794760" indent="0">
              <a:buNone/>
              <a:defRPr sz="93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6" name="Straight Connector 15"/>
          <p:cNvCxnSpPr/>
          <p:nvPr/>
        </p:nvCxnSpPr>
        <p:spPr>
          <a:xfrm>
            <a:off x="1448525" y="3106702"/>
            <a:ext cx="364629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77438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3977" y="2009421"/>
            <a:ext cx="6475884" cy="1463040"/>
          </a:xfrm>
        </p:spPr>
        <p:txBody>
          <a:bodyPr anchor="b">
            <a:normAutofit/>
          </a:bodyPr>
          <a:lstStyle>
            <a:lvl1pPr algn="ctr">
              <a:defRPr sz="2905"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398387" y="1110827"/>
            <a:ext cx="3178223" cy="5093547"/>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60"/>
            </a:lvl1pPr>
            <a:lvl2pPr marL="474345" indent="0">
              <a:buNone/>
              <a:defRPr sz="1660"/>
            </a:lvl2pPr>
            <a:lvl3pPr marL="948690" indent="0">
              <a:buNone/>
              <a:defRPr sz="1660"/>
            </a:lvl3pPr>
            <a:lvl4pPr marL="1423035" indent="0">
              <a:buNone/>
              <a:defRPr sz="1660"/>
            </a:lvl4pPr>
            <a:lvl5pPr marL="1897380" indent="0">
              <a:buNone/>
              <a:defRPr sz="1660"/>
            </a:lvl5pPr>
            <a:lvl6pPr marL="2371725" indent="0">
              <a:buNone/>
              <a:defRPr sz="1660"/>
            </a:lvl6pPr>
            <a:lvl7pPr marL="2846070" indent="0">
              <a:buNone/>
              <a:defRPr sz="1660"/>
            </a:lvl7pPr>
            <a:lvl8pPr marL="3320415" indent="0">
              <a:buNone/>
              <a:defRPr sz="1660"/>
            </a:lvl8pPr>
            <a:lvl9pPr marL="3794760" indent="0">
              <a:buNone/>
              <a:defRPr sz="1660"/>
            </a:lvl9pPr>
          </a:lstStyle>
          <a:p>
            <a:r>
              <a:rPr lang="en-US"/>
              <a:t>Click icon to add picture</a:t>
            </a:r>
            <a:endParaRPr lang="en-US" dirty="0"/>
          </a:p>
        </p:txBody>
      </p:sp>
      <p:sp>
        <p:nvSpPr>
          <p:cNvPr id="4" name="Text Placeholder 3"/>
          <p:cNvSpPr>
            <a:spLocks noGrp="1"/>
          </p:cNvSpPr>
          <p:nvPr>
            <p:ph type="body" sz="half" idx="2"/>
          </p:nvPr>
        </p:nvSpPr>
        <p:spPr>
          <a:xfrm>
            <a:off x="1343977" y="3472461"/>
            <a:ext cx="6475884" cy="1950720"/>
          </a:xfrm>
        </p:spPr>
        <p:txBody>
          <a:bodyPr anchor="t">
            <a:normAutofit/>
          </a:bodyPr>
          <a:lstStyle>
            <a:lvl1pPr marL="0" indent="0" algn="ctr">
              <a:buNone/>
              <a:defRPr sz="1868"/>
            </a:lvl1pPr>
            <a:lvl2pPr marL="474345" indent="0">
              <a:buNone/>
              <a:defRPr sz="1245"/>
            </a:lvl2pPr>
            <a:lvl3pPr marL="948690" indent="0">
              <a:buNone/>
              <a:defRPr sz="1038"/>
            </a:lvl3pPr>
            <a:lvl4pPr marL="1423035" indent="0">
              <a:buNone/>
              <a:defRPr sz="934"/>
            </a:lvl4pPr>
            <a:lvl5pPr marL="1897380" indent="0">
              <a:buNone/>
              <a:defRPr sz="934"/>
            </a:lvl5pPr>
            <a:lvl6pPr marL="2371725" indent="0">
              <a:buNone/>
              <a:defRPr sz="934"/>
            </a:lvl6pPr>
            <a:lvl7pPr marL="2846070" indent="0">
              <a:buNone/>
              <a:defRPr sz="934"/>
            </a:lvl7pPr>
            <a:lvl8pPr marL="3320415" indent="0">
              <a:buNone/>
              <a:defRPr sz="934"/>
            </a:lvl8pPr>
            <a:lvl9pPr marL="3794760" indent="0">
              <a:buNone/>
              <a:defRPr sz="93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898345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6326" y="0"/>
            <a:ext cx="12688586" cy="7313295"/>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343980" y="1047608"/>
            <a:ext cx="9961241" cy="139079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43978" y="2727394"/>
            <a:ext cx="9961241" cy="3540198"/>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02907" y="6366933"/>
            <a:ext cx="1660208" cy="298027"/>
          </a:xfrm>
          <a:prstGeom prst="rect">
            <a:avLst/>
          </a:prstGeom>
        </p:spPr>
        <p:txBody>
          <a:bodyPr vert="horz" lIns="91440" tIns="45720" rIns="91440" bIns="45720" rtlCol="0" anchor="ctr"/>
          <a:lstStyle>
            <a:lvl1pPr algn="r">
              <a:defRPr sz="1038"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343979" y="6366933"/>
            <a:ext cx="7579871" cy="298027"/>
          </a:xfrm>
          <a:prstGeom prst="rect">
            <a:avLst/>
          </a:prstGeom>
        </p:spPr>
        <p:txBody>
          <a:bodyPr vert="horz" lIns="91440" tIns="45720" rIns="91440" bIns="45720" rtlCol="0" anchor="ctr"/>
          <a:lstStyle>
            <a:lvl1pPr algn="l">
              <a:defRPr sz="1038"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742173" y="6366933"/>
            <a:ext cx="563048" cy="298027"/>
          </a:xfrm>
          <a:prstGeom prst="rect">
            <a:avLst/>
          </a:prstGeom>
        </p:spPr>
        <p:txBody>
          <a:bodyPr vert="horz" lIns="91440" tIns="45720" rIns="91440" bIns="45720" rtlCol="0" anchor="ctr"/>
          <a:lstStyle>
            <a:lvl1pPr algn="r">
              <a:defRPr sz="1038"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1177821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Lst>
  <p:hf sldNum="0" hdr="0" ftr="0" dt="0"/>
  <p:txStyles>
    <p:titleStyle>
      <a:lvl1pPr algn="ctr" defTabSz="474345" rtl="0" eaLnBrk="1" latinLnBrk="0" hangingPunct="1">
        <a:spcBef>
          <a:spcPct val="0"/>
        </a:spcBef>
        <a:buNone/>
        <a:defRPr sz="4565"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6466" indent="-296466" algn="l" defTabSz="474345" rtl="0" eaLnBrk="1" latinLnBrk="0" hangingPunct="1">
        <a:spcBef>
          <a:spcPct val="20000"/>
        </a:spcBef>
        <a:spcAft>
          <a:spcPts val="623"/>
        </a:spcAft>
        <a:buClr>
          <a:schemeClr val="accent1"/>
        </a:buClr>
        <a:buSzPct val="115000"/>
        <a:buFont typeface="Arial"/>
        <a:buChar char="•"/>
        <a:defRPr sz="2490" kern="1200" cap="none">
          <a:solidFill>
            <a:schemeClr val="tx1">
              <a:lumMod val="85000"/>
              <a:lumOff val="15000"/>
            </a:schemeClr>
          </a:solidFill>
          <a:effectLst/>
          <a:latin typeface="+mn-lt"/>
          <a:ea typeface="+mn-ea"/>
          <a:cs typeface="+mn-cs"/>
        </a:defRPr>
      </a:lvl1pPr>
      <a:lvl2pPr marL="770811" indent="-296466" algn="l" defTabSz="474345" rtl="0" eaLnBrk="1" latinLnBrk="0" hangingPunct="1">
        <a:spcBef>
          <a:spcPct val="20000"/>
        </a:spcBef>
        <a:spcAft>
          <a:spcPts val="623"/>
        </a:spcAft>
        <a:buClr>
          <a:schemeClr val="accent1"/>
        </a:buClr>
        <a:buSzPct val="115000"/>
        <a:buFont typeface="Arial"/>
        <a:buChar char="•"/>
        <a:defRPr sz="2075" kern="1200" cap="none">
          <a:solidFill>
            <a:schemeClr val="tx1">
              <a:lumMod val="85000"/>
              <a:lumOff val="15000"/>
            </a:schemeClr>
          </a:solidFill>
          <a:effectLst/>
          <a:latin typeface="+mn-lt"/>
          <a:ea typeface="+mn-ea"/>
          <a:cs typeface="+mn-cs"/>
        </a:defRPr>
      </a:lvl2pPr>
      <a:lvl3pPr marL="1245156" indent="-296466" algn="l" defTabSz="474345" rtl="0" eaLnBrk="1" latinLnBrk="0" hangingPunct="1">
        <a:spcBef>
          <a:spcPct val="20000"/>
        </a:spcBef>
        <a:spcAft>
          <a:spcPts val="623"/>
        </a:spcAft>
        <a:buClr>
          <a:schemeClr val="accent1"/>
        </a:buClr>
        <a:buSzPct val="115000"/>
        <a:buFont typeface="Arial"/>
        <a:buChar char="•"/>
        <a:defRPr sz="1868" kern="1200" cap="none">
          <a:solidFill>
            <a:schemeClr val="tx1">
              <a:lumMod val="85000"/>
              <a:lumOff val="15000"/>
            </a:schemeClr>
          </a:solidFill>
          <a:effectLst/>
          <a:latin typeface="+mn-lt"/>
          <a:ea typeface="+mn-ea"/>
          <a:cs typeface="+mn-cs"/>
        </a:defRPr>
      </a:lvl3pPr>
      <a:lvl4pPr marL="1600914" indent="-177879" algn="l" defTabSz="474345" rtl="0" eaLnBrk="1" latinLnBrk="0" hangingPunct="1">
        <a:spcBef>
          <a:spcPct val="20000"/>
        </a:spcBef>
        <a:spcAft>
          <a:spcPts val="623"/>
        </a:spcAft>
        <a:buClr>
          <a:schemeClr val="accent1"/>
        </a:buClr>
        <a:buSzPct val="115000"/>
        <a:buFont typeface="Arial"/>
        <a:buChar char="•"/>
        <a:defRPr sz="1660" kern="1200" cap="none">
          <a:solidFill>
            <a:schemeClr val="tx1">
              <a:lumMod val="85000"/>
              <a:lumOff val="15000"/>
            </a:schemeClr>
          </a:solidFill>
          <a:effectLst/>
          <a:latin typeface="+mn-lt"/>
          <a:ea typeface="+mn-ea"/>
          <a:cs typeface="+mn-cs"/>
        </a:defRPr>
      </a:lvl4pPr>
      <a:lvl5pPr marL="2075259" indent="-177879" algn="l" defTabSz="474345" rtl="0" eaLnBrk="1" latinLnBrk="0" hangingPunct="1">
        <a:spcBef>
          <a:spcPct val="20000"/>
        </a:spcBef>
        <a:spcAft>
          <a:spcPts val="623"/>
        </a:spcAft>
        <a:buClr>
          <a:schemeClr val="accent1"/>
        </a:buClr>
        <a:buSzPct val="115000"/>
        <a:buFont typeface="Arial"/>
        <a:buChar char="•"/>
        <a:defRPr sz="1453" kern="1200" cap="none">
          <a:solidFill>
            <a:schemeClr val="tx1">
              <a:lumMod val="85000"/>
              <a:lumOff val="15000"/>
            </a:schemeClr>
          </a:solidFill>
          <a:effectLst/>
          <a:latin typeface="+mn-lt"/>
          <a:ea typeface="+mn-ea"/>
          <a:cs typeface="+mn-cs"/>
        </a:defRPr>
      </a:lvl5pPr>
      <a:lvl6pPr marL="2608898" indent="-237173" algn="l" defTabSz="474345" rtl="0" eaLnBrk="1" latinLnBrk="0" hangingPunct="1">
        <a:spcBef>
          <a:spcPct val="20000"/>
        </a:spcBef>
        <a:spcAft>
          <a:spcPts val="623"/>
        </a:spcAft>
        <a:buClr>
          <a:schemeClr val="accent1"/>
        </a:buClr>
        <a:buSzPct val="115000"/>
        <a:buFont typeface="Arial"/>
        <a:buChar char="•"/>
        <a:defRPr sz="1453" kern="1200" cap="none">
          <a:solidFill>
            <a:schemeClr val="tx1">
              <a:lumMod val="85000"/>
              <a:lumOff val="15000"/>
            </a:schemeClr>
          </a:solidFill>
          <a:effectLst/>
          <a:latin typeface="+mn-lt"/>
          <a:ea typeface="+mn-ea"/>
          <a:cs typeface="+mn-cs"/>
        </a:defRPr>
      </a:lvl6pPr>
      <a:lvl7pPr marL="3083243" indent="-237173" algn="l" defTabSz="474345" rtl="0" eaLnBrk="1" latinLnBrk="0" hangingPunct="1">
        <a:spcBef>
          <a:spcPct val="20000"/>
        </a:spcBef>
        <a:spcAft>
          <a:spcPts val="623"/>
        </a:spcAft>
        <a:buClr>
          <a:schemeClr val="accent1"/>
        </a:buClr>
        <a:buSzPct val="115000"/>
        <a:buFont typeface="Arial"/>
        <a:buChar char="•"/>
        <a:defRPr sz="1453" kern="1200" cap="none">
          <a:solidFill>
            <a:schemeClr val="tx1">
              <a:lumMod val="85000"/>
              <a:lumOff val="15000"/>
            </a:schemeClr>
          </a:solidFill>
          <a:effectLst/>
          <a:latin typeface="+mn-lt"/>
          <a:ea typeface="+mn-ea"/>
          <a:cs typeface="+mn-cs"/>
        </a:defRPr>
      </a:lvl7pPr>
      <a:lvl8pPr marL="3557588" indent="-237173" algn="l" defTabSz="474345" rtl="0" eaLnBrk="1" latinLnBrk="0" hangingPunct="1">
        <a:spcBef>
          <a:spcPct val="20000"/>
        </a:spcBef>
        <a:spcAft>
          <a:spcPts val="623"/>
        </a:spcAft>
        <a:buClr>
          <a:schemeClr val="accent1"/>
        </a:buClr>
        <a:buSzPct val="115000"/>
        <a:buFont typeface="Arial"/>
        <a:buChar char="•"/>
        <a:defRPr sz="1453" kern="1200" cap="none">
          <a:solidFill>
            <a:schemeClr val="tx1">
              <a:lumMod val="85000"/>
              <a:lumOff val="15000"/>
            </a:schemeClr>
          </a:solidFill>
          <a:effectLst/>
          <a:latin typeface="+mn-lt"/>
          <a:ea typeface="+mn-ea"/>
          <a:cs typeface="+mn-cs"/>
        </a:defRPr>
      </a:lvl8pPr>
      <a:lvl9pPr marL="4031933" indent="-237173" algn="l" defTabSz="474345" rtl="0" eaLnBrk="1" latinLnBrk="0" hangingPunct="1">
        <a:spcBef>
          <a:spcPct val="20000"/>
        </a:spcBef>
        <a:spcAft>
          <a:spcPts val="623"/>
        </a:spcAft>
        <a:buClr>
          <a:schemeClr val="accent1"/>
        </a:buClr>
        <a:buSzPct val="115000"/>
        <a:buFont typeface="Arial"/>
        <a:buChar char="•"/>
        <a:defRPr sz="1453" kern="1200" cap="none">
          <a:solidFill>
            <a:schemeClr val="tx1">
              <a:lumMod val="85000"/>
              <a:lumOff val="15000"/>
            </a:schemeClr>
          </a:solidFill>
          <a:effectLst/>
          <a:latin typeface="+mn-lt"/>
          <a:ea typeface="+mn-ea"/>
          <a:cs typeface="+mn-cs"/>
        </a:defRPr>
      </a:lvl9pPr>
    </p:bodyStyle>
    <p:otherStyle>
      <a:defPPr>
        <a:defRPr lang="en-US"/>
      </a:defPPr>
      <a:lvl1pPr marL="0" algn="l" defTabSz="474345" rtl="0" eaLnBrk="1" latinLnBrk="0" hangingPunct="1">
        <a:defRPr sz="1868" kern="1200">
          <a:solidFill>
            <a:schemeClr val="tx1"/>
          </a:solidFill>
          <a:latin typeface="+mn-lt"/>
          <a:ea typeface="+mn-ea"/>
          <a:cs typeface="+mn-cs"/>
        </a:defRPr>
      </a:lvl1pPr>
      <a:lvl2pPr marL="474345" algn="l" defTabSz="474345" rtl="0" eaLnBrk="1" latinLnBrk="0" hangingPunct="1">
        <a:defRPr sz="1868" kern="1200">
          <a:solidFill>
            <a:schemeClr val="tx1"/>
          </a:solidFill>
          <a:latin typeface="+mn-lt"/>
          <a:ea typeface="+mn-ea"/>
          <a:cs typeface="+mn-cs"/>
        </a:defRPr>
      </a:lvl2pPr>
      <a:lvl3pPr marL="948690" algn="l" defTabSz="474345" rtl="0" eaLnBrk="1" latinLnBrk="0" hangingPunct="1">
        <a:defRPr sz="1868" kern="1200">
          <a:solidFill>
            <a:schemeClr val="tx1"/>
          </a:solidFill>
          <a:latin typeface="+mn-lt"/>
          <a:ea typeface="+mn-ea"/>
          <a:cs typeface="+mn-cs"/>
        </a:defRPr>
      </a:lvl3pPr>
      <a:lvl4pPr marL="1423035" algn="l" defTabSz="474345" rtl="0" eaLnBrk="1" latinLnBrk="0" hangingPunct="1">
        <a:defRPr sz="1868" kern="1200">
          <a:solidFill>
            <a:schemeClr val="tx1"/>
          </a:solidFill>
          <a:latin typeface="+mn-lt"/>
          <a:ea typeface="+mn-ea"/>
          <a:cs typeface="+mn-cs"/>
        </a:defRPr>
      </a:lvl4pPr>
      <a:lvl5pPr marL="1897380" algn="l" defTabSz="474345" rtl="0" eaLnBrk="1" latinLnBrk="0" hangingPunct="1">
        <a:defRPr sz="1868" kern="1200">
          <a:solidFill>
            <a:schemeClr val="tx1"/>
          </a:solidFill>
          <a:latin typeface="+mn-lt"/>
          <a:ea typeface="+mn-ea"/>
          <a:cs typeface="+mn-cs"/>
        </a:defRPr>
      </a:lvl5pPr>
      <a:lvl6pPr marL="2371725" algn="l" defTabSz="474345" rtl="0" eaLnBrk="1" latinLnBrk="0" hangingPunct="1">
        <a:defRPr sz="1868" kern="1200">
          <a:solidFill>
            <a:schemeClr val="tx1"/>
          </a:solidFill>
          <a:latin typeface="+mn-lt"/>
          <a:ea typeface="+mn-ea"/>
          <a:cs typeface="+mn-cs"/>
        </a:defRPr>
      </a:lvl6pPr>
      <a:lvl7pPr marL="2846070" algn="l" defTabSz="474345" rtl="0" eaLnBrk="1" latinLnBrk="0" hangingPunct="1">
        <a:defRPr sz="1868" kern="1200">
          <a:solidFill>
            <a:schemeClr val="tx1"/>
          </a:solidFill>
          <a:latin typeface="+mn-lt"/>
          <a:ea typeface="+mn-ea"/>
          <a:cs typeface="+mn-cs"/>
        </a:defRPr>
      </a:lvl7pPr>
      <a:lvl8pPr marL="3320415" algn="l" defTabSz="474345" rtl="0" eaLnBrk="1" latinLnBrk="0" hangingPunct="1">
        <a:defRPr sz="1868" kern="1200">
          <a:solidFill>
            <a:schemeClr val="tx1"/>
          </a:solidFill>
          <a:latin typeface="+mn-lt"/>
          <a:ea typeface="+mn-ea"/>
          <a:cs typeface="+mn-cs"/>
        </a:defRPr>
      </a:lvl8pPr>
      <a:lvl9pPr marL="3794760" algn="l" defTabSz="474345" rtl="0" eaLnBrk="1" latinLnBrk="0" hangingPunct="1">
        <a:defRPr sz="18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erdnachiket@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8.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5.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13000" r="-13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93BA8F-44B8-55B0-80D7-4AD6DE5BCFE9}"/>
              </a:ext>
            </a:extLst>
          </p:cNvPr>
          <p:cNvSpPr txBox="1"/>
          <p:nvPr/>
        </p:nvSpPr>
        <p:spPr>
          <a:xfrm>
            <a:off x="3003034" y="2251449"/>
            <a:ext cx="7085507" cy="1015663"/>
          </a:xfrm>
          <a:prstGeom prst="rect">
            <a:avLst/>
          </a:prstGeom>
          <a:noFill/>
        </p:spPr>
        <p:txBody>
          <a:bodyPr wrap="square">
            <a:spAutoFit/>
          </a:bodyPr>
          <a:lstStyle/>
          <a:p>
            <a:pPr algn="ctr"/>
            <a:r>
              <a:rPr lang="en-US" sz="6000" b="1" dirty="0">
                <a:ln w="13462">
                  <a:solidFill>
                    <a:schemeClr val="bg1"/>
                  </a:solidFill>
                  <a:prstDash val="solid"/>
                </a:ln>
                <a:solidFill>
                  <a:schemeClr val="accent2">
                    <a:lumMod val="7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SQL Project</a:t>
            </a:r>
          </a:p>
        </p:txBody>
      </p:sp>
      <p:sp>
        <p:nvSpPr>
          <p:cNvPr id="8" name="TextBox 7">
            <a:extLst>
              <a:ext uri="{FF2B5EF4-FFF2-40B4-BE49-F238E27FC236}">
                <a16:creationId xmlns:a16="http://schemas.microsoft.com/office/drawing/2014/main" id="{FA7A4891-69C1-E0B9-A0ED-7E90A146CA8C}"/>
              </a:ext>
            </a:extLst>
          </p:cNvPr>
          <p:cNvSpPr txBox="1"/>
          <p:nvPr/>
        </p:nvSpPr>
        <p:spPr>
          <a:xfrm>
            <a:off x="4875297" y="5483104"/>
            <a:ext cx="3340979" cy="92333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By: - Nachiket Dattatraya Dixit</a:t>
            </a:r>
          </a:p>
          <a:p>
            <a:r>
              <a:rPr lang="en-IN" dirty="0">
                <a:latin typeface="Times New Roman" panose="02020603050405020304" pitchFamily="18" charset="0"/>
                <a:cs typeface="Times New Roman" panose="02020603050405020304" pitchFamily="18" charset="0"/>
              </a:rPr>
              <a:t>Batch: - LB25th_Aug_2023</a:t>
            </a:r>
          </a:p>
          <a:p>
            <a:r>
              <a:rPr lang="en-IN" dirty="0">
                <a:latin typeface="Times New Roman" panose="02020603050405020304" pitchFamily="18" charset="0"/>
                <a:cs typeface="Times New Roman" panose="02020603050405020304" pitchFamily="18" charset="0"/>
              </a:rPr>
              <a:t>E-mail: - </a:t>
            </a:r>
            <a:r>
              <a:rPr lang="en-IN" dirty="0">
                <a:latin typeface="Times New Roman" panose="02020603050405020304" pitchFamily="18" charset="0"/>
                <a:cs typeface="Times New Roman" panose="02020603050405020304" pitchFamily="18" charset="0"/>
                <a:hlinkClick r:id="rId4"/>
              </a:rPr>
              <a:t>erdnachiket@gmail.com</a:t>
            </a:r>
            <a:endParaRPr lang="en-IN"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1DD5EE7-F9AA-E14C-F118-4EDA7A9A5A75}"/>
              </a:ext>
            </a:extLst>
          </p:cNvPr>
          <p:cNvSpPr/>
          <p:nvPr/>
        </p:nvSpPr>
        <p:spPr>
          <a:xfrm>
            <a:off x="875394" y="3267112"/>
            <a:ext cx="11340789" cy="1200329"/>
          </a:xfrm>
          <a:prstGeom prst="rect">
            <a:avLst/>
          </a:prstGeom>
          <a:noFill/>
        </p:spPr>
        <p:txBody>
          <a:bodyPr wrap="square" lIns="91440" tIns="45720" rIns="91440" bIns="45720">
            <a:spAutoFit/>
          </a:bodyPr>
          <a:lstStyle/>
          <a:p>
            <a:pPr algn="ctr"/>
            <a:r>
              <a:rPr lang="en-US" sz="7200" b="1" cap="none" spc="0" dirty="0">
                <a:ln w="0"/>
                <a:solidFill>
                  <a:schemeClr val="accent2">
                    <a:lumMod val="75000"/>
                  </a:schemeClr>
                </a:solidFill>
                <a:effectLst>
                  <a:outerShdw blurRad="38100" dist="38100" dir="2700000" algn="tl">
                    <a:srgbClr val="000000">
                      <a:alpha val="43137"/>
                    </a:srgbClr>
                  </a:outerShdw>
                  <a:reflection blurRad="6350" stA="53000" endA="300" endPos="35500" dir="5400000" sy="-90000" algn="bl" rotWithShape="0"/>
                </a:effectLst>
              </a:rPr>
              <a:t>Analysis of Vehicle Theft</a:t>
            </a:r>
          </a:p>
        </p:txBody>
      </p:sp>
    </p:spTree>
    <p:extLst>
      <p:ext uri="{BB962C8B-B14F-4D97-AF65-F5344CB8AC3E}">
        <p14:creationId xmlns:p14="http://schemas.microsoft.com/office/powerpoint/2010/main" val="2746164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887374" y="650189"/>
            <a:ext cx="8430260" cy="167481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5400" dirty="0">
                <a:solidFill>
                  <a:srgbClr val="000000"/>
                </a:solidFill>
                <a:latin typeface="Times New Roman" panose="02020603050405020304" pitchFamily="18" charset="0"/>
                <a:cs typeface="Times New Roman" panose="02020603050405020304" pitchFamily="18" charset="0"/>
              </a:rPr>
              <a:t>DATA MANIPULATION PROCESS</a:t>
            </a:r>
            <a:endParaRPr sz="5400" dirty="0">
              <a:latin typeface="Times New Roman" panose="02020603050405020304" pitchFamily="18" charset="0"/>
              <a:cs typeface="Times New Roman" panose="02020603050405020304" pitchFamily="18" charset="0"/>
            </a:endParaRPr>
          </a:p>
        </p:txBody>
      </p:sp>
      <p:grpSp>
        <p:nvGrpSpPr>
          <p:cNvPr id="188" name="Google Shape;188;p7"/>
          <p:cNvGrpSpPr/>
          <p:nvPr/>
        </p:nvGrpSpPr>
        <p:grpSpPr>
          <a:xfrm>
            <a:off x="775716" y="2339339"/>
            <a:ext cx="3584575" cy="632461"/>
            <a:chOff x="775716" y="2339339"/>
            <a:chExt cx="3584575" cy="315595"/>
          </a:xfrm>
        </p:grpSpPr>
        <p:sp>
          <p:nvSpPr>
            <p:cNvPr id="189" name="Google Shape;189;p7"/>
            <p:cNvSpPr/>
            <p:nvPr/>
          </p:nvSpPr>
          <p:spPr>
            <a:xfrm>
              <a:off x="775716" y="2339339"/>
              <a:ext cx="3584575" cy="315595"/>
            </a:xfrm>
            <a:custGeom>
              <a:avLst/>
              <a:gdLst/>
              <a:ahLst/>
              <a:cxnLst/>
              <a:rect l="l" t="t" r="r" b="b"/>
              <a:pathLst>
                <a:path w="3584575" h="315594" extrusionOk="0">
                  <a:moveTo>
                    <a:pt x="3531870" y="0"/>
                  </a:moveTo>
                  <a:lnTo>
                    <a:pt x="52578" y="0"/>
                  </a:lnTo>
                  <a:lnTo>
                    <a:pt x="32114" y="4125"/>
                  </a:lnTo>
                  <a:lnTo>
                    <a:pt x="15401" y="15382"/>
                  </a:lnTo>
                  <a:lnTo>
                    <a:pt x="4132" y="32093"/>
                  </a:lnTo>
                  <a:lnTo>
                    <a:pt x="0" y="52577"/>
                  </a:lnTo>
                  <a:lnTo>
                    <a:pt x="0" y="262889"/>
                  </a:lnTo>
                  <a:lnTo>
                    <a:pt x="4132" y="283374"/>
                  </a:lnTo>
                  <a:lnTo>
                    <a:pt x="15401" y="300085"/>
                  </a:lnTo>
                  <a:lnTo>
                    <a:pt x="32114" y="311342"/>
                  </a:lnTo>
                  <a:lnTo>
                    <a:pt x="52578" y="315468"/>
                  </a:lnTo>
                  <a:lnTo>
                    <a:pt x="3531870" y="315468"/>
                  </a:lnTo>
                  <a:lnTo>
                    <a:pt x="3552354" y="311342"/>
                  </a:lnTo>
                  <a:lnTo>
                    <a:pt x="3569065" y="300085"/>
                  </a:lnTo>
                  <a:lnTo>
                    <a:pt x="3580322" y="283374"/>
                  </a:lnTo>
                  <a:lnTo>
                    <a:pt x="3584448" y="262889"/>
                  </a:lnTo>
                  <a:lnTo>
                    <a:pt x="3584448" y="52577"/>
                  </a:lnTo>
                  <a:lnTo>
                    <a:pt x="3580322" y="32093"/>
                  </a:lnTo>
                  <a:lnTo>
                    <a:pt x="3569065" y="15382"/>
                  </a:lnTo>
                  <a:lnTo>
                    <a:pt x="3552354" y="4125"/>
                  </a:lnTo>
                  <a:lnTo>
                    <a:pt x="3531870" y="0"/>
                  </a:lnTo>
                  <a:close/>
                </a:path>
              </a:pathLst>
            </a:custGeom>
            <a:solidFill>
              <a:srgbClr val="FFD9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90" name="Google Shape;190;p7"/>
            <p:cNvSpPr/>
            <p:nvPr/>
          </p:nvSpPr>
          <p:spPr>
            <a:xfrm>
              <a:off x="775716" y="2339339"/>
              <a:ext cx="3584575" cy="315595"/>
            </a:xfrm>
            <a:custGeom>
              <a:avLst/>
              <a:gdLst/>
              <a:ahLst/>
              <a:cxnLst/>
              <a:rect l="l" t="t" r="r" b="b"/>
              <a:pathLst>
                <a:path w="3584575" h="315594" extrusionOk="0">
                  <a:moveTo>
                    <a:pt x="0" y="52577"/>
                  </a:moveTo>
                  <a:lnTo>
                    <a:pt x="4132" y="32093"/>
                  </a:lnTo>
                  <a:lnTo>
                    <a:pt x="15401" y="15382"/>
                  </a:lnTo>
                  <a:lnTo>
                    <a:pt x="32114" y="4125"/>
                  </a:lnTo>
                  <a:lnTo>
                    <a:pt x="52578" y="0"/>
                  </a:lnTo>
                  <a:lnTo>
                    <a:pt x="3531870" y="0"/>
                  </a:lnTo>
                  <a:lnTo>
                    <a:pt x="3552354" y="4125"/>
                  </a:lnTo>
                  <a:lnTo>
                    <a:pt x="3569065" y="15382"/>
                  </a:lnTo>
                  <a:lnTo>
                    <a:pt x="3580322" y="32093"/>
                  </a:lnTo>
                  <a:lnTo>
                    <a:pt x="3584448" y="52577"/>
                  </a:lnTo>
                  <a:lnTo>
                    <a:pt x="3584448" y="262889"/>
                  </a:lnTo>
                  <a:lnTo>
                    <a:pt x="3580322" y="283374"/>
                  </a:lnTo>
                  <a:lnTo>
                    <a:pt x="3569065" y="300085"/>
                  </a:lnTo>
                  <a:lnTo>
                    <a:pt x="3552354" y="311342"/>
                  </a:lnTo>
                  <a:lnTo>
                    <a:pt x="3531870" y="315468"/>
                  </a:lnTo>
                  <a:lnTo>
                    <a:pt x="52578" y="315468"/>
                  </a:lnTo>
                  <a:lnTo>
                    <a:pt x="32114" y="311342"/>
                  </a:lnTo>
                  <a:lnTo>
                    <a:pt x="15401" y="300085"/>
                  </a:lnTo>
                  <a:lnTo>
                    <a:pt x="4132" y="283374"/>
                  </a:lnTo>
                  <a:lnTo>
                    <a:pt x="0" y="262889"/>
                  </a:lnTo>
                  <a:lnTo>
                    <a:pt x="0" y="52577"/>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91" name="Google Shape;191;p7"/>
            <p:cNvSpPr/>
            <p:nvPr/>
          </p:nvSpPr>
          <p:spPr>
            <a:xfrm>
              <a:off x="794004" y="2354579"/>
              <a:ext cx="3548379" cy="285115"/>
            </a:xfrm>
            <a:custGeom>
              <a:avLst/>
              <a:gdLst/>
              <a:ahLst/>
              <a:cxnLst/>
              <a:rect l="l" t="t" r="r" b="b"/>
              <a:pathLst>
                <a:path w="3548379" h="285114" extrusionOk="0">
                  <a:moveTo>
                    <a:pt x="3547872" y="0"/>
                  </a:moveTo>
                  <a:lnTo>
                    <a:pt x="0" y="0"/>
                  </a:lnTo>
                  <a:lnTo>
                    <a:pt x="0" y="284988"/>
                  </a:lnTo>
                  <a:lnTo>
                    <a:pt x="3547872" y="284988"/>
                  </a:lnTo>
                  <a:lnTo>
                    <a:pt x="3547872" y="0"/>
                  </a:lnTo>
                  <a:close/>
                </a:path>
              </a:pathLst>
            </a:custGeom>
            <a:solidFill>
              <a:srgbClr val="FFD9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192" name="Google Shape;192;p7"/>
          <p:cNvSpPr txBox="1"/>
          <p:nvPr/>
        </p:nvSpPr>
        <p:spPr>
          <a:xfrm>
            <a:off x="1199184" y="2338577"/>
            <a:ext cx="2734945" cy="50461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1600" b="1" dirty="0">
                <a:solidFill>
                  <a:schemeClr val="dk1"/>
                </a:solidFill>
                <a:latin typeface="Times New Roman" panose="02020603050405020304" pitchFamily="18" charset="0"/>
                <a:ea typeface="Carlito"/>
                <a:cs typeface="Times New Roman" panose="02020603050405020304" pitchFamily="18" charset="0"/>
                <a:sym typeface="Carlito"/>
              </a:rPr>
              <a:t>Measures &amp; Calculated Columns</a:t>
            </a:r>
            <a:endParaRPr sz="1600" dirty="0">
              <a:solidFill>
                <a:schemeClr val="dk1"/>
              </a:solidFill>
              <a:latin typeface="Times New Roman" panose="02020603050405020304" pitchFamily="18" charset="0"/>
              <a:ea typeface="Carlito"/>
              <a:cs typeface="Times New Roman" panose="02020603050405020304" pitchFamily="18" charset="0"/>
              <a:sym typeface="Carlito"/>
            </a:endParaRPr>
          </a:p>
        </p:txBody>
      </p:sp>
      <p:grpSp>
        <p:nvGrpSpPr>
          <p:cNvPr id="193" name="Google Shape;193;p7"/>
          <p:cNvGrpSpPr/>
          <p:nvPr/>
        </p:nvGrpSpPr>
        <p:grpSpPr>
          <a:xfrm>
            <a:off x="6306311" y="2339339"/>
            <a:ext cx="3586479" cy="632461"/>
            <a:chOff x="6306311" y="2339339"/>
            <a:chExt cx="3586479" cy="315595"/>
          </a:xfrm>
        </p:grpSpPr>
        <p:sp>
          <p:nvSpPr>
            <p:cNvPr id="194" name="Google Shape;194;p7"/>
            <p:cNvSpPr/>
            <p:nvPr/>
          </p:nvSpPr>
          <p:spPr>
            <a:xfrm>
              <a:off x="6306311" y="2339339"/>
              <a:ext cx="3586479" cy="315595"/>
            </a:xfrm>
            <a:custGeom>
              <a:avLst/>
              <a:gdLst/>
              <a:ahLst/>
              <a:cxnLst/>
              <a:rect l="l" t="t" r="r" b="b"/>
              <a:pathLst>
                <a:path w="3586479" h="315594" extrusionOk="0">
                  <a:moveTo>
                    <a:pt x="3533393" y="0"/>
                  </a:moveTo>
                  <a:lnTo>
                    <a:pt x="52577" y="0"/>
                  </a:lnTo>
                  <a:lnTo>
                    <a:pt x="32093" y="4125"/>
                  </a:lnTo>
                  <a:lnTo>
                    <a:pt x="15382" y="15382"/>
                  </a:lnTo>
                  <a:lnTo>
                    <a:pt x="4125" y="32093"/>
                  </a:lnTo>
                  <a:lnTo>
                    <a:pt x="0" y="52577"/>
                  </a:lnTo>
                  <a:lnTo>
                    <a:pt x="0" y="262889"/>
                  </a:lnTo>
                  <a:lnTo>
                    <a:pt x="4125" y="283374"/>
                  </a:lnTo>
                  <a:lnTo>
                    <a:pt x="15382" y="300085"/>
                  </a:lnTo>
                  <a:lnTo>
                    <a:pt x="32093" y="311342"/>
                  </a:lnTo>
                  <a:lnTo>
                    <a:pt x="52577" y="315468"/>
                  </a:lnTo>
                  <a:lnTo>
                    <a:pt x="3533393" y="315468"/>
                  </a:lnTo>
                  <a:lnTo>
                    <a:pt x="3553878" y="311342"/>
                  </a:lnTo>
                  <a:lnTo>
                    <a:pt x="3570589" y="300085"/>
                  </a:lnTo>
                  <a:lnTo>
                    <a:pt x="3581846" y="283374"/>
                  </a:lnTo>
                  <a:lnTo>
                    <a:pt x="3585971" y="262889"/>
                  </a:lnTo>
                  <a:lnTo>
                    <a:pt x="3585971" y="52577"/>
                  </a:lnTo>
                  <a:lnTo>
                    <a:pt x="3581846" y="32093"/>
                  </a:lnTo>
                  <a:lnTo>
                    <a:pt x="3570589" y="15382"/>
                  </a:lnTo>
                  <a:lnTo>
                    <a:pt x="3553878" y="4125"/>
                  </a:lnTo>
                  <a:lnTo>
                    <a:pt x="3533393" y="0"/>
                  </a:lnTo>
                  <a:close/>
                </a:path>
              </a:pathLst>
            </a:custGeom>
            <a:solidFill>
              <a:srgbClr val="FFD9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7"/>
            <p:cNvSpPr/>
            <p:nvPr/>
          </p:nvSpPr>
          <p:spPr>
            <a:xfrm>
              <a:off x="6306311" y="2339339"/>
              <a:ext cx="3586479" cy="315595"/>
            </a:xfrm>
            <a:custGeom>
              <a:avLst/>
              <a:gdLst/>
              <a:ahLst/>
              <a:cxnLst/>
              <a:rect l="l" t="t" r="r" b="b"/>
              <a:pathLst>
                <a:path w="3586479" h="315594" extrusionOk="0">
                  <a:moveTo>
                    <a:pt x="0" y="52577"/>
                  </a:moveTo>
                  <a:lnTo>
                    <a:pt x="4125" y="32093"/>
                  </a:lnTo>
                  <a:lnTo>
                    <a:pt x="15382" y="15382"/>
                  </a:lnTo>
                  <a:lnTo>
                    <a:pt x="32093" y="4125"/>
                  </a:lnTo>
                  <a:lnTo>
                    <a:pt x="52577" y="0"/>
                  </a:lnTo>
                  <a:lnTo>
                    <a:pt x="3533393" y="0"/>
                  </a:lnTo>
                  <a:lnTo>
                    <a:pt x="3553878" y="4125"/>
                  </a:lnTo>
                  <a:lnTo>
                    <a:pt x="3570589" y="15382"/>
                  </a:lnTo>
                  <a:lnTo>
                    <a:pt x="3581846" y="32093"/>
                  </a:lnTo>
                  <a:lnTo>
                    <a:pt x="3585971" y="52577"/>
                  </a:lnTo>
                  <a:lnTo>
                    <a:pt x="3585971" y="262889"/>
                  </a:lnTo>
                  <a:lnTo>
                    <a:pt x="3581846" y="283374"/>
                  </a:lnTo>
                  <a:lnTo>
                    <a:pt x="3570589" y="300085"/>
                  </a:lnTo>
                  <a:lnTo>
                    <a:pt x="3553878" y="311342"/>
                  </a:lnTo>
                  <a:lnTo>
                    <a:pt x="3533393" y="315468"/>
                  </a:lnTo>
                  <a:lnTo>
                    <a:pt x="52577" y="315468"/>
                  </a:lnTo>
                  <a:lnTo>
                    <a:pt x="32093" y="311342"/>
                  </a:lnTo>
                  <a:lnTo>
                    <a:pt x="15382" y="300085"/>
                  </a:lnTo>
                  <a:lnTo>
                    <a:pt x="4125" y="283374"/>
                  </a:lnTo>
                  <a:lnTo>
                    <a:pt x="0" y="262889"/>
                  </a:lnTo>
                  <a:lnTo>
                    <a:pt x="0" y="52577"/>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96" name="Google Shape;196;p7"/>
            <p:cNvSpPr/>
            <p:nvPr/>
          </p:nvSpPr>
          <p:spPr>
            <a:xfrm>
              <a:off x="6324599" y="2354579"/>
              <a:ext cx="3549650" cy="285115"/>
            </a:xfrm>
            <a:custGeom>
              <a:avLst/>
              <a:gdLst/>
              <a:ahLst/>
              <a:cxnLst/>
              <a:rect l="l" t="t" r="r" b="b"/>
              <a:pathLst>
                <a:path w="3549650" h="285114" extrusionOk="0">
                  <a:moveTo>
                    <a:pt x="3549396" y="0"/>
                  </a:moveTo>
                  <a:lnTo>
                    <a:pt x="0" y="0"/>
                  </a:lnTo>
                  <a:lnTo>
                    <a:pt x="0" y="284988"/>
                  </a:lnTo>
                  <a:lnTo>
                    <a:pt x="3549396" y="284988"/>
                  </a:lnTo>
                  <a:lnTo>
                    <a:pt x="3549396" y="0"/>
                  </a:lnTo>
                  <a:close/>
                </a:path>
              </a:pathLst>
            </a:custGeom>
            <a:solidFill>
              <a:srgbClr val="FFD9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197" name="Google Shape;197;p7"/>
          <p:cNvSpPr txBox="1"/>
          <p:nvPr/>
        </p:nvSpPr>
        <p:spPr>
          <a:xfrm>
            <a:off x="7282942" y="2338577"/>
            <a:ext cx="1634489" cy="50461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1600" b="1">
                <a:solidFill>
                  <a:schemeClr val="dk1"/>
                </a:solidFill>
                <a:latin typeface="Times New Roman" panose="02020603050405020304" pitchFamily="18" charset="0"/>
                <a:ea typeface="Carlito"/>
                <a:cs typeface="Times New Roman" panose="02020603050405020304" pitchFamily="18" charset="0"/>
                <a:sym typeface="Carlito"/>
              </a:rPr>
              <a:t>Exclusions &amp; Filters</a:t>
            </a:r>
            <a:endParaRPr sz="1600">
              <a:solidFill>
                <a:schemeClr val="dk1"/>
              </a:solidFill>
              <a:latin typeface="Times New Roman" panose="02020603050405020304" pitchFamily="18" charset="0"/>
              <a:ea typeface="Carlito"/>
              <a:cs typeface="Times New Roman" panose="02020603050405020304" pitchFamily="18" charset="0"/>
              <a:sym typeface="Carlito"/>
            </a:endParaRPr>
          </a:p>
        </p:txBody>
      </p:sp>
      <p:sp>
        <p:nvSpPr>
          <p:cNvPr id="5" name="TextBox 4">
            <a:extLst>
              <a:ext uri="{FF2B5EF4-FFF2-40B4-BE49-F238E27FC236}">
                <a16:creationId xmlns:a16="http://schemas.microsoft.com/office/drawing/2014/main" id="{7FC12251-8501-5C5B-3368-7EA09C4BE2B8}"/>
              </a:ext>
            </a:extLst>
          </p:cNvPr>
          <p:cNvSpPr txBox="1"/>
          <p:nvPr/>
        </p:nvSpPr>
        <p:spPr>
          <a:xfrm>
            <a:off x="6477546" y="3067994"/>
            <a:ext cx="324375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Showing column Data Type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Age of vehicles (How much it is old?)</a:t>
            </a:r>
          </a:p>
          <a:p>
            <a:pPr marL="285750" indent="-285750">
              <a:buFont typeface="Arial" panose="020B0604020202020204" pitchFamily="34" charset="0"/>
              <a:buChar char="•"/>
            </a:pPr>
            <a:r>
              <a:rPr lang="en-US" dirty="0"/>
              <a:t>By weekdays &amp; weekend</a:t>
            </a:r>
          </a:p>
          <a:p>
            <a:pPr marL="285750" indent="-285750">
              <a:buFont typeface="Arial" panose="020B0604020202020204" pitchFamily="34" charset="0"/>
              <a:buChar char="•"/>
            </a:pPr>
            <a:r>
              <a:rPr lang="en-US" dirty="0"/>
              <a:t>Top 3 vehicles stolen</a:t>
            </a:r>
          </a:p>
          <a:p>
            <a:pPr marL="285750" indent="-285750">
              <a:buFont typeface="Arial" panose="020B0604020202020204" pitchFamily="34" charset="0"/>
              <a:buChar char="•"/>
            </a:pPr>
            <a:r>
              <a:rPr lang="en-US" dirty="0"/>
              <a:t>Monthly stealing Count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Rate of stolen vehicles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Vehicles stolen by Region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Top 3 and Bottom 3 vehicles stolen</a:t>
            </a:r>
            <a:endParaRPr lang="en-US" dirty="0"/>
          </a:p>
        </p:txBody>
      </p:sp>
      <p:sp>
        <p:nvSpPr>
          <p:cNvPr id="6" name="TextBox 5">
            <a:extLst>
              <a:ext uri="{FF2B5EF4-FFF2-40B4-BE49-F238E27FC236}">
                <a16:creationId xmlns:a16="http://schemas.microsoft.com/office/drawing/2014/main" id="{E6953004-148E-73A4-4B46-35B0DDECBD98}"/>
              </a:ext>
            </a:extLst>
          </p:cNvPr>
          <p:cNvSpPr txBox="1"/>
          <p:nvPr/>
        </p:nvSpPr>
        <p:spPr>
          <a:xfrm>
            <a:off x="905282" y="3067994"/>
            <a:ext cx="345500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Information schema (</a:t>
            </a:r>
            <a:r>
              <a:rPr lang="en-US" dirty="0" err="1"/>
              <a:t>stolen_vehicle</a:t>
            </a:r>
            <a:r>
              <a:rPr lang="en-US" dirty="0"/>
              <a:t>. Location, </a:t>
            </a:r>
            <a:r>
              <a:rPr lang="en-US" dirty="0" err="1"/>
              <a:t>make_details</a:t>
            </a:r>
            <a:r>
              <a:rPr lang="en-US" dirty="0"/>
              <a:t>)</a:t>
            </a:r>
          </a:p>
          <a:p>
            <a:pPr marL="285750" indent="-285750">
              <a:buFont typeface="Arial" panose="020B0604020202020204" pitchFamily="34" charset="0"/>
              <a:buChar char="•"/>
            </a:pPr>
            <a:r>
              <a:rPr lang="en-US" dirty="0" err="1"/>
              <a:t>Age_of_vehicle</a:t>
            </a:r>
            <a:endParaRPr lang="en-US" dirty="0"/>
          </a:p>
          <a:p>
            <a:pPr marL="285750" indent="-285750">
              <a:buFont typeface="Arial" panose="020B0604020202020204" pitchFamily="34" charset="0"/>
              <a:buChar char="•"/>
            </a:pPr>
            <a:r>
              <a:rPr lang="en-US" dirty="0" err="1"/>
              <a:t>Name_of_Day</a:t>
            </a:r>
            <a:r>
              <a:rPr lang="en-US" dirty="0"/>
              <a:t>(Weekdays)</a:t>
            </a:r>
          </a:p>
          <a:p>
            <a:pPr marL="285750" indent="-285750">
              <a:buFont typeface="Arial" panose="020B0604020202020204" pitchFamily="34" charset="0"/>
              <a:buChar char="•"/>
            </a:pPr>
            <a:r>
              <a:rPr lang="en-US" dirty="0" err="1"/>
              <a:t>Name_of_Days</a:t>
            </a:r>
            <a:r>
              <a:rPr lang="en-US" dirty="0"/>
              <a:t>(Weekend)</a:t>
            </a:r>
          </a:p>
          <a:p>
            <a:pPr marL="285750" indent="-285750">
              <a:buFont typeface="Arial" panose="020B0604020202020204" pitchFamily="34" charset="0"/>
              <a:buChar char="•"/>
            </a:pPr>
            <a:r>
              <a:rPr lang="en-US" dirty="0" err="1"/>
              <a:t>Vehicle_count</a:t>
            </a:r>
            <a:r>
              <a:rPr lang="en-US" dirty="0"/>
              <a:t>(Top 3 vehicle stolen)</a:t>
            </a:r>
          </a:p>
          <a:p>
            <a:pPr marL="285750" indent="-285750">
              <a:buFont typeface="Arial" panose="020B0604020202020204" pitchFamily="34" charset="0"/>
              <a:buChar char="•"/>
            </a:pPr>
            <a:r>
              <a:rPr lang="en-US" dirty="0"/>
              <a:t>VEHICLE_COUNT_MONTH(Monthly Trend)</a:t>
            </a:r>
          </a:p>
          <a:p>
            <a:pPr marL="285750" indent="-285750">
              <a:buFont typeface="Arial" panose="020B0604020202020204" pitchFamily="34" charset="0"/>
              <a:buChar char="•"/>
            </a:pPr>
            <a:r>
              <a:rPr lang="en-US" dirty="0"/>
              <a:t>Rate(</a:t>
            </a:r>
            <a:r>
              <a:rPr lang="en-US" dirty="0" err="1"/>
              <a:t>Rate_Of_stolen</a:t>
            </a:r>
            <a:r>
              <a:rPr lang="en-US" dirty="0"/>
              <a:t> vehicles)</a:t>
            </a:r>
          </a:p>
          <a:p>
            <a:pPr marL="285750" indent="-285750">
              <a:buFont typeface="Arial" panose="020B0604020202020204" pitchFamily="34" charset="0"/>
              <a:buChar char="•"/>
            </a:pPr>
            <a:r>
              <a:rPr lang="en-IN" sz="1800" dirty="0">
                <a:solidFill>
                  <a:srgbClr val="000000"/>
                </a:solidFill>
                <a:latin typeface="Consolas" panose="020B0609020204030204" pitchFamily="49" charset="0"/>
              </a:rPr>
              <a:t>STOLEN_VEH_PROFILE</a:t>
            </a:r>
            <a:r>
              <a:rPr lang="en-US" sz="1800" dirty="0">
                <a:solidFill>
                  <a:srgbClr val="000000"/>
                </a:solidFill>
                <a:latin typeface="Consolas" panose="020B0609020204030204" pitchFamily="49" charset="0"/>
              </a:rPr>
              <a:t>(By Region)</a:t>
            </a:r>
          </a:p>
          <a:p>
            <a:pPr marL="285750" indent="-285750">
              <a:buFont typeface="Arial" panose="020B0604020202020204" pitchFamily="34" charset="0"/>
              <a:buChar char="•"/>
            </a:pPr>
            <a:r>
              <a:rPr lang="en-US" dirty="0" err="1">
                <a:solidFill>
                  <a:srgbClr val="000000"/>
                </a:solidFill>
                <a:latin typeface="Consolas" panose="020B0609020204030204" pitchFamily="49" charset="0"/>
              </a:rPr>
              <a:t>Ranked_Vehicle</a:t>
            </a:r>
            <a:r>
              <a:rPr lang="en-US" dirty="0">
                <a:solidFill>
                  <a:srgbClr val="000000"/>
                </a:solidFill>
                <a:latin typeface="Consolas" panose="020B0609020204030204" pitchFamily="49" charset="0"/>
              </a:rPr>
              <a:t>(Top 3 and bottom 3)</a:t>
            </a:r>
            <a:endParaRPr lang="en-US" dirty="0"/>
          </a:p>
          <a:p>
            <a:pPr marL="285750" indent="-285750">
              <a:buFont typeface="Arial" panose="020B0604020202020204"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8"/>
          <p:cNvSpPr/>
          <p:nvPr/>
        </p:nvSpPr>
        <p:spPr>
          <a:xfrm>
            <a:off x="9482073" y="0"/>
            <a:ext cx="1797316" cy="68579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05" name="Google Shape;205;p8"/>
          <p:cNvGrpSpPr/>
          <p:nvPr/>
        </p:nvGrpSpPr>
        <p:grpSpPr>
          <a:xfrm>
            <a:off x="903646" y="0"/>
            <a:ext cx="10174817" cy="6858000"/>
            <a:chOff x="903646" y="0"/>
            <a:chExt cx="10174817" cy="6858000"/>
          </a:xfrm>
        </p:grpSpPr>
        <p:sp>
          <p:nvSpPr>
            <p:cNvPr id="206" name="Google Shape;206;p8"/>
            <p:cNvSpPr/>
            <p:nvPr/>
          </p:nvSpPr>
          <p:spPr>
            <a:xfrm>
              <a:off x="903646" y="0"/>
              <a:ext cx="1806279" cy="685799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8"/>
            <p:cNvSpPr/>
            <p:nvPr/>
          </p:nvSpPr>
          <p:spPr>
            <a:xfrm>
              <a:off x="1114043" y="0"/>
              <a:ext cx="9964420" cy="6858000"/>
            </a:xfrm>
            <a:custGeom>
              <a:avLst/>
              <a:gdLst/>
              <a:ahLst/>
              <a:cxnLst/>
              <a:rect l="l" t="t" r="r" b="b"/>
              <a:pathLst>
                <a:path w="9964420" h="6858000" extrusionOk="0">
                  <a:moveTo>
                    <a:pt x="8368030" y="0"/>
                  </a:moveTo>
                  <a:lnTo>
                    <a:pt x="1595882" y="0"/>
                  </a:lnTo>
                  <a:lnTo>
                    <a:pt x="1459230" y="130301"/>
                  </a:lnTo>
                  <a:lnTo>
                    <a:pt x="1425158" y="164703"/>
                  </a:lnTo>
                  <a:lnTo>
                    <a:pt x="1391420" y="199433"/>
                  </a:lnTo>
                  <a:lnTo>
                    <a:pt x="1358018" y="234488"/>
                  </a:lnTo>
                  <a:lnTo>
                    <a:pt x="1324955" y="269866"/>
                  </a:lnTo>
                  <a:lnTo>
                    <a:pt x="1292232" y="305564"/>
                  </a:lnTo>
                  <a:lnTo>
                    <a:pt x="1259853" y="341579"/>
                  </a:lnTo>
                  <a:lnTo>
                    <a:pt x="1227820" y="377909"/>
                  </a:lnTo>
                  <a:lnTo>
                    <a:pt x="1196136" y="414552"/>
                  </a:lnTo>
                  <a:lnTo>
                    <a:pt x="1164804" y="451504"/>
                  </a:lnTo>
                  <a:lnTo>
                    <a:pt x="1133825" y="488764"/>
                  </a:lnTo>
                  <a:lnTo>
                    <a:pt x="1103204" y="526328"/>
                  </a:lnTo>
                  <a:lnTo>
                    <a:pt x="1072941" y="564194"/>
                  </a:lnTo>
                  <a:lnTo>
                    <a:pt x="1043040" y="602359"/>
                  </a:lnTo>
                  <a:lnTo>
                    <a:pt x="1013504" y="640821"/>
                  </a:lnTo>
                  <a:lnTo>
                    <a:pt x="984335" y="679577"/>
                  </a:lnTo>
                  <a:lnTo>
                    <a:pt x="955535" y="718625"/>
                  </a:lnTo>
                  <a:lnTo>
                    <a:pt x="927108" y="757961"/>
                  </a:lnTo>
                  <a:lnTo>
                    <a:pt x="899056" y="797584"/>
                  </a:lnTo>
                  <a:lnTo>
                    <a:pt x="871381" y="837491"/>
                  </a:lnTo>
                  <a:lnTo>
                    <a:pt x="844086" y="877679"/>
                  </a:lnTo>
                  <a:lnTo>
                    <a:pt x="817173" y="918146"/>
                  </a:lnTo>
                  <a:lnTo>
                    <a:pt x="790646" y="958888"/>
                  </a:lnTo>
                  <a:lnTo>
                    <a:pt x="764507" y="999904"/>
                  </a:lnTo>
                  <a:lnTo>
                    <a:pt x="738759" y="1041190"/>
                  </a:lnTo>
                  <a:lnTo>
                    <a:pt x="713403" y="1082745"/>
                  </a:lnTo>
                  <a:lnTo>
                    <a:pt x="688443" y="1124565"/>
                  </a:lnTo>
                  <a:lnTo>
                    <a:pt x="663881" y="1166648"/>
                  </a:lnTo>
                  <a:lnTo>
                    <a:pt x="639721" y="1208992"/>
                  </a:lnTo>
                  <a:lnTo>
                    <a:pt x="615963" y="1251593"/>
                  </a:lnTo>
                  <a:lnTo>
                    <a:pt x="592612" y="1294450"/>
                  </a:lnTo>
                  <a:lnTo>
                    <a:pt x="569669" y="1337559"/>
                  </a:lnTo>
                  <a:lnTo>
                    <a:pt x="547138" y="1380918"/>
                  </a:lnTo>
                  <a:lnTo>
                    <a:pt x="525021" y="1424525"/>
                  </a:lnTo>
                  <a:lnTo>
                    <a:pt x="503319" y="1468376"/>
                  </a:lnTo>
                  <a:lnTo>
                    <a:pt x="482038" y="1512469"/>
                  </a:lnTo>
                  <a:lnTo>
                    <a:pt x="461177" y="1556802"/>
                  </a:lnTo>
                  <a:lnTo>
                    <a:pt x="440741" y="1601372"/>
                  </a:lnTo>
                  <a:lnTo>
                    <a:pt x="420732" y="1646177"/>
                  </a:lnTo>
                  <a:lnTo>
                    <a:pt x="401153" y="1691213"/>
                  </a:lnTo>
                  <a:lnTo>
                    <a:pt x="382005" y="1736478"/>
                  </a:lnTo>
                  <a:lnTo>
                    <a:pt x="363292" y="1781970"/>
                  </a:lnTo>
                  <a:lnTo>
                    <a:pt x="345017" y="1827686"/>
                  </a:lnTo>
                  <a:lnTo>
                    <a:pt x="327181" y="1873623"/>
                  </a:lnTo>
                  <a:lnTo>
                    <a:pt x="309788" y="1919779"/>
                  </a:lnTo>
                  <a:lnTo>
                    <a:pt x="292839" y="1966152"/>
                  </a:lnTo>
                  <a:lnTo>
                    <a:pt x="276339" y="2012738"/>
                  </a:lnTo>
                  <a:lnTo>
                    <a:pt x="260289" y="2059535"/>
                  </a:lnTo>
                  <a:lnTo>
                    <a:pt x="244692" y="2106540"/>
                  </a:lnTo>
                  <a:lnTo>
                    <a:pt x="229550" y="2153751"/>
                  </a:lnTo>
                  <a:lnTo>
                    <a:pt x="214866" y="2201165"/>
                  </a:lnTo>
                  <a:lnTo>
                    <a:pt x="200643" y="2248780"/>
                  </a:lnTo>
                  <a:lnTo>
                    <a:pt x="186883" y="2296593"/>
                  </a:lnTo>
                  <a:lnTo>
                    <a:pt x="173589" y="2344602"/>
                  </a:lnTo>
                  <a:lnTo>
                    <a:pt x="160764" y="2392803"/>
                  </a:lnTo>
                  <a:lnTo>
                    <a:pt x="148410" y="2441194"/>
                  </a:lnTo>
                  <a:lnTo>
                    <a:pt x="136529" y="2489774"/>
                  </a:lnTo>
                  <a:lnTo>
                    <a:pt x="125125" y="2538538"/>
                  </a:lnTo>
                  <a:lnTo>
                    <a:pt x="114200" y="2587484"/>
                  </a:lnTo>
                  <a:lnTo>
                    <a:pt x="103756" y="2636610"/>
                  </a:lnTo>
                  <a:lnTo>
                    <a:pt x="93796" y="2685914"/>
                  </a:lnTo>
                  <a:lnTo>
                    <a:pt x="84323" y="2735392"/>
                  </a:lnTo>
                  <a:lnTo>
                    <a:pt x="75339" y="2785043"/>
                  </a:lnTo>
                  <a:lnTo>
                    <a:pt x="66848" y="2834862"/>
                  </a:lnTo>
                  <a:lnTo>
                    <a:pt x="58850" y="2884849"/>
                  </a:lnTo>
                  <a:lnTo>
                    <a:pt x="51350" y="2934999"/>
                  </a:lnTo>
                  <a:lnTo>
                    <a:pt x="44349" y="2985312"/>
                  </a:lnTo>
                  <a:lnTo>
                    <a:pt x="37851" y="3035783"/>
                  </a:lnTo>
                  <a:lnTo>
                    <a:pt x="31858" y="3086411"/>
                  </a:lnTo>
                  <a:lnTo>
                    <a:pt x="26372" y="3137193"/>
                  </a:lnTo>
                  <a:lnTo>
                    <a:pt x="21396" y="3188126"/>
                  </a:lnTo>
                  <a:lnTo>
                    <a:pt x="16933" y="3239208"/>
                  </a:lnTo>
                  <a:lnTo>
                    <a:pt x="12986" y="3290435"/>
                  </a:lnTo>
                  <a:lnTo>
                    <a:pt x="9556" y="3341806"/>
                  </a:lnTo>
                  <a:lnTo>
                    <a:pt x="6647" y="3393318"/>
                  </a:lnTo>
                  <a:lnTo>
                    <a:pt x="4261" y="3444969"/>
                  </a:lnTo>
                  <a:lnTo>
                    <a:pt x="2400" y="3496755"/>
                  </a:lnTo>
                  <a:lnTo>
                    <a:pt x="1068" y="3548674"/>
                  </a:lnTo>
                  <a:lnTo>
                    <a:pt x="267" y="3600723"/>
                  </a:lnTo>
                  <a:lnTo>
                    <a:pt x="0" y="3652901"/>
                  </a:lnTo>
                  <a:lnTo>
                    <a:pt x="268" y="3705167"/>
                  </a:lnTo>
                  <a:lnTo>
                    <a:pt x="1072" y="3757305"/>
                  </a:lnTo>
                  <a:lnTo>
                    <a:pt x="2409" y="3809313"/>
                  </a:lnTo>
                  <a:lnTo>
                    <a:pt x="4276" y="3861187"/>
                  </a:lnTo>
                  <a:lnTo>
                    <a:pt x="6671" y="3912925"/>
                  </a:lnTo>
                  <a:lnTo>
                    <a:pt x="9591" y="3964524"/>
                  </a:lnTo>
                  <a:lnTo>
                    <a:pt x="13033" y="4015983"/>
                  </a:lnTo>
                  <a:lnTo>
                    <a:pt x="16995" y="4067297"/>
                  </a:lnTo>
                  <a:lnTo>
                    <a:pt x="21474" y="4118466"/>
                  </a:lnTo>
                  <a:lnTo>
                    <a:pt x="26468" y="4169485"/>
                  </a:lnTo>
                  <a:lnTo>
                    <a:pt x="31973" y="4220352"/>
                  </a:lnTo>
                  <a:lnTo>
                    <a:pt x="37988" y="4271065"/>
                  </a:lnTo>
                  <a:lnTo>
                    <a:pt x="44510" y="4321621"/>
                  </a:lnTo>
                  <a:lnTo>
                    <a:pt x="51536" y="4372018"/>
                  </a:lnTo>
                  <a:lnTo>
                    <a:pt x="59063" y="4422253"/>
                  </a:lnTo>
                  <a:lnTo>
                    <a:pt x="67089" y="4472323"/>
                  </a:lnTo>
                  <a:lnTo>
                    <a:pt x="75611" y="4522225"/>
                  </a:lnTo>
                  <a:lnTo>
                    <a:pt x="84627" y="4571957"/>
                  </a:lnTo>
                  <a:lnTo>
                    <a:pt x="94134" y="4621517"/>
                  </a:lnTo>
                  <a:lnTo>
                    <a:pt x="104129" y="4670902"/>
                  </a:lnTo>
                  <a:lnTo>
                    <a:pt x="114610" y="4720109"/>
                  </a:lnTo>
                  <a:lnTo>
                    <a:pt x="125574" y="4769135"/>
                  </a:lnTo>
                  <a:lnTo>
                    <a:pt x="137018" y="4817978"/>
                  </a:lnTo>
                  <a:lnTo>
                    <a:pt x="148941" y="4866636"/>
                  </a:lnTo>
                  <a:lnTo>
                    <a:pt x="161339" y="4915105"/>
                  </a:lnTo>
                  <a:lnTo>
                    <a:pt x="174209" y="4963383"/>
                  </a:lnTo>
                  <a:lnTo>
                    <a:pt x="187550" y="5011468"/>
                  </a:lnTo>
                  <a:lnTo>
                    <a:pt x="201358" y="5059356"/>
                  </a:lnTo>
                  <a:lnTo>
                    <a:pt x="215631" y="5107046"/>
                  </a:lnTo>
                  <a:lnTo>
                    <a:pt x="230366" y="5154534"/>
                  </a:lnTo>
                  <a:lnTo>
                    <a:pt x="245560" y="5201819"/>
                  </a:lnTo>
                  <a:lnTo>
                    <a:pt x="261212" y="5248896"/>
                  </a:lnTo>
                  <a:lnTo>
                    <a:pt x="277318" y="5295765"/>
                  </a:lnTo>
                  <a:lnTo>
                    <a:pt x="293876" y="5342421"/>
                  </a:lnTo>
                  <a:lnTo>
                    <a:pt x="310882" y="5388863"/>
                  </a:lnTo>
                  <a:lnTo>
                    <a:pt x="328336" y="5435088"/>
                  </a:lnTo>
                  <a:lnTo>
                    <a:pt x="346233" y="5481094"/>
                  </a:lnTo>
                  <a:lnTo>
                    <a:pt x="364572" y="5526876"/>
                  </a:lnTo>
                  <a:lnTo>
                    <a:pt x="383349" y="5572434"/>
                  </a:lnTo>
                  <a:lnTo>
                    <a:pt x="402562" y="5617765"/>
                  </a:lnTo>
                  <a:lnTo>
                    <a:pt x="422209" y="5662865"/>
                  </a:lnTo>
                  <a:lnTo>
                    <a:pt x="442286" y="5707732"/>
                  </a:lnTo>
                  <a:lnTo>
                    <a:pt x="462792" y="5752364"/>
                  </a:lnTo>
                  <a:lnTo>
                    <a:pt x="483723" y="5796758"/>
                  </a:lnTo>
                  <a:lnTo>
                    <a:pt x="505077" y="5840911"/>
                  </a:lnTo>
                  <a:lnTo>
                    <a:pt x="526852" y="5884821"/>
                  </a:lnTo>
                  <a:lnTo>
                    <a:pt x="549044" y="5928485"/>
                  </a:lnTo>
                  <a:lnTo>
                    <a:pt x="571652" y="5971901"/>
                  </a:lnTo>
                  <a:lnTo>
                    <a:pt x="594672" y="6015065"/>
                  </a:lnTo>
                  <a:lnTo>
                    <a:pt x="618101" y="6057976"/>
                  </a:lnTo>
                  <a:lnTo>
                    <a:pt x="641938" y="6100630"/>
                  </a:lnTo>
                  <a:lnTo>
                    <a:pt x="666180" y="6143025"/>
                  </a:lnTo>
                  <a:lnTo>
                    <a:pt x="690824" y="6185159"/>
                  </a:lnTo>
                  <a:lnTo>
                    <a:pt x="715867" y="6227028"/>
                  </a:lnTo>
                  <a:lnTo>
                    <a:pt x="741307" y="6268631"/>
                  </a:lnTo>
                  <a:lnTo>
                    <a:pt x="767141" y="6309964"/>
                  </a:lnTo>
                  <a:lnTo>
                    <a:pt x="793367" y="6351025"/>
                  </a:lnTo>
                  <a:lnTo>
                    <a:pt x="819982" y="6391811"/>
                  </a:lnTo>
                  <a:lnTo>
                    <a:pt x="846983" y="6432320"/>
                  </a:lnTo>
                  <a:lnTo>
                    <a:pt x="874367" y="6472549"/>
                  </a:lnTo>
                  <a:lnTo>
                    <a:pt x="902133" y="6512496"/>
                  </a:lnTo>
                  <a:lnTo>
                    <a:pt x="930278" y="6552157"/>
                  </a:lnTo>
                  <a:lnTo>
                    <a:pt x="958798" y="6591531"/>
                  </a:lnTo>
                  <a:lnTo>
                    <a:pt x="987691" y="6630614"/>
                  </a:lnTo>
                  <a:lnTo>
                    <a:pt x="1016955" y="6669404"/>
                  </a:lnTo>
                  <a:lnTo>
                    <a:pt x="1046587" y="6707899"/>
                  </a:lnTo>
                  <a:lnTo>
                    <a:pt x="1076585" y="6746095"/>
                  </a:lnTo>
                  <a:lnTo>
                    <a:pt x="1106945" y="6783990"/>
                  </a:lnTo>
                  <a:lnTo>
                    <a:pt x="1137666" y="6821582"/>
                  </a:lnTo>
                  <a:lnTo>
                    <a:pt x="1169162" y="6857999"/>
                  </a:lnTo>
                  <a:lnTo>
                    <a:pt x="8794750" y="6857999"/>
                  </a:lnTo>
                  <a:lnTo>
                    <a:pt x="8826246" y="6821582"/>
                  </a:lnTo>
                  <a:lnTo>
                    <a:pt x="8856966" y="6783990"/>
                  </a:lnTo>
                  <a:lnTo>
                    <a:pt x="8887326" y="6746095"/>
                  </a:lnTo>
                  <a:lnTo>
                    <a:pt x="8917324" y="6707899"/>
                  </a:lnTo>
                  <a:lnTo>
                    <a:pt x="8946956" y="6669404"/>
                  </a:lnTo>
                  <a:lnTo>
                    <a:pt x="8976220" y="6630614"/>
                  </a:lnTo>
                  <a:lnTo>
                    <a:pt x="9005113" y="6591531"/>
                  </a:lnTo>
                  <a:lnTo>
                    <a:pt x="9033633" y="6552157"/>
                  </a:lnTo>
                  <a:lnTo>
                    <a:pt x="9061778" y="6512496"/>
                  </a:lnTo>
                  <a:lnTo>
                    <a:pt x="9089544" y="6472549"/>
                  </a:lnTo>
                  <a:lnTo>
                    <a:pt x="9116928" y="6432320"/>
                  </a:lnTo>
                  <a:lnTo>
                    <a:pt x="9143929" y="6391811"/>
                  </a:lnTo>
                  <a:lnTo>
                    <a:pt x="9170544" y="6351025"/>
                  </a:lnTo>
                  <a:lnTo>
                    <a:pt x="9196770" y="6309964"/>
                  </a:lnTo>
                  <a:lnTo>
                    <a:pt x="9222604" y="6268631"/>
                  </a:lnTo>
                  <a:lnTo>
                    <a:pt x="9248044" y="6227028"/>
                  </a:lnTo>
                  <a:lnTo>
                    <a:pt x="9273087" y="6185159"/>
                  </a:lnTo>
                  <a:lnTo>
                    <a:pt x="9297731" y="6143025"/>
                  </a:lnTo>
                  <a:lnTo>
                    <a:pt x="9321973" y="6100630"/>
                  </a:lnTo>
                  <a:lnTo>
                    <a:pt x="9345810" y="6057976"/>
                  </a:lnTo>
                  <a:lnTo>
                    <a:pt x="9369239" y="6015065"/>
                  </a:lnTo>
                  <a:lnTo>
                    <a:pt x="9392259" y="5971901"/>
                  </a:lnTo>
                  <a:lnTo>
                    <a:pt x="9414867" y="5928485"/>
                  </a:lnTo>
                  <a:lnTo>
                    <a:pt x="9437059" y="5884821"/>
                  </a:lnTo>
                  <a:lnTo>
                    <a:pt x="9458834" y="5840911"/>
                  </a:lnTo>
                  <a:lnTo>
                    <a:pt x="9480188" y="5796758"/>
                  </a:lnTo>
                  <a:lnTo>
                    <a:pt x="9501119" y="5752364"/>
                  </a:lnTo>
                  <a:lnTo>
                    <a:pt x="9521625" y="5707732"/>
                  </a:lnTo>
                  <a:lnTo>
                    <a:pt x="9541702" y="5662865"/>
                  </a:lnTo>
                  <a:lnTo>
                    <a:pt x="9561349" y="5617765"/>
                  </a:lnTo>
                  <a:lnTo>
                    <a:pt x="9580562" y="5572434"/>
                  </a:lnTo>
                  <a:lnTo>
                    <a:pt x="9599339" y="5526876"/>
                  </a:lnTo>
                  <a:lnTo>
                    <a:pt x="9617678" y="5481094"/>
                  </a:lnTo>
                  <a:lnTo>
                    <a:pt x="9635575" y="5435088"/>
                  </a:lnTo>
                  <a:lnTo>
                    <a:pt x="9653029" y="5388863"/>
                  </a:lnTo>
                  <a:lnTo>
                    <a:pt x="9670035" y="5342421"/>
                  </a:lnTo>
                  <a:lnTo>
                    <a:pt x="9686593" y="5295765"/>
                  </a:lnTo>
                  <a:lnTo>
                    <a:pt x="9702699" y="5248896"/>
                  </a:lnTo>
                  <a:lnTo>
                    <a:pt x="9718351" y="5201819"/>
                  </a:lnTo>
                  <a:lnTo>
                    <a:pt x="9733545" y="5154534"/>
                  </a:lnTo>
                  <a:lnTo>
                    <a:pt x="9748280" y="5107046"/>
                  </a:lnTo>
                  <a:lnTo>
                    <a:pt x="9762553" y="5059356"/>
                  </a:lnTo>
                  <a:lnTo>
                    <a:pt x="9776361" y="5011468"/>
                  </a:lnTo>
                  <a:lnTo>
                    <a:pt x="9789702" y="4963383"/>
                  </a:lnTo>
                  <a:lnTo>
                    <a:pt x="9802572" y="4915105"/>
                  </a:lnTo>
                  <a:lnTo>
                    <a:pt x="9814970" y="4866636"/>
                  </a:lnTo>
                  <a:lnTo>
                    <a:pt x="9826893" y="4817978"/>
                  </a:lnTo>
                  <a:lnTo>
                    <a:pt x="9838337" y="4769135"/>
                  </a:lnTo>
                  <a:lnTo>
                    <a:pt x="9849301" y="4720109"/>
                  </a:lnTo>
                  <a:lnTo>
                    <a:pt x="9859782" y="4670902"/>
                  </a:lnTo>
                  <a:lnTo>
                    <a:pt x="9869777" y="4621517"/>
                  </a:lnTo>
                  <a:lnTo>
                    <a:pt x="9879284" y="4571957"/>
                  </a:lnTo>
                  <a:lnTo>
                    <a:pt x="9888300" y="4522225"/>
                  </a:lnTo>
                  <a:lnTo>
                    <a:pt x="9896822" y="4472323"/>
                  </a:lnTo>
                  <a:lnTo>
                    <a:pt x="9904848" y="4422253"/>
                  </a:lnTo>
                  <a:lnTo>
                    <a:pt x="9912375" y="4372018"/>
                  </a:lnTo>
                  <a:lnTo>
                    <a:pt x="9919401" y="4321621"/>
                  </a:lnTo>
                  <a:lnTo>
                    <a:pt x="9925923" y="4271065"/>
                  </a:lnTo>
                  <a:lnTo>
                    <a:pt x="9931938" y="4220352"/>
                  </a:lnTo>
                  <a:lnTo>
                    <a:pt x="9937443" y="4169485"/>
                  </a:lnTo>
                  <a:lnTo>
                    <a:pt x="9942437" y="4118466"/>
                  </a:lnTo>
                  <a:lnTo>
                    <a:pt x="9946916" y="4067297"/>
                  </a:lnTo>
                  <a:lnTo>
                    <a:pt x="9950878" y="4015983"/>
                  </a:lnTo>
                  <a:lnTo>
                    <a:pt x="9954320" y="3964524"/>
                  </a:lnTo>
                  <a:lnTo>
                    <a:pt x="9957240" y="3912925"/>
                  </a:lnTo>
                  <a:lnTo>
                    <a:pt x="9959635" y="3861187"/>
                  </a:lnTo>
                  <a:lnTo>
                    <a:pt x="9961502" y="3809313"/>
                  </a:lnTo>
                  <a:lnTo>
                    <a:pt x="9962839" y="3757305"/>
                  </a:lnTo>
                  <a:lnTo>
                    <a:pt x="9963643" y="3705167"/>
                  </a:lnTo>
                  <a:lnTo>
                    <a:pt x="9963912" y="3652901"/>
                  </a:lnTo>
                  <a:lnTo>
                    <a:pt x="9963644" y="3600723"/>
                  </a:lnTo>
                  <a:lnTo>
                    <a:pt x="9962843" y="3548674"/>
                  </a:lnTo>
                  <a:lnTo>
                    <a:pt x="9961511" y="3496755"/>
                  </a:lnTo>
                  <a:lnTo>
                    <a:pt x="9959650" y="3444969"/>
                  </a:lnTo>
                  <a:lnTo>
                    <a:pt x="9957264" y="3393318"/>
                  </a:lnTo>
                  <a:lnTo>
                    <a:pt x="9954355" y="3341806"/>
                  </a:lnTo>
                  <a:lnTo>
                    <a:pt x="9950925" y="3290435"/>
                  </a:lnTo>
                  <a:lnTo>
                    <a:pt x="9946978" y="3239208"/>
                  </a:lnTo>
                  <a:lnTo>
                    <a:pt x="9942515" y="3188126"/>
                  </a:lnTo>
                  <a:lnTo>
                    <a:pt x="9937539" y="3137193"/>
                  </a:lnTo>
                  <a:lnTo>
                    <a:pt x="9932053" y="3086411"/>
                  </a:lnTo>
                  <a:lnTo>
                    <a:pt x="9926060" y="3035783"/>
                  </a:lnTo>
                  <a:lnTo>
                    <a:pt x="9919562" y="2985312"/>
                  </a:lnTo>
                  <a:lnTo>
                    <a:pt x="9912561" y="2934999"/>
                  </a:lnTo>
                  <a:lnTo>
                    <a:pt x="9905061" y="2884849"/>
                  </a:lnTo>
                  <a:lnTo>
                    <a:pt x="9897063" y="2834862"/>
                  </a:lnTo>
                  <a:lnTo>
                    <a:pt x="9888572" y="2785043"/>
                  </a:lnTo>
                  <a:lnTo>
                    <a:pt x="9879588" y="2735392"/>
                  </a:lnTo>
                  <a:lnTo>
                    <a:pt x="9870115" y="2685914"/>
                  </a:lnTo>
                  <a:lnTo>
                    <a:pt x="9860155" y="2636610"/>
                  </a:lnTo>
                  <a:lnTo>
                    <a:pt x="9849711" y="2587484"/>
                  </a:lnTo>
                  <a:lnTo>
                    <a:pt x="9838786" y="2538538"/>
                  </a:lnTo>
                  <a:lnTo>
                    <a:pt x="9827382" y="2489774"/>
                  </a:lnTo>
                  <a:lnTo>
                    <a:pt x="9815501" y="2441194"/>
                  </a:lnTo>
                  <a:lnTo>
                    <a:pt x="9803147" y="2392803"/>
                  </a:lnTo>
                  <a:lnTo>
                    <a:pt x="9790322" y="2344602"/>
                  </a:lnTo>
                  <a:lnTo>
                    <a:pt x="9777028" y="2296593"/>
                  </a:lnTo>
                  <a:lnTo>
                    <a:pt x="9763268" y="2248780"/>
                  </a:lnTo>
                  <a:lnTo>
                    <a:pt x="9749045" y="2201165"/>
                  </a:lnTo>
                  <a:lnTo>
                    <a:pt x="9734361" y="2153751"/>
                  </a:lnTo>
                  <a:lnTo>
                    <a:pt x="9719219" y="2106540"/>
                  </a:lnTo>
                  <a:lnTo>
                    <a:pt x="9703622" y="2059535"/>
                  </a:lnTo>
                  <a:lnTo>
                    <a:pt x="9687572" y="2012738"/>
                  </a:lnTo>
                  <a:lnTo>
                    <a:pt x="9671072" y="1966152"/>
                  </a:lnTo>
                  <a:lnTo>
                    <a:pt x="9654123" y="1919779"/>
                  </a:lnTo>
                  <a:lnTo>
                    <a:pt x="9636730" y="1873623"/>
                  </a:lnTo>
                  <a:lnTo>
                    <a:pt x="9618894" y="1827686"/>
                  </a:lnTo>
                  <a:lnTo>
                    <a:pt x="9600619" y="1781970"/>
                  </a:lnTo>
                  <a:lnTo>
                    <a:pt x="9581906" y="1736478"/>
                  </a:lnTo>
                  <a:lnTo>
                    <a:pt x="9562758" y="1691213"/>
                  </a:lnTo>
                  <a:lnTo>
                    <a:pt x="9543179" y="1646177"/>
                  </a:lnTo>
                  <a:lnTo>
                    <a:pt x="9523170" y="1601372"/>
                  </a:lnTo>
                  <a:lnTo>
                    <a:pt x="9502734" y="1556802"/>
                  </a:lnTo>
                  <a:lnTo>
                    <a:pt x="9481873" y="1512469"/>
                  </a:lnTo>
                  <a:lnTo>
                    <a:pt x="9460592" y="1468376"/>
                  </a:lnTo>
                  <a:lnTo>
                    <a:pt x="9438890" y="1424525"/>
                  </a:lnTo>
                  <a:lnTo>
                    <a:pt x="9416773" y="1380918"/>
                  </a:lnTo>
                  <a:lnTo>
                    <a:pt x="9394242" y="1337559"/>
                  </a:lnTo>
                  <a:lnTo>
                    <a:pt x="9371299" y="1294450"/>
                  </a:lnTo>
                  <a:lnTo>
                    <a:pt x="9347948" y="1251593"/>
                  </a:lnTo>
                  <a:lnTo>
                    <a:pt x="9324190" y="1208992"/>
                  </a:lnTo>
                  <a:lnTo>
                    <a:pt x="9300030" y="1166648"/>
                  </a:lnTo>
                  <a:lnTo>
                    <a:pt x="9275468" y="1124565"/>
                  </a:lnTo>
                  <a:lnTo>
                    <a:pt x="9250508" y="1082745"/>
                  </a:lnTo>
                  <a:lnTo>
                    <a:pt x="9225152" y="1041190"/>
                  </a:lnTo>
                  <a:lnTo>
                    <a:pt x="9199404" y="999904"/>
                  </a:lnTo>
                  <a:lnTo>
                    <a:pt x="9173265" y="958888"/>
                  </a:lnTo>
                  <a:lnTo>
                    <a:pt x="9146738" y="918146"/>
                  </a:lnTo>
                  <a:lnTo>
                    <a:pt x="9119825" y="877679"/>
                  </a:lnTo>
                  <a:lnTo>
                    <a:pt x="9092530" y="837491"/>
                  </a:lnTo>
                  <a:lnTo>
                    <a:pt x="9064855" y="797584"/>
                  </a:lnTo>
                  <a:lnTo>
                    <a:pt x="9036803" y="757961"/>
                  </a:lnTo>
                  <a:lnTo>
                    <a:pt x="9008376" y="718625"/>
                  </a:lnTo>
                  <a:lnTo>
                    <a:pt x="8979576" y="679577"/>
                  </a:lnTo>
                  <a:lnTo>
                    <a:pt x="8950407" y="640821"/>
                  </a:lnTo>
                  <a:lnTo>
                    <a:pt x="8920871" y="602359"/>
                  </a:lnTo>
                  <a:lnTo>
                    <a:pt x="8890970" y="564194"/>
                  </a:lnTo>
                  <a:lnTo>
                    <a:pt x="8860707" y="526328"/>
                  </a:lnTo>
                  <a:lnTo>
                    <a:pt x="8830086" y="488764"/>
                  </a:lnTo>
                  <a:lnTo>
                    <a:pt x="8799107" y="451504"/>
                  </a:lnTo>
                  <a:lnTo>
                    <a:pt x="8767775" y="414552"/>
                  </a:lnTo>
                  <a:lnTo>
                    <a:pt x="8736091" y="377909"/>
                  </a:lnTo>
                  <a:lnTo>
                    <a:pt x="8704058" y="341579"/>
                  </a:lnTo>
                  <a:lnTo>
                    <a:pt x="8671679" y="305564"/>
                  </a:lnTo>
                  <a:lnTo>
                    <a:pt x="8638956" y="269866"/>
                  </a:lnTo>
                  <a:lnTo>
                    <a:pt x="8605893" y="234488"/>
                  </a:lnTo>
                  <a:lnTo>
                    <a:pt x="8572491" y="199433"/>
                  </a:lnTo>
                  <a:lnTo>
                    <a:pt x="8538753" y="164703"/>
                  </a:lnTo>
                  <a:lnTo>
                    <a:pt x="8504682" y="130301"/>
                  </a:lnTo>
                  <a:lnTo>
                    <a:pt x="836803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8"/>
            <p:cNvSpPr/>
            <p:nvPr/>
          </p:nvSpPr>
          <p:spPr>
            <a:xfrm>
              <a:off x="1114043" y="0"/>
              <a:ext cx="9964420" cy="6858000"/>
            </a:xfrm>
            <a:custGeom>
              <a:avLst/>
              <a:gdLst/>
              <a:ahLst/>
              <a:cxnLst/>
              <a:rect l="l" t="t" r="r" b="b"/>
              <a:pathLst>
                <a:path w="9964420" h="6858000" extrusionOk="0">
                  <a:moveTo>
                    <a:pt x="1595882" y="0"/>
                  </a:moveTo>
                  <a:lnTo>
                    <a:pt x="8368030" y="0"/>
                  </a:lnTo>
                  <a:lnTo>
                    <a:pt x="8504682" y="130301"/>
                  </a:lnTo>
                  <a:lnTo>
                    <a:pt x="8538753" y="164703"/>
                  </a:lnTo>
                  <a:lnTo>
                    <a:pt x="8572491" y="199433"/>
                  </a:lnTo>
                  <a:lnTo>
                    <a:pt x="8605893" y="234488"/>
                  </a:lnTo>
                  <a:lnTo>
                    <a:pt x="8638956" y="269866"/>
                  </a:lnTo>
                  <a:lnTo>
                    <a:pt x="8671679" y="305564"/>
                  </a:lnTo>
                  <a:lnTo>
                    <a:pt x="8704058" y="341579"/>
                  </a:lnTo>
                  <a:lnTo>
                    <a:pt x="8736091" y="377909"/>
                  </a:lnTo>
                  <a:lnTo>
                    <a:pt x="8767775" y="414552"/>
                  </a:lnTo>
                  <a:lnTo>
                    <a:pt x="8799107" y="451504"/>
                  </a:lnTo>
                  <a:lnTo>
                    <a:pt x="8830086" y="488764"/>
                  </a:lnTo>
                  <a:lnTo>
                    <a:pt x="8860707" y="526328"/>
                  </a:lnTo>
                  <a:lnTo>
                    <a:pt x="8890970" y="564194"/>
                  </a:lnTo>
                  <a:lnTo>
                    <a:pt x="8920871" y="602359"/>
                  </a:lnTo>
                  <a:lnTo>
                    <a:pt x="8950407" y="640821"/>
                  </a:lnTo>
                  <a:lnTo>
                    <a:pt x="8979576" y="679577"/>
                  </a:lnTo>
                  <a:lnTo>
                    <a:pt x="9008376" y="718625"/>
                  </a:lnTo>
                  <a:lnTo>
                    <a:pt x="9036803" y="757961"/>
                  </a:lnTo>
                  <a:lnTo>
                    <a:pt x="9064855" y="797584"/>
                  </a:lnTo>
                  <a:lnTo>
                    <a:pt x="9092530" y="837491"/>
                  </a:lnTo>
                  <a:lnTo>
                    <a:pt x="9119825" y="877679"/>
                  </a:lnTo>
                  <a:lnTo>
                    <a:pt x="9146738" y="918146"/>
                  </a:lnTo>
                  <a:lnTo>
                    <a:pt x="9173265" y="958888"/>
                  </a:lnTo>
                  <a:lnTo>
                    <a:pt x="9199404" y="999904"/>
                  </a:lnTo>
                  <a:lnTo>
                    <a:pt x="9225152" y="1041190"/>
                  </a:lnTo>
                  <a:lnTo>
                    <a:pt x="9250508" y="1082745"/>
                  </a:lnTo>
                  <a:lnTo>
                    <a:pt x="9275468" y="1124565"/>
                  </a:lnTo>
                  <a:lnTo>
                    <a:pt x="9300030" y="1166648"/>
                  </a:lnTo>
                  <a:lnTo>
                    <a:pt x="9324190" y="1208992"/>
                  </a:lnTo>
                  <a:lnTo>
                    <a:pt x="9347948" y="1251593"/>
                  </a:lnTo>
                  <a:lnTo>
                    <a:pt x="9371299" y="1294450"/>
                  </a:lnTo>
                  <a:lnTo>
                    <a:pt x="9394242" y="1337559"/>
                  </a:lnTo>
                  <a:lnTo>
                    <a:pt x="9416773" y="1380918"/>
                  </a:lnTo>
                  <a:lnTo>
                    <a:pt x="9438890" y="1424525"/>
                  </a:lnTo>
                  <a:lnTo>
                    <a:pt x="9460592" y="1468376"/>
                  </a:lnTo>
                  <a:lnTo>
                    <a:pt x="9481873" y="1512469"/>
                  </a:lnTo>
                  <a:lnTo>
                    <a:pt x="9502734" y="1556802"/>
                  </a:lnTo>
                  <a:lnTo>
                    <a:pt x="9523170" y="1601372"/>
                  </a:lnTo>
                  <a:lnTo>
                    <a:pt x="9543179" y="1646177"/>
                  </a:lnTo>
                  <a:lnTo>
                    <a:pt x="9562758" y="1691213"/>
                  </a:lnTo>
                  <a:lnTo>
                    <a:pt x="9581906" y="1736478"/>
                  </a:lnTo>
                  <a:lnTo>
                    <a:pt x="9600619" y="1781970"/>
                  </a:lnTo>
                  <a:lnTo>
                    <a:pt x="9618894" y="1827686"/>
                  </a:lnTo>
                  <a:lnTo>
                    <a:pt x="9636730" y="1873623"/>
                  </a:lnTo>
                  <a:lnTo>
                    <a:pt x="9654123" y="1919779"/>
                  </a:lnTo>
                  <a:lnTo>
                    <a:pt x="9671072" y="1966152"/>
                  </a:lnTo>
                  <a:lnTo>
                    <a:pt x="9687572" y="2012738"/>
                  </a:lnTo>
                  <a:lnTo>
                    <a:pt x="9703622" y="2059535"/>
                  </a:lnTo>
                  <a:lnTo>
                    <a:pt x="9719219" y="2106540"/>
                  </a:lnTo>
                  <a:lnTo>
                    <a:pt x="9734361" y="2153751"/>
                  </a:lnTo>
                  <a:lnTo>
                    <a:pt x="9749045" y="2201165"/>
                  </a:lnTo>
                  <a:lnTo>
                    <a:pt x="9763268" y="2248780"/>
                  </a:lnTo>
                  <a:lnTo>
                    <a:pt x="9777028" y="2296593"/>
                  </a:lnTo>
                  <a:lnTo>
                    <a:pt x="9790322" y="2344602"/>
                  </a:lnTo>
                  <a:lnTo>
                    <a:pt x="9803147" y="2392803"/>
                  </a:lnTo>
                  <a:lnTo>
                    <a:pt x="9815501" y="2441194"/>
                  </a:lnTo>
                  <a:lnTo>
                    <a:pt x="9827382" y="2489774"/>
                  </a:lnTo>
                  <a:lnTo>
                    <a:pt x="9838786" y="2538538"/>
                  </a:lnTo>
                  <a:lnTo>
                    <a:pt x="9849711" y="2587484"/>
                  </a:lnTo>
                  <a:lnTo>
                    <a:pt x="9860155" y="2636610"/>
                  </a:lnTo>
                  <a:lnTo>
                    <a:pt x="9870115" y="2685914"/>
                  </a:lnTo>
                  <a:lnTo>
                    <a:pt x="9879588" y="2735392"/>
                  </a:lnTo>
                  <a:lnTo>
                    <a:pt x="9888572" y="2785043"/>
                  </a:lnTo>
                  <a:lnTo>
                    <a:pt x="9897063" y="2834862"/>
                  </a:lnTo>
                  <a:lnTo>
                    <a:pt x="9905061" y="2884849"/>
                  </a:lnTo>
                  <a:lnTo>
                    <a:pt x="9912561" y="2934999"/>
                  </a:lnTo>
                  <a:lnTo>
                    <a:pt x="9919562" y="2985312"/>
                  </a:lnTo>
                  <a:lnTo>
                    <a:pt x="9926060" y="3035783"/>
                  </a:lnTo>
                  <a:lnTo>
                    <a:pt x="9932053" y="3086411"/>
                  </a:lnTo>
                  <a:lnTo>
                    <a:pt x="9937539" y="3137193"/>
                  </a:lnTo>
                  <a:lnTo>
                    <a:pt x="9942515" y="3188126"/>
                  </a:lnTo>
                  <a:lnTo>
                    <a:pt x="9946978" y="3239208"/>
                  </a:lnTo>
                  <a:lnTo>
                    <a:pt x="9950925" y="3290435"/>
                  </a:lnTo>
                  <a:lnTo>
                    <a:pt x="9954355" y="3341806"/>
                  </a:lnTo>
                  <a:lnTo>
                    <a:pt x="9957264" y="3393318"/>
                  </a:lnTo>
                  <a:lnTo>
                    <a:pt x="9959650" y="3444969"/>
                  </a:lnTo>
                  <a:lnTo>
                    <a:pt x="9961511" y="3496755"/>
                  </a:lnTo>
                  <a:lnTo>
                    <a:pt x="9962843" y="3548674"/>
                  </a:lnTo>
                  <a:lnTo>
                    <a:pt x="9963644" y="3600723"/>
                  </a:lnTo>
                  <a:lnTo>
                    <a:pt x="9963912" y="3652901"/>
                  </a:lnTo>
                  <a:lnTo>
                    <a:pt x="9963643" y="3705167"/>
                  </a:lnTo>
                  <a:lnTo>
                    <a:pt x="9962839" y="3757305"/>
                  </a:lnTo>
                  <a:lnTo>
                    <a:pt x="9961502" y="3809313"/>
                  </a:lnTo>
                  <a:lnTo>
                    <a:pt x="9959635" y="3861187"/>
                  </a:lnTo>
                  <a:lnTo>
                    <a:pt x="9957240" y="3912925"/>
                  </a:lnTo>
                  <a:lnTo>
                    <a:pt x="9954320" y="3964524"/>
                  </a:lnTo>
                  <a:lnTo>
                    <a:pt x="9950878" y="4015983"/>
                  </a:lnTo>
                  <a:lnTo>
                    <a:pt x="9946916" y="4067297"/>
                  </a:lnTo>
                  <a:lnTo>
                    <a:pt x="9942437" y="4118466"/>
                  </a:lnTo>
                  <a:lnTo>
                    <a:pt x="9937443" y="4169485"/>
                  </a:lnTo>
                  <a:lnTo>
                    <a:pt x="9931938" y="4220352"/>
                  </a:lnTo>
                  <a:lnTo>
                    <a:pt x="9925923" y="4271065"/>
                  </a:lnTo>
                  <a:lnTo>
                    <a:pt x="9919401" y="4321621"/>
                  </a:lnTo>
                  <a:lnTo>
                    <a:pt x="9912375" y="4372018"/>
                  </a:lnTo>
                  <a:lnTo>
                    <a:pt x="9904848" y="4422253"/>
                  </a:lnTo>
                  <a:lnTo>
                    <a:pt x="9896822" y="4472323"/>
                  </a:lnTo>
                  <a:lnTo>
                    <a:pt x="9888300" y="4522225"/>
                  </a:lnTo>
                  <a:lnTo>
                    <a:pt x="9879284" y="4571957"/>
                  </a:lnTo>
                  <a:lnTo>
                    <a:pt x="9869777" y="4621517"/>
                  </a:lnTo>
                  <a:lnTo>
                    <a:pt x="9859782" y="4670902"/>
                  </a:lnTo>
                  <a:lnTo>
                    <a:pt x="9849301" y="4720109"/>
                  </a:lnTo>
                  <a:lnTo>
                    <a:pt x="9838337" y="4769135"/>
                  </a:lnTo>
                  <a:lnTo>
                    <a:pt x="9826893" y="4817978"/>
                  </a:lnTo>
                  <a:lnTo>
                    <a:pt x="9814970" y="4866636"/>
                  </a:lnTo>
                  <a:lnTo>
                    <a:pt x="9802572" y="4915105"/>
                  </a:lnTo>
                  <a:lnTo>
                    <a:pt x="9789702" y="4963383"/>
                  </a:lnTo>
                  <a:lnTo>
                    <a:pt x="9776361" y="5011468"/>
                  </a:lnTo>
                  <a:lnTo>
                    <a:pt x="9762553" y="5059356"/>
                  </a:lnTo>
                  <a:lnTo>
                    <a:pt x="9748280" y="5107046"/>
                  </a:lnTo>
                  <a:lnTo>
                    <a:pt x="9733545" y="5154534"/>
                  </a:lnTo>
                  <a:lnTo>
                    <a:pt x="9718351" y="5201819"/>
                  </a:lnTo>
                  <a:lnTo>
                    <a:pt x="9702699" y="5248896"/>
                  </a:lnTo>
                  <a:lnTo>
                    <a:pt x="9686593" y="5295765"/>
                  </a:lnTo>
                  <a:lnTo>
                    <a:pt x="9670035" y="5342421"/>
                  </a:lnTo>
                  <a:lnTo>
                    <a:pt x="9653029" y="5388863"/>
                  </a:lnTo>
                  <a:lnTo>
                    <a:pt x="9635575" y="5435088"/>
                  </a:lnTo>
                  <a:lnTo>
                    <a:pt x="9617678" y="5481094"/>
                  </a:lnTo>
                  <a:lnTo>
                    <a:pt x="9599339" y="5526876"/>
                  </a:lnTo>
                  <a:lnTo>
                    <a:pt x="9580562" y="5572434"/>
                  </a:lnTo>
                  <a:lnTo>
                    <a:pt x="9561349" y="5617765"/>
                  </a:lnTo>
                  <a:lnTo>
                    <a:pt x="9541702" y="5662865"/>
                  </a:lnTo>
                  <a:lnTo>
                    <a:pt x="9521625" y="5707732"/>
                  </a:lnTo>
                  <a:lnTo>
                    <a:pt x="9501119" y="5752364"/>
                  </a:lnTo>
                  <a:lnTo>
                    <a:pt x="9480188" y="5796758"/>
                  </a:lnTo>
                  <a:lnTo>
                    <a:pt x="9458834" y="5840911"/>
                  </a:lnTo>
                  <a:lnTo>
                    <a:pt x="9437059" y="5884821"/>
                  </a:lnTo>
                  <a:lnTo>
                    <a:pt x="9414867" y="5928485"/>
                  </a:lnTo>
                  <a:lnTo>
                    <a:pt x="9392259" y="5971901"/>
                  </a:lnTo>
                  <a:lnTo>
                    <a:pt x="9369239" y="6015065"/>
                  </a:lnTo>
                  <a:lnTo>
                    <a:pt x="9345810" y="6057976"/>
                  </a:lnTo>
                  <a:lnTo>
                    <a:pt x="9321973" y="6100630"/>
                  </a:lnTo>
                  <a:lnTo>
                    <a:pt x="9297731" y="6143025"/>
                  </a:lnTo>
                  <a:lnTo>
                    <a:pt x="9273087" y="6185159"/>
                  </a:lnTo>
                  <a:lnTo>
                    <a:pt x="9248044" y="6227028"/>
                  </a:lnTo>
                  <a:lnTo>
                    <a:pt x="9222604" y="6268631"/>
                  </a:lnTo>
                  <a:lnTo>
                    <a:pt x="9196770" y="6309964"/>
                  </a:lnTo>
                  <a:lnTo>
                    <a:pt x="9170544" y="6351025"/>
                  </a:lnTo>
                  <a:lnTo>
                    <a:pt x="9143929" y="6391811"/>
                  </a:lnTo>
                  <a:lnTo>
                    <a:pt x="9116928" y="6432320"/>
                  </a:lnTo>
                  <a:lnTo>
                    <a:pt x="9089544" y="6472549"/>
                  </a:lnTo>
                  <a:lnTo>
                    <a:pt x="9061778" y="6512496"/>
                  </a:lnTo>
                  <a:lnTo>
                    <a:pt x="9033633" y="6552157"/>
                  </a:lnTo>
                  <a:lnTo>
                    <a:pt x="9005113" y="6591531"/>
                  </a:lnTo>
                  <a:lnTo>
                    <a:pt x="8976220" y="6630614"/>
                  </a:lnTo>
                  <a:lnTo>
                    <a:pt x="8946956" y="6669404"/>
                  </a:lnTo>
                  <a:lnTo>
                    <a:pt x="8917324" y="6707899"/>
                  </a:lnTo>
                  <a:lnTo>
                    <a:pt x="8887326" y="6746095"/>
                  </a:lnTo>
                  <a:lnTo>
                    <a:pt x="8856966" y="6783990"/>
                  </a:lnTo>
                  <a:lnTo>
                    <a:pt x="8826246" y="6821582"/>
                  </a:lnTo>
                  <a:lnTo>
                    <a:pt x="8794750" y="6857999"/>
                  </a:lnTo>
                  <a:lnTo>
                    <a:pt x="1169162" y="6857999"/>
                  </a:lnTo>
                  <a:lnTo>
                    <a:pt x="1137666" y="6821582"/>
                  </a:lnTo>
                  <a:lnTo>
                    <a:pt x="1106945" y="6783990"/>
                  </a:lnTo>
                  <a:lnTo>
                    <a:pt x="1076585" y="6746095"/>
                  </a:lnTo>
                  <a:lnTo>
                    <a:pt x="1046587" y="6707899"/>
                  </a:lnTo>
                  <a:lnTo>
                    <a:pt x="1016955" y="6669404"/>
                  </a:lnTo>
                  <a:lnTo>
                    <a:pt x="987691" y="6630614"/>
                  </a:lnTo>
                  <a:lnTo>
                    <a:pt x="958798" y="6591531"/>
                  </a:lnTo>
                  <a:lnTo>
                    <a:pt x="930278" y="6552157"/>
                  </a:lnTo>
                  <a:lnTo>
                    <a:pt x="902133" y="6512496"/>
                  </a:lnTo>
                  <a:lnTo>
                    <a:pt x="874367" y="6472549"/>
                  </a:lnTo>
                  <a:lnTo>
                    <a:pt x="846983" y="6432320"/>
                  </a:lnTo>
                  <a:lnTo>
                    <a:pt x="819982" y="6391811"/>
                  </a:lnTo>
                  <a:lnTo>
                    <a:pt x="793367" y="6351025"/>
                  </a:lnTo>
                  <a:lnTo>
                    <a:pt x="767141" y="6309964"/>
                  </a:lnTo>
                  <a:lnTo>
                    <a:pt x="741307" y="6268631"/>
                  </a:lnTo>
                  <a:lnTo>
                    <a:pt x="715867" y="6227028"/>
                  </a:lnTo>
                  <a:lnTo>
                    <a:pt x="690824" y="6185159"/>
                  </a:lnTo>
                  <a:lnTo>
                    <a:pt x="666180" y="6143025"/>
                  </a:lnTo>
                  <a:lnTo>
                    <a:pt x="641938" y="6100630"/>
                  </a:lnTo>
                  <a:lnTo>
                    <a:pt x="618101" y="6057976"/>
                  </a:lnTo>
                  <a:lnTo>
                    <a:pt x="594672" y="6015065"/>
                  </a:lnTo>
                  <a:lnTo>
                    <a:pt x="571652" y="5971901"/>
                  </a:lnTo>
                  <a:lnTo>
                    <a:pt x="549044" y="5928485"/>
                  </a:lnTo>
                  <a:lnTo>
                    <a:pt x="526852" y="5884821"/>
                  </a:lnTo>
                  <a:lnTo>
                    <a:pt x="505077" y="5840911"/>
                  </a:lnTo>
                  <a:lnTo>
                    <a:pt x="483723" y="5796758"/>
                  </a:lnTo>
                  <a:lnTo>
                    <a:pt x="462792" y="5752364"/>
                  </a:lnTo>
                  <a:lnTo>
                    <a:pt x="442286" y="5707732"/>
                  </a:lnTo>
                  <a:lnTo>
                    <a:pt x="422209" y="5662865"/>
                  </a:lnTo>
                  <a:lnTo>
                    <a:pt x="402562" y="5617765"/>
                  </a:lnTo>
                  <a:lnTo>
                    <a:pt x="383349" y="5572434"/>
                  </a:lnTo>
                  <a:lnTo>
                    <a:pt x="364572" y="5526876"/>
                  </a:lnTo>
                  <a:lnTo>
                    <a:pt x="346233" y="5481094"/>
                  </a:lnTo>
                  <a:lnTo>
                    <a:pt x="328336" y="5435088"/>
                  </a:lnTo>
                  <a:lnTo>
                    <a:pt x="310882" y="5388863"/>
                  </a:lnTo>
                  <a:lnTo>
                    <a:pt x="293876" y="5342421"/>
                  </a:lnTo>
                  <a:lnTo>
                    <a:pt x="277318" y="5295765"/>
                  </a:lnTo>
                  <a:lnTo>
                    <a:pt x="261212" y="5248896"/>
                  </a:lnTo>
                  <a:lnTo>
                    <a:pt x="245560" y="5201819"/>
                  </a:lnTo>
                  <a:lnTo>
                    <a:pt x="230366" y="5154534"/>
                  </a:lnTo>
                  <a:lnTo>
                    <a:pt x="215631" y="5107046"/>
                  </a:lnTo>
                  <a:lnTo>
                    <a:pt x="201358" y="5059356"/>
                  </a:lnTo>
                  <a:lnTo>
                    <a:pt x="187550" y="5011468"/>
                  </a:lnTo>
                  <a:lnTo>
                    <a:pt x="174209" y="4963383"/>
                  </a:lnTo>
                  <a:lnTo>
                    <a:pt x="161339" y="4915105"/>
                  </a:lnTo>
                  <a:lnTo>
                    <a:pt x="148941" y="4866636"/>
                  </a:lnTo>
                  <a:lnTo>
                    <a:pt x="137018" y="4817978"/>
                  </a:lnTo>
                  <a:lnTo>
                    <a:pt x="125574" y="4769135"/>
                  </a:lnTo>
                  <a:lnTo>
                    <a:pt x="114610" y="4720109"/>
                  </a:lnTo>
                  <a:lnTo>
                    <a:pt x="104129" y="4670902"/>
                  </a:lnTo>
                  <a:lnTo>
                    <a:pt x="94134" y="4621517"/>
                  </a:lnTo>
                  <a:lnTo>
                    <a:pt x="84627" y="4571957"/>
                  </a:lnTo>
                  <a:lnTo>
                    <a:pt x="75611" y="4522225"/>
                  </a:lnTo>
                  <a:lnTo>
                    <a:pt x="67089" y="4472323"/>
                  </a:lnTo>
                  <a:lnTo>
                    <a:pt x="59063" y="4422253"/>
                  </a:lnTo>
                  <a:lnTo>
                    <a:pt x="51536" y="4372018"/>
                  </a:lnTo>
                  <a:lnTo>
                    <a:pt x="44510" y="4321621"/>
                  </a:lnTo>
                  <a:lnTo>
                    <a:pt x="37988" y="4271065"/>
                  </a:lnTo>
                  <a:lnTo>
                    <a:pt x="31973" y="4220352"/>
                  </a:lnTo>
                  <a:lnTo>
                    <a:pt x="26468" y="4169485"/>
                  </a:lnTo>
                  <a:lnTo>
                    <a:pt x="21474" y="4118466"/>
                  </a:lnTo>
                  <a:lnTo>
                    <a:pt x="16995" y="4067297"/>
                  </a:lnTo>
                  <a:lnTo>
                    <a:pt x="13033" y="4015983"/>
                  </a:lnTo>
                  <a:lnTo>
                    <a:pt x="9591" y="3964524"/>
                  </a:lnTo>
                  <a:lnTo>
                    <a:pt x="6671" y="3912925"/>
                  </a:lnTo>
                  <a:lnTo>
                    <a:pt x="4276" y="3861187"/>
                  </a:lnTo>
                  <a:lnTo>
                    <a:pt x="2409" y="3809313"/>
                  </a:lnTo>
                  <a:lnTo>
                    <a:pt x="1072" y="3757305"/>
                  </a:lnTo>
                  <a:lnTo>
                    <a:pt x="268" y="3705167"/>
                  </a:lnTo>
                  <a:lnTo>
                    <a:pt x="0" y="3652901"/>
                  </a:lnTo>
                  <a:lnTo>
                    <a:pt x="267" y="3600723"/>
                  </a:lnTo>
                  <a:lnTo>
                    <a:pt x="1068" y="3548674"/>
                  </a:lnTo>
                  <a:lnTo>
                    <a:pt x="2400" y="3496755"/>
                  </a:lnTo>
                  <a:lnTo>
                    <a:pt x="4261" y="3444969"/>
                  </a:lnTo>
                  <a:lnTo>
                    <a:pt x="6647" y="3393318"/>
                  </a:lnTo>
                  <a:lnTo>
                    <a:pt x="9556" y="3341806"/>
                  </a:lnTo>
                  <a:lnTo>
                    <a:pt x="12986" y="3290435"/>
                  </a:lnTo>
                  <a:lnTo>
                    <a:pt x="16933" y="3239208"/>
                  </a:lnTo>
                  <a:lnTo>
                    <a:pt x="21396" y="3188126"/>
                  </a:lnTo>
                  <a:lnTo>
                    <a:pt x="26372" y="3137193"/>
                  </a:lnTo>
                  <a:lnTo>
                    <a:pt x="31858" y="3086411"/>
                  </a:lnTo>
                  <a:lnTo>
                    <a:pt x="37851" y="3035783"/>
                  </a:lnTo>
                  <a:lnTo>
                    <a:pt x="44349" y="2985312"/>
                  </a:lnTo>
                  <a:lnTo>
                    <a:pt x="51350" y="2934999"/>
                  </a:lnTo>
                  <a:lnTo>
                    <a:pt x="58850" y="2884849"/>
                  </a:lnTo>
                  <a:lnTo>
                    <a:pt x="66848" y="2834862"/>
                  </a:lnTo>
                  <a:lnTo>
                    <a:pt x="75339" y="2785043"/>
                  </a:lnTo>
                  <a:lnTo>
                    <a:pt x="84323" y="2735392"/>
                  </a:lnTo>
                  <a:lnTo>
                    <a:pt x="93796" y="2685914"/>
                  </a:lnTo>
                  <a:lnTo>
                    <a:pt x="103756" y="2636610"/>
                  </a:lnTo>
                  <a:lnTo>
                    <a:pt x="114200" y="2587484"/>
                  </a:lnTo>
                  <a:lnTo>
                    <a:pt x="125125" y="2538538"/>
                  </a:lnTo>
                  <a:lnTo>
                    <a:pt x="136529" y="2489774"/>
                  </a:lnTo>
                  <a:lnTo>
                    <a:pt x="148410" y="2441194"/>
                  </a:lnTo>
                  <a:lnTo>
                    <a:pt x="160764" y="2392803"/>
                  </a:lnTo>
                  <a:lnTo>
                    <a:pt x="173589" y="2344602"/>
                  </a:lnTo>
                  <a:lnTo>
                    <a:pt x="186883" y="2296593"/>
                  </a:lnTo>
                  <a:lnTo>
                    <a:pt x="200643" y="2248780"/>
                  </a:lnTo>
                  <a:lnTo>
                    <a:pt x="214866" y="2201165"/>
                  </a:lnTo>
                  <a:lnTo>
                    <a:pt x="229550" y="2153751"/>
                  </a:lnTo>
                  <a:lnTo>
                    <a:pt x="244692" y="2106540"/>
                  </a:lnTo>
                  <a:lnTo>
                    <a:pt x="260289" y="2059535"/>
                  </a:lnTo>
                  <a:lnTo>
                    <a:pt x="276339" y="2012738"/>
                  </a:lnTo>
                  <a:lnTo>
                    <a:pt x="292839" y="1966152"/>
                  </a:lnTo>
                  <a:lnTo>
                    <a:pt x="309788" y="1919779"/>
                  </a:lnTo>
                  <a:lnTo>
                    <a:pt x="327181" y="1873623"/>
                  </a:lnTo>
                  <a:lnTo>
                    <a:pt x="345017" y="1827686"/>
                  </a:lnTo>
                  <a:lnTo>
                    <a:pt x="363292" y="1781970"/>
                  </a:lnTo>
                  <a:lnTo>
                    <a:pt x="382005" y="1736478"/>
                  </a:lnTo>
                  <a:lnTo>
                    <a:pt x="401153" y="1691213"/>
                  </a:lnTo>
                  <a:lnTo>
                    <a:pt x="420732" y="1646177"/>
                  </a:lnTo>
                  <a:lnTo>
                    <a:pt x="440741" y="1601372"/>
                  </a:lnTo>
                  <a:lnTo>
                    <a:pt x="461177" y="1556802"/>
                  </a:lnTo>
                  <a:lnTo>
                    <a:pt x="482038" y="1512469"/>
                  </a:lnTo>
                  <a:lnTo>
                    <a:pt x="503319" y="1468376"/>
                  </a:lnTo>
                  <a:lnTo>
                    <a:pt x="525021" y="1424525"/>
                  </a:lnTo>
                  <a:lnTo>
                    <a:pt x="547138" y="1380918"/>
                  </a:lnTo>
                  <a:lnTo>
                    <a:pt x="569669" y="1337559"/>
                  </a:lnTo>
                  <a:lnTo>
                    <a:pt x="592612" y="1294450"/>
                  </a:lnTo>
                  <a:lnTo>
                    <a:pt x="615963" y="1251593"/>
                  </a:lnTo>
                  <a:lnTo>
                    <a:pt x="639721" y="1208992"/>
                  </a:lnTo>
                  <a:lnTo>
                    <a:pt x="663881" y="1166648"/>
                  </a:lnTo>
                  <a:lnTo>
                    <a:pt x="688443" y="1124565"/>
                  </a:lnTo>
                  <a:lnTo>
                    <a:pt x="713403" y="1082745"/>
                  </a:lnTo>
                  <a:lnTo>
                    <a:pt x="738759" y="1041190"/>
                  </a:lnTo>
                  <a:lnTo>
                    <a:pt x="764507" y="999904"/>
                  </a:lnTo>
                  <a:lnTo>
                    <a:pt x="790646" y="958888"/>
                  </a:lnTo>
                  <a:lnTo>
                    <a:pt x="817173" y="918146"/>
                  </a:lnTo>
                  <a:lnTo>
                    <a:pt x="844086" y="877679"/>
                  </a:lnTo>
                  <a:lnTo>
                    <a:pt x="871381" y="837491"/>
                  </a:lnTo>
                  <a:lnTo>
                    <a:pt x="899056" y="797584"/>
                  </a:lnTo>
                  <a:lnTo>
                    <a:pt x="927108" y="757961"/>
                  </a:lnTo>
                  <a:lnTo>
                    <a:pt x="955535" y="718625"/>
                  </a:lnTo>
                  <a:lnTo>
                    <a:pt x="984335" y="679577"/>
                  </a:lnTo>
                  <a:lnTo>
                    <a:pt x="1013504" y="640821"/>
                  </a:lnTo>
                  <a:lnTo>
                    <a:pt x="1043040" y="602359"/>
                  </a:lnTo>
                  <a:lnTo>
                    <a:pt x="1072941" y="564194"/>
                  </a:lnTo>
                  <a:lnTo>
                    <a:pt x="1103204" y="526328"/>
                  </a:lnTo>
                  <a:lnTo>
                    <a:pt x="1133825" y="488764"/>
                  </a:lnTo>
                  <a:lnTo>
                    <a:pt x="1164804" y="451504"/>
                  </a:lnTo>
                  <a:lnTo>
                    <a:pt x="1196136" y="414552"/>
                  </a:lnTo>
                  <a:lnTo>
                    <a:pt x="1227820" y="377909"/>
                  </a:lnTo>
                  <a:lnTo>
                    <a:pt x="1259853" y="341579"/>
                  </a:lnTo>
                  <a:lnTo>
                    <a:pt x="1292232" y="305564"/>
                  </a:lnTo>
                  <a:lnTo>
                    <a:pt x="1324955" y="269866"/>
                  </a:lnTo>
                  <a:lnTo>
                    <a:pt x="1358018" y="234488"/>
                  </a:lnTo>
                  <a:lnTo>
                    <a:pt x="1391420" y="199433"/>
                  </a:lnTo>
                  <a:lnTo>
                    <a:pt x="1425158" y="164703"/>
                  </a:lnTo>
                  <a:lnTo>
                    <a:pt x="1459230" y="130301"/>
                  </a:lnTo>
                  <a:lnTo>
                    <a:pt x="1595882" y="0"/>
                  </a:lnTo>
                  <a:close/>
                </a:path>
              </a:pathLst>
            </a:custGeom>
            <a:noFill/>
            <a:ln w="9525" cap="flat" cmpd="sng">
              <a:solidFill>
                <a:srgbClr val="EEEE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8"/>
            <p:cNvSpPr/>
            <p:nvPr/>
          </p:nvSpPr>
          <p:spPr>
            <a:xfrm>
              <a:off x="1121663" y="0"/>
              <a:ext cx="9949180" cy="6858000"/>
            </a:xfrm>
            <a:custGeom>
              <a:avLst/>
              <a:gdLst/>
              <a:ahLst/>
              <a:cxnLst/>
              <a:rect l="l" t="t" r="r" b="b"/>
              <a:pathLst>
                <a:path w="9949180" h="6858000" extrusionOk="0">
                  <a:moveTo>
                    <a:pt x="8355203" y="0"/>
                  </a:moveTo>
                  <a:lnTo>
                    <a:pt x="1593469" y="0"/>
                  </a:lnTo>
                  <a:lnTo>
                    <a:pt x="1456944" y="130301"/>
                  </a:lnTo>
                  <a:lnTo>
                    <a:pt x="1422925" y="164703"/>
                  </a:lnTo>
                  <a:lnTo>
                    <a:pt x="1389239" y="199433"/>
                  </a:lnTo>
                  <a:lnTo>
                    <a:pt x="1355889" y="234488"/>
                  </a:lnTo>
                  <a:lnTo>
                    <a:pt x="1322877" y="269866"/>
                  </a:lnTo>
                  <a:lnTo>
                    <a:pt x="1290205" y="305564"/>
                  </a:lnTo>
                  <a:lnTo>
                    <a:pt x="1257876" y="341579"/>
                  </a:lnTo>
                  <a:lnTo>
                    <a:pt x="1225893" y="377909"/>
                  </a:lnTo>
                  <a:lnTo>
                    <a:pt x="1194259" y="414552"/>
                  </a:lnTo>
                  <a:lnTo>
                    <a:pt x="1162975" y="451504"/>
                  </a:lnTo>
                  <a:lnTo>
                    <a:pt x="1132045" y="488764"/>
                  </a:lnTo>
                  <a:lnTo>
                    <a:pt x="1101470" y="526328"/>
                  </a:lnTo>
                  <a:lnTo>
                    <a:pt x="1071255" y="564194"/>
                  </a:lnTo>
                  <a:lnTo>
                    <a:pt x="1041401" y="602359"/>
                  </a:lnTo>
                  <a:lnTo>
                    <a:pt x="1011911" y="640821"/>
                  </a:lnTo>
                  <a:lnTo>
                    <a:pt x="982787" y="679577"/>
                  </a:lnTo>
                  <a:lnTo>
                    <a:pt x="954032" y="718625"/>
                  </a:lnTo>
                  <a:lnTo>
                    <a:pt x="925650" y="757961"/>
                  </a:lnTo>
                  <a:lnTo>
                    <a:pt x="897641" y="797584"/>
                  </a:lnTo>
                  <a:lnTo>
                    <a:pt x="870009" y="837491"/>
                  </a:lnTo>
                  <a:lnTo>
                    <a:pt x="842757" y="877679"/>
                  </a:lnTo>
                  <a:lnTo>
                    <a:pt x="815887" y="918146"/>
                  </a:lnTo>
                  <a:lnTo>
                    <a:pt x="789401" y="958888"/>
                  </a:lnTo>
                  <a:lnTo>
                    <a:pt x="763303" y="999904"/>
                  </a:lnTo>
                  <a:lnTo>
                    <a:pt x="737595" y="1041190"/>
                  </a:lnTo>
                  <a:lnTo>
                    <a:pt x="712279" y="1082745"/>
                  </a:lnTo>
                  <a:lnTo>
                    <a:pt x="687358" y="1124565"/>
                  </a:lnTo>
                  <a:lnTo>
                    <a:pt x="662835" y="1166648"/>
                  </a:lnTo>
                  <a:lnTo>
                    <a:pt x="638712" y="1208992"/>
                  </a:lnTo>
                  <a:lnTo>
                    <a:pt x="614991" y="1251593"/>
                  </a:lnTo>
                  <a:lnTo>
                    <a:pt x="591677" y="1294450"/>
                  </a:lnTo>
                  <a:lnTo>
                    <a:pt x="568770" y="1337559"/>
                  </a:lnTo>
                  <a:lnTo>
                    <a:pt x="546274" y="1380918"/>
                  </a:lnTo>
                  <a:lnTo>
                    <a:pt x="524191" y="1424525"/>
                  </a:lnTo>
                  <a:lnTo>
                    <a:pt x="502525" y="1468376"/>
                  </a:lnTo>
                  <a:lnTo>
                    <a:pt x="481276" y="1512469"/>
                  </a:lnTo>
                  <a:lnTo>
                    <a:pt x="460449" y="1556802"/>
                  </a:lnTo>
                  <a:lnTo>
                    <a:pt x="440045" y="1601372"/>
                  </a:lnTo>
                  <a:lnTo>
                    <a:pt x="420067" y="1646177"/>
                  </a:lnTo>
                  <a:lnTo>
                    <a:pt x="400518" y="1691213"/>
                  </a:lnTo>
                  <a:lnTo>
                    <a:pt x="381401" y="1736478"/>
                  </a:lnTo>
                  <a:lnTo>
                    <a:pt x="362717" y="1781970"/>
                  </a:lnTo>
                  <a:lnTo>
                    <a:pt x="344471" y="1827686"/>
                  </a:lnTo>
                  <a:lnTo>
                    <a:pt x="326663" y="1873623"/>
                  </a:lnTo>
                  <a:lnTo>
                    <a:pt x="309297" y="1919779"/>
                  </a:lnTo>
                  <a:lnTo>
                    <a:pt x="292376" y="1966152"/>
                  </a:lnTo>
                  <a:lnTo>
                    <a:pt x="275901" y="2012738"/>
                  </a:lnTo>
                  <a:lnTo>
                    <a:pt x="259877" y="2059535"/>
                  </a:lnTo>
                  <a:lnTo>
                    <a:pt x="244304" y="2106540"/>
                  </a:lnTo>
                  <a:lnTo>
                    <a:pt x="229186" y="2153751"/>
                  </a:lnTo>
                  <a:lnTo>
                    <a:pt x="214526" y="2201165"/>
                  </a:lnTo>
                  <a:lnTo>
                    <a:pt x="200325" y="2248780"/>
                  </a:lnTo>
                  <a:lnTo>
                    <a:pt x="186587" y="2296593"/>
                  </a:lnTo>
                  <a:lnTo>
                    <a:pt x="173314" y="2344602"/>
                  </a:lnTo>
                  <a:lnTo>
                    <a:pt x="160509" y="2392803"/>
                  </a:lnTo>
                  <a:lnTo>
                    <a:pt x="148174" y="2441194"/>
                  </a:lnTo>
                  <a:lnTo>
                    <a:pt x="136313" y="2489774"/>
                  </a:lnTo>
                  <a:lnTo>
                    <a:pt x="124927" y="2538538"/>
                  </a:lnTo>
                  <a:lnTo>
                    <a:pt x="114018" y="2587484"/>
                  </a:lnTo>
                  <a:lnTo>
                    <a:pt x="103591" y="2636610"/>
                  </a:lnTo>
                  <a:lnTo>
                    <a:pt x="93647" y="2685914"/>
                  </a:lnTo>
                  <a:lnTo>
                    <a:pt x="84189" y="2735392"/>
                  </a:lnTo>
                  <a:lnTo>
                    <a:pt x="75220" y="2785043"/>
                  </a:lnTo>
                  <a:lnTo>
                    <a:pt x="66741" y="2834862"/>
                  </a:lnTo>
                  <a:lnTo>
                    <a:pt x="58757" y="2884849"/>
                  </a:lnTo>
                  <a:lnTo>
                    <a:pt x="51268" y="2934999"/>
                  </a:lnTo>
                  <a:lnTo>
                    <a:pt x="44279" y="2985312"/>
                  </a:lnTo>
                  <a:lnTo>
                    <a:pt x="37791" y="3035783"/>
                  </a:lnTo>
                  <a:lnTo>
                    <a:pt x="31807" y="3086411"/>
                  </a:lnTo>
                  <a:lnTo>
                    <a:pt x="26330" y="3137193"/>
                  </a:lnTo>
                  <a:lnTo>
                    <a:pt x="21362" y="3188126"/>
                  </a:lnTo>
                  <a:lnTo>
                    <a:pt x="16907" y="3239208"/>
                  </a:lnTo>
                  <a:lnTo>
                    <a:pt x="12965" y="3290435"/>
                  </a:lnTo>
                  <a:lnTo>
                    <a:pt x="9541" y="3341806"/>
                  </a:lnTo>
                  <a:lnTo>
                    <a:pt x="6636" y="3393318"/>
                  </a:lnTo>
                  <a:lnTo>
                    <a:pt x="4254" y="3444969"/>
                  </a:lnTo>
                  <a:lnTo>
                    <a:pt x="2397" y="3496755"/>
                  </a:lnTo>
                  <a:lnTo>
                    <a:pt x="1067" y="3548674"/>
                  </a:lnTo>
                  <a:lnTo>
                    <a:pt x="267" y="3600723"/>
                  </a:lnTo>
                  <a:lnTo>
                    <a:pt x="0" y="3652901"/>
                  </a:lnTo>
                  <a:lnTo>
                    <a:pt x="268" y="3705167"/>
                  </a:lnTo>
                  <a:lnTo>
                    <a:pt x="1071" y="3757305"/>
                  </a:lnTo>
                  <a:lnTo>
                    <a:pt x="2406" y="3809313"/>
                  </a:lnTo>
                  <a:lnTo>
                    <a:pt x="4270" y="3861187"/>
                  </a:lnTo>
                  <a:lnTo>
                    <a:pt x="6661" y="3912925"/>
                  </a:lnTo>
                  <a:lnTo>
                    <a:pt x="9577" y="3964524"/>
                  </a:lnTo>
                  <a:lnTo>
                    <a:pt x="13014" y="4015983"/>
                  </a:lnTo>
                  <a:lnTo>
                    <a:pt x="16970" y="4067297"/>
                  </a:lnTo>
                  <a:lnTo>
                    <a:pt x="21442" y="4118466"/>
                  </a:lnTo>
                  <a:lnTo>
                    <a:pt x="26428" y="4169485"/>
                  </a:lnTo>
                  <a:lnTo>
                    <a:pt x="31926" y="4220352"/>
                  </a:lnTo>
                  <a:lnTo>
                    <a:pt x="37931" y="4271065"/>
                  </a:lnTo>
                  <a:lnTo>
                    <a:pt x="44443" y="4321621"/>
                  </a:lnTo>
                  <a:lnTo>
                    <a:pt x="51458" y="4372018"/>
                  </a:lnTo>
                  <a:lnTo>
                    <a:pt x="58974" y="4422253"/>
                  </a:lnTo>
                  <a:lnTo>
                    <a:pt x="66988" y="4472323"/>
                  </a:lnTo>
                  <a:lnTo>
                    <a:pt x="75497" y="4522225"/>
                  </a:lnTo>
                  <a:lnTo>
                    <a:pt x="84499" y="4571957"/>
                  </a:lnTo>
                  <a:lnTo>
                    <a:pt x="93992" y="4621517"/>
                  </a:lnTo>
                  <a:lnTo>
                    <a:pt x="103972" y="4670902"/>
                  </a:lnTo>
                  <a:lnTo>
                    <a:pt x="114437" y="4720109"/>
                  </a:lnTo>
                  <a:lnTo>
                    <a:pt x="125384" y="4769135"/>
                  </a:lnTo>
                  <a:lnTo>
                    <a:pt x="136811" y="4817978"/>
                  </a:lnTo>
                  <a:lnTo>
                    <a:pt x="148716" y="4866636"/>
                  </a:lnTo>
                  <a:lnTo>
                    <a:pt x="161095" y="4915105"/>
                  </a:lnTo>
                  <a:lnTo>
                    <a:pt x="173946" y="4963383"/>
                  </a:lnTo>
                  <a:lnTo>
                    <a:pt x="187266" y="5011468"/>
                  </a:lnTo>
                  <a:lnTo>
                    <a:pt x="201053" y="5059356"/>
                  </a:lnTo>
                  <a:lnTo>
                    <a:pt x="215304" y="5107046"/>
                  </a:lnTo>
                  <a:lnTo>
                    <a:pt x="230016" y="5154534"/>
                  </a:lnTo>
                  <a:lnTo>
                    <a:pt x="245187" y="5201819"/>
                  </a:lnTo>
                  <a:lnTo>
                    <a:pt x="260815" y="5248896"/>
                  </a:lnTo>
                  <a:lnTo>
                    <a:pt x="276896" y="5295765"/>
                  </a:lnTo>
                  <a:lnTo>
                    <a:pt x="293428" y="5342421"/>
                  </a:lnTo>
                  <a:lnTo>
                    <a:pt x="310409" y="5388863"/>
                  </a:lnTo>
                  <a:lnTo>
                    <a:pt x="327835" y="5435088"/>
                  </a:lnTo>
                  <a:lnTo>
                    <a:pt x="345705" y="5481094"/>
                  </a:lnTo>
                  <a:lnTo>
                    <a:pt x="364015" y="5526876"/>
                  </a:lnTo>
                  <a:lnTo>
                    <a:pt x="382763" y="5572434"/>
                  </a:lnTo>
                  <a:lnTo>
                    <a:pt x="401947" y="5617765"/>
                  </a:lnTo>
                  <a:lnTo>
                    <a:pt x="421563" y="5662865"/>
                  </a:lnTo>
                  <a:lnTo>
                    <a:pt x="441609" y="5707732"/>
                  </a:lnTo>
                  <a:lnTo>
                    <a:pt x="462083" y="5752364"/>
                  </a:lnTo>
                  <a:lnTo>
                    <a:pt x="482981" y="5796758"/>
                  </a:lnTo>
                  <a:lnTo>
                    <a:pt x="504302" y="5840911"/>
                  </a:lnTo>
                  <a:lnTo>
                    <a:pt x="526043" y="5884821"/>
                  </a:lnTo>
                  <a:lnTo>
                    <a:pt x="548201" y="5928485"/>
                  </a:lnTo>
                  <a:lnTo>
                    <a:pt x="570773" y="5971901"/>
                  </a:lnTo>
                  <a:lnTo>
                    <a:pt x="593756" y="6015065"/>
                  </a:lnTo>
                  <a:lnTo>
                    <a:pt x="617149" y="6057976"/>
                  </a:lnTo>
                  <a:lnTo>
                    <a:pt x="640949" y="6100630"/>
                  </a:lnTo>
                  <a:lnTo>
                    <a:pt x="665153" y="6143025"/>
                  </a:lnTo>
                  <a:lnTo>
                    <a:pt x="689758" y="6185159"/>
                  </a:lnTo>
                  <a:lnTo>
                    <a:pt x="714761" y="6227028"/>
                  </a:lnTo>
                  <a:lnTo>
                    <a:pt x="740161" y="6268631"/>
                  </a:lnTo>
                  <a:lnTo>
                    <a:pt x="765954" y="6309964"/>
                  </a:lnTo>
                  <a:lnTo>
                    <a:pt x="792139" y="6351025"/>
                  </a:lnTo>
                  <a:lnTo>
                    <a:pt x="818711" y="6391811"/>
                  </a:lnTo>
                  <a:lnTo>
                    <a:pt x="845669" y="6432320"/>
                  </a:lnTo>
                  <a:lnTo>
                    <a:pt x="873010" y="6472549"/>
                  </a:lnTo>
                  <a:lnTo>
                    <a:pt x="900732" y="6512496"/>
                  </a:lnTo>
                  <a:lnTo>
                    <a:pt x="928832" y="6552157"/>
                  </a:lnTo>
                  <a:lnTo>
                    <a:pt x="957306" y="6591531"/>
                  </a:lnTo>
                  <a:lnTo>
                    <a:pt x="986154" y="6630614"/>
                  </a:lnTo>
                  <a:lnTo>
                    <a:pt x="1015371" y="6669404"/>
                  </a:lnTo>
                  <a:lnTo>
                    <a:pt x="1044956" y="6707899"/>
                  </a:lnTo>
                  <a:lnTo>
                    <a:pt x="1074905" y="6746095"/>
                  </a:lnTo>
                  <a:lnTo>
                    <a:pt x="1105216" y="6783990"/>
                  </a:lnTo>
                  <a:lnTo>
                    <a:pt x="1135888" y="6821582"/>
                  </a:lnTo>
                  <a:lnTo>
                    <a:pt x="1167384" y="6857999"/>
                  </a:lnTo>
                  <a:lnTo>
                    <a:pt x="8781288" y="6857999"/>
                  </a:lnTo>
                  <a:lnTo>
                    <a:pt x="8812784" y="6821582"/>
                  </a:lnTo>
                  <a:lnTo>
                    <a:pt x="8843455" y="6783990"/>
                  </a:lnTo>
                  <a:lnTo>
                    <a:pt x="8873766" y="6746095"/>
                  </a:lnTo>
                  <a:lnTo>
                    <a:pt x="8903716" y="6707899"/>
                  </a:lnTo>
                  <a:lnTo>
                    <a:pt x="8933300" y="6669404"/>
                  </a:lnTo>
                  <a:lnTo>
                    <a:pt x="8962517" y="6630614"/>
                  </a:lnTo>
                  <a:lnTo>
                    <a:pt x="8991365" y="6591531"/>
                  </a:lnTo>
                  <a:lnTo>
                    <a:pt x="9019839" y="6552157"/>
                  </a:lnTo>
                  <a:lnTo>
                    <a:pt x="9047939" y="6512496"/>
                  </a:lnTo>
                  <a:lnTo>
                    <a:pt x="9075661" y="6472549"/>
                  </a:lnTo>
                  <a:lnTo>
                    <a:pt x="9103002" y="6432320"/>
                  </a:lnTo>
                  <a:lnTo>
                    <a:pt x="9129960" y="6391811"/>
                  </a:lnTo>
                  <a:lnTo>
                    <a:pt x="9156532" y="6351025"/>
                  </a:lnTo>
                  <a:lnTo>
                    <a:pt x="9182717" y="6309964"/>
                  </a:lnTo>
                  <a:lnTo>
                    <a:pt x="9208510" y="6268631"/>
                  </a:lnTo>
                  <a:lnTo>
                    <a:pt x="9233910" y="6227028"/>
                  </a:lnTo>
                  <a:lnTo>
                    <a:pt x="9258913" y="6185159"/>
                  </a:lnTo>
                  <a:lnTo>
                    <a:pt x="9283518" y="6143025"/>
                  </a:lnTo>
                  <a:lnTo>
                    <a:pt x="9307722" y="6100630"/>
                  </a:lnTo>
                  <a:lnTo>
                    <a:pt x="9331522" y="6057976"/>
                  </a:lnTo>
                  <a:lnTo>
                    <a:pt x="9354915" y="6015065"/>
                  </a:lnTo>
                  <a:lnTo>
                    <a:pt x="9377898" y="5971901"/>
                  </a:lnTo>
                  <a:lnTo>
                    <a:pt x="9400470" y="5928485"/>
                  </a:lnTo>
                  <a:lnTo>
                    <a:pt x="9422628" y="5884821"/>
                  </a:lnTo>
                  <a:lnTo>
                    <a:pt x="9444369" y="5840911"/>
                  </a:lnTo>
                  <a:lnTo>
                    <a:pt x="9465690" y="5796758"/>
                  </a:lnTo>
                  <a:lnTo>
                    <a:pt x="9486588" y="5752364"/>
                  </a:lnTo>
                  <a:lnTo>
                    <a:pt x="9507062" y="5707732"/>
                  </a:lnTo>
                  <a:lnTo>
                    <a:pt x="9527108" y="5662865"/>
                  </a:lnTo>
                  <a:lnTo>
                    <a:pt x="9546724" y="5617765"/>
                  </a:lnTo>
                  <a:lnTo>
                    <a:pt x="9565908" y="5572434"/>
                  </a:lnTo>
                  <a:lnTo>
                    <a:pt x="9584656" y="5526876"/>
                  </a:lnTo>
                  <a:lnTo>
                    <a:pt x="9602966" y="5481094"/>
                  </a:lnTo>
                  <a:lnTo>
                    <a:pt x="9620836" y="5435088"/>
                  </a:lnTo>
                  <a:lnTo>
                    <a:pt x="9638262" y="5388863"/>
                  </a:lnTo>
                  <a:lnTo>
                    <a:pt x="9655243" y="5342421"/>
                  </a:lnTo>
                  <a:lnTo>
                    <a:pt x="9671775" y="5295765"/>
                  </a:lnTo>
                  <a:lnTo>
                    <a:pt x="9687856" y="5248896"/>
                  </a:lnTo>
                  <a:lnTo>
                    <a:pt x="9703484" y="5201819"/>
                  </a:lnTo>
                  <a:lnTo>
                    <a:pt x="9718655" y="5154534"/>
                  </a:lnTo>
                  <a:lnTo>
                    <a:pt x="9733367" y="5107046"/>
                  </a:lnTo>
                  <a:lnTo>
                    <a:pt x="9747618" y="5059356"/>
                  </a:lnTo>
                  <a:lnTo>
                    <a:pt x="9761405" y="5011468"/>
                  </a:lnTo>
                  <a:lnTo>
                    <a:pt x="9774725" y="4963383"/>
                  </a:lnTo>
                  <a:lnTo>
                    <a:pt x="9787576" y="4915105"/>
                  </a:lnTo>
                  <a:lnTo>
                    <a:pt x="9799955" y="4866636"/>
                  </a:lnTo>
                  <a:lnTo>
                    <a:pt x="9811860" y="4817978"/>
                  </a:lnTo>
                  <a:lnTo>
                    <a:pt x="9823287" y="4769135"/>
                  </a:lnTo>
                  <a:lnTo>
                    <a:pt x="9834234" y="4720109"/>
                  </a:lnTo>
                  <a:lnTo>
                    <a:pt x="9844699" y="4670902"/>
                  </a:lnTo>
                  <a:lnTo>
                    <a:pt x="9854679" y="4621517"/>
                  </a:lnTo>
                  <a:lnTo>
                    <a:pt x="9864172" y="4571957"/>
                  </a:lnTo>
                  <a:lnTo>
                    <a:pt x="9873174" y="4522225"/>
                  </a:lnTo>
                  <a:lnTo>
                    <a:pt x="9881683" y="4472323"/>
                  </a:lnTo>
                  <a:lnTo>
                    <a:pt x="9889697" y="4422253"/>
                  </a:lnTo>
                  <a:lnTo>
                    <a:pt x="9897213" y="4372018"/>
                  </a:lnTo>
                  <a:lnTo>
                    <a:pt x="9904228" y="4321621"/>
                  </a:lnTo>
                  <a:lnTo>
                    <a:pt x="9910740" y="4271065"/>
                  </a:lnTo>
                  <a:lnTo>
                    <a:pt x="9916745" y="4220352"/>
                  </a:lnTo>
                  <a:lnTo>
                    <a:pt x="9922243" y="4169485"/>
                  </a:lnTo>
                  <a:lnTo>
                    <a:pt x="9927229" y="4118466"/>
                  </a:lnTo>
                  <a:lnTo>
                    <a:pt x="9931701" y="4067297"/>
                  </a:lnTo>
                  <a:lnTo>
                    <a:pt x="9935657" y="4015983"/>
                  </a:lnTo>
                  <a:lnTo>
                    <a:pt x="9939094" y="3964524"/>
                  </a:lnTo>
                  <a:lnTo>
                    <a:pt x="9942010" y="3912925"/>
                  </a:lnTo>
                  <a:lnTo>
                    <a:pt x="9944401" y="3861187"/>
                  </a:lnTo>
                  <a:lnTo>
                    <a:pt x="9946265" y="3809313"/>
                  </a:lnTo>
                  <a:lnTo>
                    <a:pt x="9947600" y="3757305"/>
                  </a:lnTo>
                  <a:lnTo>
                    <a:pt x="9948403" y="3705167"/>
                  </a:lnTo>
                  <a:lnTo>
                    <a:pt x="9948671" y="3652901"/>
                  </a:lnTo>
                  <a:lnTo>
                    <a:pt x="9948404" y="3600723"/>
                  </a:lnTo>
                  <a:lnTo>
                    <a:pt x="9947604" y="3548674"/>
                  </a:lnTo>
                  <a:lnTo>
                    <a:pt x="9946274" y="3496755"/>
                  </a:lnTo>
                  <a:lnTo>
                    <a:pt x="9944417" y="3444969"/>
                  </a:lnTo>
                  <a:lnTo>
                    <a:pt x="9942035" y="3393318"/>
                  </a:lnTo>
                  <a:lnTo>
                    <a:pt x="9939130" y="3341806"/>
                  </a:lnTo>
                  <a:lnTo>
                    <a:pt x="9935706" y="3290435"/>
                  </a:lnTo>
                  <a:lnTo>
                    <a:pt x="9931764" y="3239208"/>
                  </a:lnTo>
                  <a:lnTo>
                    <a:pt x="9927309" y="3188126"/>
                  </a:lnTo>
                  <a:lnTo>
                    <a:pt x="9922341" y="3137193"/>
                  </a:lnTo>
                  <a:lnTo>
                    <a:pt x="9916864" y="3086411"/>
                  </a:lnTo>
                  <a:lnTo>
                    <a:pt x="9910880" y="3035783"/>
                  </a:lnTo>
                  <a:lnTo>
                    <a:pt x="9904392" y="2985312"/>
                  </a:lnTo>
                  <a:lnTo>
                    <a:pt x="9897403" y="2934999"/>
                  </a:lnTo>
                  <a:lnTo>
                    <a:pt x="9889914" y="2884849"/>
                  </a:lnTo>
                  <a:lnTo>
                    <a:pt x="9881930" y="2834862"/>
                  </a:lnTo>
                  <a:lnTo>
                    <a:pt x="9873451" y="2785043"/>
                  </a:lnTo>
                  <a:lnTo>
                    <a:pt x="9864482" y="2735392"/>
                  </a:lnTo>
                  <a:lnTo>
                    <a:pt x="9855024" y="2685914"/>
                  </a:lnTo>
                  <a:lnTo>
                    <a:pt x="9845080" y="2636610"/>
                  </a:lnTo>
                  <a:lnTo>
                    <a:pt x="9834653" y="2587484"/>
                  </a:lnTo>
                  <a:lnTo>
                    <a:pt x="9823744" y="2538538"/>
                  </a:lnTo>
                  <a:lnTo>
                    <a:pt x="9812358" y="2489774"/>
                  </a:lnTo>
                  <a:lnTo>
                    <a:pt x="9800497" y="2441194"/>
                  </a:lnTo>
                  <a:lnTo>
                    <a:pt x="9788162" y="2392803"/>
                  </a:lnTo>
                  <a:lnTo>
                    <a:pt x="9775357" y="2344602"/>
                  </a:lnTo>
                  <a:lnTo>
                    <a:pt x="9762084" y="2296593"/>
                  </a:lnTo>
                  <a:lnTo>
                    <a:pt x="9748346" y="2248780"/>
                  </a:lnTo>
                  <a:lnTo>
                    <a:pt x="9734145" y="2201165"/>
                  </a:lnTo>
                  <a:lnTo>
                    <a:pt x="9719485" y="2153751"/>
                  </a:lnTo>
                  <a:lnTo>
                    <a:pt x="9704367" y="2106540"/>
                  </a:lnTo>
                  <a:lnTo>
                    <a:pt x="9688794" y="2059535"/>
                  </a:lnTo>
                  <a:lnTo>
                    <a:pt x="9672770" y="2012738"/>
                  </a:lnTo>
                  <a:lnTo>
                    <a:pt x="9656295" y="1966152"/>
                  </a:lnTo>
                  <a:lnTo>
                    <a:pt x="9639374" y="1919779"/>
                  </a:lnTo>
                  <a:lnTo>
                    <a:pt x="9622008" y="1873623"/>
                  </a:lnTo>
                  <a:lnTo>
                    <a:pt x="9604200" y="1827686"/>
                  </a:lnTo>
                  <a:lnTo>
                    <a:pt x="9585954" y="1781970"/>
                  </a:lnTo>
                  <a:lnTo>
                    <a:pt x="9567270" y="1736478"/>
                  </a:lnTo>
                  <a:lnTo>
                    <a:pt x="9548153" y="1691213"/>
                  </a:lnTo>
                  <a:lnTo>
                    <a:pt x="9528604" y="1646177"/>
                  </a:lnTo>
                  <a:lnTo>
                    <a:pt x="9508626" y="1601372"/>
                  </a:lnTo>
                  <a:lnTo>
                    <a:pt x="9488222" y="1556802"/>
                  </a:lnTo>
                  <a:lnTo>
                    <a:pt x="9467395" y="1512469"/>
                  </a:lnTo>
                  <a:lnTo>
                    <a:pt x="9446146" y="1468376"/>
                  </a:lnTo>
                  <a:lnTo>
                    <a:pt x="9424480" y="1424525"/>
                  </a:lnTo>
                  <a:lnTo>
                    <a:pt x="9402397" y="1380918"/>
                  </a:lnTo>
                  <a:lnTo>
                    <a:pt x="9379901" y="1337559"/>
                  </a:lnTo>
                  <a:lnTo>
                    <a:pt x="9356994" y="1294450"/>
                  </a:lnTo>
                  <a:lnTo>
                    <a:pt x="9333680" y="1251593"/>
                  </a:lnTo>
                  <a:lnTo>
                    <a:pt x="9309959" y="1208992"/>
                  </a:lnTo>
                  <a:lnTo>
                    <a:pt x="9285836" y="1166648"/>
                  </a:lnTo>
                  <a:lnTo>
                    <a:pt x="9261313" y="1124565"/>
                  </a:lnTo>
                  <a:lnTo>
                    <a:pt x="9236392" y="1082745"/>
                  </a:lnTo>
                  <a:lnTo>
                    <a:pt x="9211076" y="1041190"/>
                  </a:lnTo>
                  <a:lnTo>
                    <a:pt x="9185368" y="999904"/>
                  </a:lnTo>
                  <a:lnTo>
                    <a:pt x="9159270" y="958888"/>
                  </a:lnTo>
                  <a:lnTo>
                    <a:pt x="9132784" y="918146"/>
                  </a:lnTo>
                  <a:lnTo>
                    <a:pt x="9105914" y="877679"/>
                  </a:lnTo>
                  <a:lnTo>
                    <a:pt x="9078662" y="837491"/>
                  </a:lnTo>
                  <a:lnTo>
                    <a:pt x="9051030" y="797584"/>
                  </a:lnTo>
                  <a:lnTo>
                    <a:pt x="9023021" y="757961"/>
                  </a:lnTo>
                  <a:lnTo>
                    <a:pt x="8994639" y="718625"/>
                  </a:lnTo>
                  <a:lnTo>
                    <a:pt x="8965884" y="679577"/>
                  </a:lnTo>
                  <a:lnTo>
                    <a:pt x="8936760" y="640821"/>
                  </a:lnTo>
                  <a:lnTo>
                    <a:pt x="8907270" y="602359"/>
                  </a:lnTo>
                  <a:lnTo>
                    <a:pt x="8877416" y="564194"/>
                  </a:lnTo>
                  <a:lnTo>
                    <a:pt x="8847201" y="526328"/>
                  </a:lnTo>
                  <a:lnTo>
                    <a:pt x="8816626" y="488764"/>
                  </a:lnTo>
                  <a:lnTo>
                    <a:pt x="8785696" y="451504"/>
                  </a:lnTo>
                  <a:lnTo>
                    <a:pt x="8754412" y="414552"/>
                  </a:lnTo>
                  <a:lnTo>
                    <a:pt x="8722778" y="377909"/>
                  </a:lnTo>
                  <a:lnTo>
                    <a:pt x="8690795" y="341579"/>
                  </a:lnTo>
                  <a:lnTo>
                    <a:pt x="8658466" y="305564"/>
                  </a:lnTo>
                  <a:lnTo>
                    <a:pt x="8625794" y="269866"/>
                  </a:lnTo>
                  <a:lnTo>
                    <a:pt x="8592782" y="234488"/>
                  </a:lnTo>
                  <a:lnTo>
                    <a:pt x="8559432" y="199433"/>
                  </a:lnTo>
                  <a:lnTo>
                    <a:pt x="8525746" y="164703"/>
                  </a:lnTo>
                  <a:lnTo>
                    <a:pt x="8491728" y="130301"/>
                  </a:lnTo>
                  <a:lnTo>
                    <a:pt x="835520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8"/>
          <p:cNvSpPr txBox="1">
            <a:spLocks noGrp="1"/>
          </p:cNvSpPr>
          <p:nvPr>
            <p:ph type="title"/>
          </p:nvPr>
        </p:nvSpPr>
        <p:spPr>
          <a:xfrm>
            <a:off x="4394449" y="2708525"/>
            <a:ext cx="5087700" cy="1121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7200" dirty="0">
                <a:solidFill>
                  <a:srgbClr val="000000"/>
                </a:solidFill>
              </a:rPr>
              <a:t>INSIGHTS</a:t>
            </a:r>
            <a:endParaRPr sz="7200" dirty="0"/>
          </a:p>
        </p:txBody>
      </p:sp>
      <p:sp>
        <p:nvSpPr>
          <p:cNvPr id="211" name="Google Shape;211;p8"/>
          <p:cNvSpPr/>
          <p:nvPr/>
        </p:nvSpPr>
        <p:spPr>
          <a:xfrm>
            <a:off x="3718559" y="5524500"/>
            <a:ext cx="4754880" cy="27940"/>
          </a:xfrm>
          <a:custGeom>
            <a:avLst/>
            <a:gdLst/>
            <a:ahLst/>
            <a:cxnLst/>
            <a:rect l="l" t="t" r="r" b="b"/>
            <a:pathLst>
              <a:path w="4754880" h="27939" extrusionOk="0">
                <a:moveTo>
                  <a:pt x="4754880" y="0"/>
                </a:moveTo>
                <a:lnTo>
                  <a:pt x="0" y="0"/>
                </a:lnTo>
                <a:lnTo>
                  <a:pt x="0" y="27431"/>
                </a:lnTo>
                <a:lnTo>
                  <a:pt x="4754880" y="27431"/>
                </a:lnTo>
                <a:lnTo>
                  <a:pt x="4754880" y="0"/>
                </a:lnTo>
                <a:close/>
              </a:path>
            </a:pathLst>
          </a:custGeom>
          <a:solidFill>
            <a:srgbClr val="EC7C3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9"/>
          <p:cNvSpPr/>
          <p:nvPr/>
        </p:nvSpPr>
        <p:spPr>
          <a:xfrm>
            <a:off x="0" y="6537"/>
            <a:ext cx="5217160" cy="3987800"/>
          </a:xfrm>
          <a:custGeom>
            <a:avLst/>
            <a:gdLst/>
            <a:ahLst/>
            <a:cxnLst/>
            <a:rect l="l" t="t" r="r" b="b"/>
            <a:pathLst>
              <a:path w="5217160" h="3987800" extrusionOk="0">
                <a:moveTo>
                  <a:pt x="1220704" y="3975100"/>
                </a:moveTo>
                <a:lnTo>
                  <a:pt x="520928" y="3975100"/>
                </a:lnTo>
                <a:lnTo>
                  <a:pt x="573671" y="3987800"/>
                </a:lnTo>
                <a:lnTo>
                  <a:pt x="1171222" y="3987800"/>
                </a:lnTo>
                <a:lnTo>
                  <a:pt x="1220704" y="3975100"/>
                </a:lnTo>
                <a:close/>
              </a:path>
              <a:path w="5217160" h="3987800" extrusionOk="0">
                <a:moveTo>
                  <a:pt x="1319540" y="3962400"/>
                </a:moveTo>
                <a:lnTo>
                  <a:pt x="416160" y="3962400"/>
                </a:lnTo>
                <a:lnTo>
                  <a:pt x="468421" y="3975100"/>
                </a:lnTo>
                <a:lnTo>
                  <a:pt x="1270143" y="3975100"/>
                </a:lnTo>
                <a:lnTo>
                  <a:pt x="1319540" y="3962400"/>
                </a:lnTo>
                <a:close/>
              </a:path>
              <a:path w="5217160" h="3987800" extrusionOk="0">
                <a:moveTo>
                  <a:pt x="1516726" y="3937000"/>
                </a:moveTo>
                <a:lnTo>
                  <a:pt x="260971" y="3937000"/>
                </a:lnTo>
                <a:lnTo>
                  <a:pt x="364158" y="3962400"/>
                </a:lnTo>
                <a:lnTo>
                  <a:pt x="1418211" y="3962400"/>
                </a:lnTo>
                <a:lnTo>
                  <a:pt x="1516726" y="3937000"/>
                </a:lnTo>
                <a:close/>
              </a:path>
              <a:path w="5217160" h="3987800" extrusionOk="0">
                <a:moveTo>
                  <a:pt x="0" y="3797300"/>
                </a:moveTo>
                <a:lnTo>
                  <a:pt x="0" y="3873500"/>
                </a:lnTo>
                <a:lnTo>
                  <a:pt x="108402" y="3911600"/>
                </a:lnTo>
                <a:lnTo>
                  <a:pt x="209809" y="3937000"/>
                </a:lnTo>
                <a:lnTo>
                  <a:pt x="1565928" y="3937000"/>
                </a:lnTo>
                <a:lnTo>
                  <a:pt x="1615093" y="3924300"/>
                </a:lnTo>
                <a:lnTo>
                  <a:pt x="664301" y="3924300"/>
                </a:lnTo>
                <a:lnTo>
                  <a:pt x="612970" y="3911600"/>
                </a:lnTo>
                <a:lnTo>
                  <a:pt x="512712" y="3911600"/>
                </a:lnTo>
                <a:lnTo>
                  <a:pt x="464038" y="3898900"/>
                </a:lnTo>
                <a:lnTo>
                  <a:pt x="415582" y="3898900"/>
                </a:lnTo>
                <a:lnTo>
                  <a:pt x="367355" y="3886200"/>
                </a:lnTo>
                <a:lnTo>
                  <a:pt x="319365" y="3886200"/>
                </a:lnTo>
                <a:lnTo>
                  <a:pt x="36972" y="3810000"/>
                </a:lnTo>
                <a:lnTo>
                  <a:pt x="0" y="3797300"/>
                </a:lnTo>
                <a:close/>
              </a:path>
              <a:path w="5217160" h="3987800" extrusionOk="0">
                <a:moveTo>
                  <a:pt x="1811420" y="3886200"/>
                </a:moveTo>
                <a:lnTo>
                  <a:pt x="1378788" y="3886200"/>
                </a:lnTo>
                <a:lnTo>
                  <a:pt x="1327983" y="3898900"/>
                </a:lnTo>
                <a:lnTo>
                  <a:pt x="1277146" y="3898900"/>
                </a:lnTo>
                <a:lnTo>
                  <a:pt x="1226277" y="3911600"/>
                </a:lnTo>
                <a:lnTo>
                  <a:pt x="1124437" y="3911600"/>
                </a:lnTo>
                <a:lnTo>
                  <a:pt x="1073464" y="3924300"/>
                </a:lnTo>
                <a:lnTo>
                  <a:pt x="1664225" y="3924300"/>
                </a:lnTo>
                <a:lnTo>
                  <a:pt x="1811420" y="3886200"/>
                </a:lnTo>
                <a:close/>
              </a:path>
              <a:path w="5217160" h="3987800" extrusionOk="0">
                <a:moveTo>
                  <a:pt x="5030597" y="0"/>
                </a:moveTo>
                <a:lnTo>
                  <a:pt x="0" y="0"/>
                </a:lnTo>
                <a:lnTo>
                  <a:pt x="0" y="3644900"/>
                </a:lnTo>
                <a:lnTo>
                  <a:pt x="62870" y="3670300"/>
                </a:lnTo>
                <a:lnTo>
                  <a:pt x="545940" y="3797300"/>
                </a:lnTo>
                <a:lnTo>
                  <a:pt x="1892700" y="3797300"/>
                </a:lnTo>
                <a:lnTo>
                  <a:pt x="1863788" y="3810000"/>
                </a:lnTo>
                <a:lnTo>
                  <a:pt x="1834876" y="3810000"/>
                </a:lnTo>
                <a:lnTo>
                  <a:pt x="1805939" y="3822700"/>
                </a:lnTo>
                <a:lnTo>
                  <a:pt x="1775194" y="3822700"/>
                </a:lnTo>
                <a:lnTo>
                  <a:pt x="1744472" y="3835400"/>
                </a:lnTo>
                <a:lnTo>
                  <a:pt x="1713749" y="3835400"/>
                </a:lnTo>
                <a:lnTo>
                  <a:pt x="1683004" y="3848100"/>
                </a:lnTo>
                <a:lnTo>
                  <a:pt x="1632370" y="3848100"/>
                </a:lnTo>
                <a:lnTo>
                  <a:pt x="1531022" y="3873500"/>
                </a:lnTo>
                <a:lnTo>
                  <a:pt x="1480307" y="3873500"/>
                </a:lnTo>
                <a:lnTo>
                  <a:pt x="1429562" y="3886200"/>
                </a:lnTo>
                <a:lnTo>
                  <a:pt x="1860423" y="3886200"/>
                </a:lnTo>
                <a:lnTo>
                  <a:pt x="2536866" y="3708400"/>
                </a:lnTo>
                <a:lnTo>
                  <a:pt x="2584441" y="3683000"/>
                </a:lnTo>
                <a:lnTo>
                  <a:pt x="2726628" y="3644900"/>
                </a:lnTo>
                <a:lnTo>
                  <a:pt x="2773850" y="3619500"/>
                </a:lnTo>
                <a:lnTo>
                  <a:pt x="2868041" y="3594100"/>
                </a:lnTo>
                <a:lnTo>
                  <a:pt x="2915014" y="3568700"/>
                </a:lnTo>
                <a:lnTo>
                  <a:pt x="3008721" y="3543300"/>
                </a:lnTo>
                <a:lnTo>
                  <a:pt x="3055459" y="3517900"/>
                </a:lnTo>
                <a:lnTo>
                  <a:pt x="3102122" y="3505200"/>
                </a:lnTo>
                <a:lnTo>
                  <a:pt x="3148711" y="3479800"/>
                </a:lnTo>
                <a:lnTo>
                  <a:pt x="3195196" y="3467100"/>
                </a:lnTo>
                <a:lnTo>
                  <a:pt x="3241366" y="3441700"/>
                </a:lnTo>
                <a:lnTo>
                  <a:pt x="3286990" y="3429000"/>
                </a:lnTo>
                <a:lnTo>
                  <a:pt x="3331836" y="3403600"/>
                </a:lnTo>
                <a:lnTo>
                  <a:pt x="3375673" y="3390900"/>
                </a:lnTo>
                <a:lnTo>
                  <a:pt x="3418270" y="3365500"/>
                </a:lnTo>
                <a:lnTo>
                  <a:pt x="3459397" y="3340100"/>
                </a:lnTo>
                <a:lnTo>
                  <a:pt x="3498822" y="3327400"/>
                </a:lnTo>
                <a:lnTo>
                  <a:pt x="3536315" y="3302000"/>
                </a:lnTo>
                <a:lnTo>
                  <a:pt x="3583266" y="3263900"/>
                </a:lnTo>
                <a:lnTo>
                  <a:pt x="3628198" y="3238500"/>
                </a:lnTo>
                <a:lnTo>
                  <a:pt x="3671408" y="3213100"/>
                </a:lnTo>
                <a:lnTo>
                  <a:pt x="3713195" y="3175000"/>
                </a:lnTo>
                <a:lnTo>
                  <a:pt x="3753855" y="3149600"/>
                </a:lnTo>
                <a:lnTo>
                  <a:pt x="3793686" y="3124200"/>
                </a:lnTo>
                <a:lnTo>
                  <a:pt x="3832987" y="3086100"/>
                </a:lnTo>
                <a:lnTo>
                  <a:pt x="3910420" y="3035300"/>
                </a:lnTo>
                <a:lnTo>
                  <a:pt x="3948546" y="2997200"/>
                </a:lnTo>
                <a:lnTo>
                  <a:pt x="3986237" y="2971800"/>
                </a:lnTo>
                <a:lnTo>
                  <a:pt x="4023461" y="2933700"/>
                </a:lnTo>
                <a:lnTo>
                  <a:pt x="3907154" y="2933700"/>
                </a:lnTo>
                <a:lnTo>
                  <a:pt x="3944863" y="2908300"/>
                </a:lnTo>
                <a:lnTo>
                  <a:pt x="3982093" y="2870200"/>
                </a:lnTo>
                <a:lnTo>
                  <a:pt x="4018837" y="2832100"/>
                </a:lnTo>
                <a:lnTo>
                  <a:pt x="4055088" y="2794000"/>
                </a:lnTo>
                <a:lnTo>
                  <a:pt x="4090838" y="2755900"/>
                </a:lnTo>
                <a:lnTo>
                  <a:pt x="4126079" y="2730500"/>
                </a:lnTo>
                <a:lnTo>
                  <a:pt x="4160803" y="2692400"/>
                </a:lnTo>
                <a:lnTo>
                  <a:pt x="4195003" y="2654300"/>
                </a:lnTo>
                <a:lnTo>
                  <a:pt x="4228671" y="2616200"/>
                </a:lnTo>
                <a:lnTo>
                  <a:pt x="4261800" y="2578100"/>
                </a:lnTo>
                <a:lnTo>
                  <a:pt x="4294381" y="2540000"/>
                </a:lnTo>
                <a:lnTo>
                  <a:pt x="4326406" y="2501900"/>
                </a:lnTo>
                <a:lnTo>
                  <a:pt x="4357869" y="2463800"/>
                </a:lnTo>
                <a:lnTo>
                  <a:pt x="4388762" y="2425700"/>
                </a:lnTo>
                <a:lnTo>
                  <a:pt x="4419076" y="2387600"/>
                </a:lnTo>
                <a:lnTo>
                  <a:pt x="4448804" y="2336800"/>
                </a:lnTo>
                <a:lnTo>
                  <a:pt x="4477939" y="2298700"/>
                </a:lnTo>
                <a:lnTo>
                  <a:pt x="4506472" y="2260600"/>
                </a:lnTo>
                <a:lnTo>
                  <a:pt x="4534396" y="2222500"/>
                </a:lnTo>
                <a:lnTo>
                  <a:pt x="4561704" y="2171700"/>
                </a:lnTo>
                <a:lnTo>
                  <a:pt x="4588387" y="2133600"/>
                </a:lnTo>
                <a:lnTo>
                  <a:pt x="4614438" y="2095500"/>
                </a:lnTo>
                <a:lnTo>
                  <a:pt x="4639849" y="2044700"/>
                </a:lnTo>
                <a:lnTo>
                  <a:pt x="4664612" y="2006600"/>
                </a:lnTo>
                <a:lnTo>
                  <a:pt x="4688721" y="1955800"/>
                </a:lnTo>
                <a:lnTo>
                  <a:pt x="4712166" y="1917700"/>
                </a:lnTo>
                <a:lnTo>
                  <a:pt x="4734941" y="1866900"/>
                </a:lnTo>
                <a:lnTo>
                  <a:pt x="4756913" y="1816100"/>
                </a:lnTo>
                <a:lnTo>
                  <a:pt x="4778055" y="1778000"/>
                </a:lnTo>
                <a:lnTo>
                  <a:pt x="4798372" y="1727200"/>
                </a:lnTo>
                <a:lnTo>
                  <a:pt x="4817868" y="1676400"/>
                </a:lnTo>
                <a:lnTo>
                  <a:pt x="4836551" y="1638300"/>
                </a:lnTo>
                <a:lnTo>
                  <a:pt x="4854425" y="1587500"/>
                </a:lnTo>
                <a:lnTo>
                  <a:pt x="4871496" y="1536700"/>
                </a:lnTo>
                <a:lnTo>
                  <a:pt x="4887770" y="1498600"/>
                </a:lnTo>
                <a:lnTo>
                  <a:pt x="4903252" y="1447800"/>
                </a:lnTo>
                <a:lnTo>
                  <a:pt x="4917948" y="1397000"/>
                </a:lnTo>
                <a:lnTo>
                  <a:pt x="4931863" y="1346200"/>
                </a:lnTo>
                <a:lnTo>
                  <a:pt x="4945003" y="1308100"/>
                </a:lnTo>
                <a:lnTo>
                  <a:pt x="4957373" y="1257300"/>
                </a:lnTo>
                <a:lnTo>
                  <a:pt x="4968980" y="1206500"/>
                </a:lnTo>
                <a:lnTo>
                  <a:pt x="4979828" y="1155700"/>
                </a:lnTo>
                <a:lnTo>
                  <a:pt x="4989924" y="1117600"/>
                </a:lnTo>
                <a:lnTo>
                  <a:pt x="4999273" y="1066800"/>
                </a:lnTo>
                <a:lnTo>
                  <a:pt x="5007880" y="1016000"/>
                </a:lnTo>
                <a:lnTo>
                  <a:pt x="5015751" y="965200"/>
                </a:lnTo>
                <a:lnTo>
                  <a:pt x="5022892" y="914400"/>
                </a:lnTo>
                <a:lnTo>
                  <a:pt x="5029308" y="863600"/>
                </a:lnTo>
                <a:lnTo>
                  <a:pt x="5035005" y="812800"/>
                </a:lnTo>
                <a:lnTo>
                  <a:pt x="5039988" y="762000"/>
                </a:lnTo>
                <a:lnTo>
                  <a:pt x="5044264" y="711200"/>
                </a:lnTo>
                <a:lnTo>
                  <a:pt x="5047837" y="673100"/>
                </a:lnTo>
                <a:lnTo>
                  <a:pt x="5050713" y="622300"/>
                </a:lnTo>
                <a:lnTo>
                  <a:pt x="5052898" y="571500"/>
                </a:lnTo>
                <a:lnTo>
                  <a:pt x="5054397" y="520700"/>
                </a:lnTo>
                <a:lnTo>
                  <a:pt x="5055217" y="469900"/>
                </a:lnTo>
                <a:lnTo>
                  <a:pt x="5055362" y="419100"/>
                </a:lnTo>
                <a:lnTo>
                  <a:pt x="5054846" y="368300"/>
                </a:lnTo>
                <a:lnTo>
                  <a:pt x="5053618" y="304800"/>
                </a:lnTo>
                <a:lnTo>
                  <a:pt x="5051695" y="254000"/>
                </a:lnTo>
                <a:lnTo>
                  <a:pt x="5049095" y="203200"/>
                </a:lnTo>
                <a:lnTo>
                  <a:pt x="5045837" y="152400"/>
                </a:lnTo>
                <a:lnTo>
                  <a:pt x="5030597" y="0"/>
                </a:lnTo>
                <a:close/>
              </a:path>
              <a:path w="5217160" h="3987800" extrusionOk="0">
                <a:moveTo>
                  <a:pt x="1400543" y="3835400"/>
                </a:moveTo>
                <a:lnTo>
                  <a:pt x="991949" y="3835400"/>
                </a:lnTo>
                <a:lnTo>
                  <a:pt x="1042075" y="3848100"/>
                </a:lnTo>
                <a:lnTo>
                  <a:pt x="1348247" y="3848100"/>
                </a:lnTo>
                <a:lnTo>
                  <a:pt x="1400543" y="3835400"/>
                </a:lnTo>
                <a:close/>
              </a:path>
              <a:path w="5217160" h="3987800" extrusionOk="0">
                <a:moveTo>
                  <a:pt x="1609460" y="3822700"/>
                </a:moveTo>
                <a:lnTo>
                  <a:pt x="792539" y="3822700"/>
                </a:lnTo>
                <a:lnTo>
                  <a:pt x="842222" y="3835400"/>
                </a:lnTo>
                <a:lnTo>
                  <a:pt x="1557278" y="3835400"/>
                </a:lnTo>
                <a:lnTo>
                  <a:pt x="1609460" y="3822700"/>
                </a:lnTo>
                <a:close/>
              </a:path>
              <a:path w="5217160" h="3987800" extrusionOk="0">
                <a:moveTo>
                  <a:pt x="1765765" y="3810000"/>
                </a:moveTo>
                <a:lnTo>
                  <a:pt x="693529" y="3810000"/>
                </a:lnTo>
                <a:lnTo>
                  <a:pt x="742974" y="3822700"/>
                </a:lnTo>
                <a:lnTo>
                  <a:pt x="1713706" y="3822700"/>
                </a:lnTo>
                <a:lnTo>
                  <a:pt x="1765765" y="3810000"/>
                </a:lnTo>
                <a:close/>
              </a:path>
              <a:path w="5217160" h="3987800" extrusionOk="0">
                <a:moveTo>
                  <a:pt x="1869733" y="3797300"/>
                </a:moveTo>
                <a:lnTo>
                  <a:pt x="595009" y="3797300"/>
                </a:lnTo>
                <a:lnTo>
                  <a:pt x="644206" y="3810000"/>
                </a:lnTo>
                <a:lnTo>
                  <a:pt x="1817775" y="3810000"/>
                </a:lnTo>
                <a:lnTo>
                  <a:pt x="1869733" y="3797300"/>
                </a:lnTo>
                <a:close/>
              </a:path>
              <a:path w="5217160" h="3987800" extrusionOk="0">
                <a:moveTo>
                  <a:pt x="5184394" y="0"/>
                </a:moveTo>
                <a:lnTo>
                  <a:pt x="5115814" y="0"/>
                </a:lnTo>
                <a:lnTo>
                  <a:pt x="5121529" y="25400"/>
                </a:lnTo>
                <a:lnTo>
                  <a:pt x="5127607" y="76200"/>
                </a:lnTo>
                <a:lnTo>
                  <a:pt x="5132729" y="127000"/>
                </a:lnTo>
                <a:lnTo>
                  <a:pt x="5136881" y="177800"/>
                </a:lnTo>
                <a:lnTo>
                  <a:pt x="5140052" y="228600"/>
                </a:lnTo>
                <a:lnTo>
                  <a:pt x="5142230" y="279400"/>
                </a:lnTo>
                <a:lnTo>
                  <a:pt x="5143774" y="330200"/>
                </a:lnTo>
                <a:lnTo>
                  <a:pt x="5144324" y="368300"/>
                </a:lnTo>
                <a:lnTo>
                  <a:pt x="5144435" y="431800"/>
                </a:lnTo>
                <a:lnTo>
                  <a:pt x="5143560" y="482600"/>
                </a:lnTo>
                <a:lnTo>
                  <a:pt x="5141886" y="533400"/>
                </a:lnTo>
                <a:lnTo>
                  <a:pt x="5139418" y="584200"/>
                </a:lnTo>
                <a:lnTo>
                  <a:pt x="5136160" y="635000"/>
                </a:lnTo>
                <a:lnTo>
                  <a:pt x="5132116" y="673100"/>
                </a:lnTo>
                <a:lnTo>
                  <a:pt x="5127290" y="723900"/>
                </a:lnTo>
                <a:lnTo>
                  <a:pt x="5121687" y="774700"/>
                </a:lnTo>
                <a:lnTo>
                  <a:pt x="5115311" y="825500"/>
                </a:lnTo>
                <a:lnTo>
                  <a:pt x="5108165" y="876300"/>
                </a:lnTo>
                <a:lnTo>
                  <a:pt x="5100254" y="927100"/>
                </a:lnTo>
                <a:lnTo>
                  <a:pt x="5091583" y="965200"/>
                </a:lnTo>
                <a:lnTo>
                  <a:pt x="5082154" y="1016000"/>
                </a:lnTo>
                <a:lnTo>
                  <a:pt x="5071974" y="1066800"/>
                </a:lnTo>
                <a:lnTo>
                  <a:pt x="5061045" y="1117600"/>
                </a:lnTo>
                <a:lnTo>
                  <a:pt x="5049371" y="1155700"/>
                </a:lnTo>
                <a:lnTo>
                  <a:pt x="5036958" y="1206500"/>
                </a:lnTo>
                <a:lnTo>
                  <a:pt x="5023809" y="1257300"/>
                </a:lnTo>
                <a:lnTo>
                  <a:pt x="5009928" y="1295400"/>
                </a:lnTo>
                <a:lnTo>
                  <a:pt x="4995320" y="1346200"/>
                </a:lnTo>
                <a:lnTo>
                  <a:pt x="4979988" y="1397000"/>
                </a:lnTo>
                <a:lnTo>
                  <a:pt x="4963938" y="1435100"/>
                </a:lnTo>
                <a:lnTo>
                  <a:pt x="4947172" y="1485900"/>
                </a:lnTo>
                <a:lnTo>
                  <a:pt x="4929695" y="1524000"/>
                </a:lnTo>
                <a:lnTo>
                  <a:pt x="4911512" y="1574800"/>
                </a:lnTo>
                <a:lnTo>
                  <a:pt x="4892626" y="1625600"/>
                </a:lnTo>
                <a:lnTo>
                  <a:pt x="4873042" y="1663700"/>
                </a:lnTo>
                <a:lnTo>
                  <a:pt x="4852764" y="1714500"/>
                </a:lnTo>
                <a:lnTo>
                  <a:pt x="4831796" y="1752600"/>
                </a:lnTo>
                <a:lnTo>
                  <a:pt x="4810141" y="1803400"/>
                </a:lnTo>
                <a:lnTo>
                  <a:pt x="4787806" y="1841500"/>
                </a:lnTo>
                <a:lnTo>
                  <a:pt x="4764793" y="1892300"/>
                </a:lnTo>
                <a:lnTo>
                  <a:pt x="4741106" y="1930400"/>
                </a:lnTo>
                <a:lnTo>
                  <a:pt x="4716750" y="1968500"/>
                </a:lnTo>
                <a:lnTo>
                  <a:pt x="4691730" y="2019300"/>
                </a:lnTo>
                <a:lnTo>
                  <a:pt x="4666048" y="2057400"/>
                </a:lnTo>
                <a:lnTo>
                  <a:pt x="4639710" y="2108200"/>
                </a:lnTo>
                <a:lnTo>
                  <a:pt x="4612719" y="2146300"/>
                </a:lnTo>
                <a:lnTo>
                  <a:pt x="4585081" y="2184400"/>
                </a:lnTo>
                <a:lnTo>
                  <a:pt x="4556867" y="2235200"/>
                </a:lnTo>
                <a:lnTo>
                  <a:pt x="4528019" y="2273300"/>
                </a:lnTo>
                <a:lnTo>
                  <a:pt x="4498541" y="2311400"/>
                </a:lnTo>
                <a:lnTo>
                  <a:pt x="4468439" y="2349500"/>
                </a:lnTo>
                <a:lnTo>
                  <a:pt x="4437721" y="2400300"/>
                </a:lnTo>
                <a:lnTo>
                  <a:pt x="4406391" y="2438400"/>
                </a:lnTo>
                <a:lnTo>
                  <a:pt x="4374456" y="2476500"/>
                </a:lnTo>
                <a:lnTo>
                  <a:pt x="4341922" y="2514600"/>
                </a:lnTo>
                <a:lnTo>
                  <a:pt x="4308796" y="2552700"/>
                </a:lnTo>
                <a:lnTo>
                  <a:pt x="4275083" y="2590800"/>
                </a:lnTo>
                <a:lnTo>
                  <a:pt x="4240789" y="2628900"/>
                </a:lnTo>
                <a:lnTo>
                  <a:pt x="4205920" y="2667000"/>
                </a:lnTo>
                <a:lnTo>
                  <a:pt x="4170484" y="2705100"/>
                </a:lnTo>
                <a:lnTo>
                  <a:pt x="4134485" y="2743200"/>
                </a:lnTo>
                <a:lnTo>
                  <a:pt x="4097930" y="2768600"/>
                </a:lnTo>
                <a:lnTo>
                  <a:pt x="4060825" y="2806700"/>
                </a:lnTo>
                <a:lnTo>
                  <a:pt x="4023176" y="2844800"/>
                </a:lnTo>
                <a:lnTo>
                  <a:pt x="3984989" y="2870200"/>
                </a:lnTo>
                <a:lnTo>
                  <a:pt x="3946271" y="2908300"/>
                </a:lnTo>
                <a:lnTo>
                  <a:pt x="3937783" y="2921000"/>
                </a:lnTo>
                <a:lnTo>
                  <a:pt x="3928379" y="2921000"/>
                </a:lnTo>
                <a:lnTo>
                  <a:pt x="3918142" y="2933700"/>
                </a:lnTo>
                <a:lnTo>
                  <a:pt x="4023461" y="2933700"/>
                </a:lnTo>
                <a:lnTo>
                  <a:pt x="4060187" y="2908300"/>
                </a:lnTo>
                <a:lnTo>
                  <a:pt x="4096385" y="2870200"/>
                </a:lnTo>
                <a:lnTo>
                  <a:pt x="4133403" y="2832100"/>
                </a:lnTo>
                <a:lnTo>
                  <a:pt x="4169867" y="2794000"/>
                </a:lnTo>
                <a:lnTo>
                  <a:pt x="4205771" y="2768600"/>
                </a:lnTo>
                <a:lnTo>
                  <a:pt x="4241115" y="2730500"/>
                </a:lnTo>
                <a:lnTo>
                  <a:pt x="4275894" y="2692400"/>
                </a:lnTo>
                <a:lnTo>
                  <a:pt x="4310106" y="2654300"/>
                </a:lnTo>
                <a:lnTo>
                  <a:pt x="4343747" y="2616200"/>
                </a:lnTo>
                <a:lnTo>
                  <a:pt x="4376816" y="2578100"/>
                </a:lnTo>
                <a:lnTo>
                  <a:pt x="4409309" y="2540000"/>
                </a:lnTo>
                <a:lnTo>
                  <a:pt x="4441222" y="2501900"/>
                </a:lnTo>
                <a:lnTo>
                  <a:pt x="4472554" y="2463800"/>
                </a:lnTo>
                <a:lnTo>
                  <a:pt x="4503302" y="2425700"/>
                </a:lnTo>
                <a:lnTo>
                  <a:pt x="4533462" y="2387600"/>
                </a:lnTo>
                <a:lnTo>
                  <a:pt x="4563031" y="2349500"/>
                </a:lnTo>
                <a:lnTo>
                  <a:pt x="4592007" y="2298700"/>
                </a:lnTo>
                <a:lnTo>
                  <a:pt x="4620387" y="2260600"/>
                </a:lnTo>
                <a:lnTo>
                  <a:pt x="4648167" y="2222500"/>
                </a:lnTo>
                <a:lnTo>
                  <a:pt x="4675346" y="2184400"/>
                </a:lnTo>
                <a:lnTo>
                  <a:pt x="4701919" y="2133600"/>
                </a:lnTo>
                <a:lnTo>
                  <a:pt x="4727885" y="2095500"/>
                </a:lnTo>
                <a:lnTo>
                  <a:pt x="4753239" y="2057400"/>
                </a:lnTo>
                <a:lnTo>
                  <a:pt x="4777980" y="2006600"/>
                </a:lnTo>
                <a:lnTo>
                  <a:pt x="4802104" y="1968500"/>
                </a:lnTo>
                <a:lnTo>
                  <a:pt x="4825609" y="1930400"/>
                </a:lnTo>
                <a:lnTo>
                  <a:pt x="4848491" y="1879600"/>
                </a:lnTo>
                <a:lnTo>
                  <a:pt x="4870748" y="1841500"/>
                </a:lnTo>
                <a:lnTo>
                  <a:pt x="4892377" y="1790700"/>
                </a:lnTo>
                <a:lnTo>
                  <a:pt x="4913374" y="1739900"/>
                </a:lnTo>
                <a:lnTo>
                  <a:pt x="4933738" y="1701800"/>
                </a:lnTo>
                <a:lnTo>
                  <a:pt x="4953464" y="1651000"/>
                </a:lnTo>
                <a:lnTo>
                  <a:pt x="4972550" y="1612900"/>
                </a:lnTo>
                <a:lnTo>
                  <a:pt x="4990994" y="1562100"/>
                </a:lnTo>
                <a:lnTo>
                  <a:pt x="5008792" y="1511300"/>
                </a:lnTo>
                <a:lnTo>
                  <a:pt x="5025941" y="1460500"/>
                </a:lnTo>
                <a:lnTo>
                  <a:pt x="5042439" y="1422400"/>
                </a:lnTo>
                <a:lnTo>
                  <a:pt x="5058283" y="1371600"/>
                </a:lnTo>
                <a:lnTo>
                  <a:pt x="5073969" y="1320800"/>
                </a:lnTo>
                <a:lnTo>
                  <a:pt x="5088874" y="1270000"/>
                </a:lnTo>
                <a:lnTo>
                  <a:pt x="5102991" y="1219200"/>
                </a:lnTo>
                <a:lnTo>
                  <a:pt x="5116313" y="1168400"/>
                </a:lnTo>
                <a:lnTo>
                  <a:pt x="5128836" y="1117600"/>
                </a:lnTo>
                <a:lnTo>
                  <a:pt x="5140551" y="1066800"/>
                </a:lnTo>
                <a:lnTo>
                  <a:pt x="5151455" y="1016000"/>
                </a:lnTo>
                <a:lnTo>
                  <a:pt x="5161539" y="965200"/>
                </a:lnTo>
                <a:lnTo>
                  <a:pt x="5170798" y="914400"/>
                </a:lnTo>
                <a:lnTo>
                  <a:pt x="5179226" y="863600"/>
                </a:lnTo>
                <a:lnTo>
                  <a:pt x="5186816" y="812800"/>
                </a:lnTo>
                <a:lnTo>
                  <a:pt x="5193562" y="762000"/>
                </a:lnTo>
                <a:lnTo>
                  <a:pt x="5199459" y="711200"/>
                </a:lnTo>
                <a:lnTo>
                  <a:pt x="5204499" y="660400"/>
                </a:lnTo>
                <a:lnTo>
                  <a:pt x="5208677" y="609600"/>
                </a:lnTo>
                <a:lnTo>
                  <a:pt x="5211987" y="558800"/>
                </a:lnTo>
                <a:lnTo>
                  <a:pt x="5214422" y="508000"/>
                </a:lnTo>
                <a:lnTo>
                  <a:pt x="5215976" y="469900"/>
                </a:lnTo>
                <a:lnTo>
                  <a:pt x="5216643" y="419100"/>
                </a:lnTo>
                <a:lnTo>
                  <a:pt x="5216416" y="368300"/>
                </a:lnTo>
                <a:lnTo>
                  <a:pt x="5215290" y="317500"/>
                </a:lnTo>
                <a:lnTo>
                  <a:pt x="5213259" y="266700"/>
                </a:lnTo>
                <a:lnTo>
                  <a:pt x="5210315" y="215900"/>
                </a:lnTo>
                <a:lnTo>
                  <a:pt x="5206453" y="165100"/>
                </a:lnTo>
                <a:lnTo>
                  <a:pt x="5201667" y="114300"/>
                </a:lnTo>
                <a:lnTo>
                  <a:pt x="5195951" y="63500"/>
                </a:lnTo>
                <a:lnTo>
                  <a:pt x="5184394" y="0"/>
                </a:lnTo>
                <a:close/>
              </a:path>
            </a:pathLst>
          </a:custGeom>
          <a:solidFill>
            <a:srgbClr val="EC7C3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17" name="Google Shape;217;p9"/>
          <p:cNvSpPr txBox="1"/>
          <p:nvPr/>
        </p:nvSpPr>
        <p:spPr>
          <a:xfrm>
            <a:off x="916939" y="600583"/>
            <a:ext cx="2762250" cy="2843712"/>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4600" dirty="0">
                <a:solidFill>
                  <a:srgbClr val="FFFFFF"/>
                </a:solidFill>
                <a:latin typeface="Times New Roman" panose="02020603050405020304" pitchFamily="18" charset="0"/>
                <a:ea typeface="Arial"/>
                <a:cs typeface="Times New Roman" panose="02020603050405020304" pitchFamily="18" charset="0"/>
                <a:sym typeface="Arial"/>
              </a:rPr>
              <a:t>Key Metrics of selected model</a:t>
            </a:r>
            <a:endParaRPr sz="46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2" name="TextBox 1">
            <a:extLst>
              <a:ext uri="{FF2B5EF4-FFF2-40B4-BE49-F238E27FC236}">
                <a16:creationId xmlns:a16="http://schemas.microsoft.com/office/drawing/2014/main" id="{325F71DE-3629-6BD9-A47C-8F954F62162E}"/>
              </a:ext>
            </a:extLst>
          </p:cNvPr>
          <p:cNvSpPr txBox="1"/>
          <p:nvPr/>
        </p:nvSpPr>
        <p:spPr>
          <a:xfrm>
            <a:off x="5959930" y="1191986"/>
            <a:ext cx="577233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 Type: - int, varchar, date, decimal</a:t>
            </a:r>
          </a:p>
          <a:p>
            <a:pPr marL="285750" indent="-285750">
              <a:buFont typeface="Arial" panose="020B0604020202020204" pitchFamily="34" charset="0"/>
              <a:buChar char="•"/>
            </a:pPr>
            <a:r>
              <a:rPr lang="en-IN" sz="2400" dirty="0"/>
              <a:t>Maximum age of car = 67</a:t>
            </a:r>
          </a:p>
          <a:p>
            <a:pPr marL="285750" indent="-285750">
              <a:buFont typeface="Arial" panose="020B0604020202020204" pitchFamily="34" charset="0"/>
              <a:buChar char="•"/>
            </a:pPr>
            <a:r>
              <a:rPr lang="en-IN" sz="2400" dirty="0"/>
              <a:t>Minimum </a:t>
            </a:r>
            <a:r>
              <a:rPr lang="en-IN" sz="2400" dirty="0" err="1"/>
              <a:t>avg</a:t>
            </a:r>
            <a:r>
              <a:rPr lang="en-IN" sz="2400" dirty="0"/>
              <a:t> age = 7</a:t>
            </a:r>
          </a:p>
          <a:p>
            <a:pPr marL="285750" indent="-285750">
              <a:buFont typeface="Arial" panose="020B0604020202020204" pitchFamily="34" charset="0"/>
              <a:buChar char="•"/>
            </a:pPr>
            <a:r>
              <a:rPr lang="en-IN" sz="2400" dirty="0"/>
              <a:t>Weekday- stolen car numbers = 4553</a:t>
            </a:r>
          </a:p>
          <a:p>
            <a:pPr marL="285750" indent="-285750">
              <a:buFont typeface="Arial" panose="020B0604020202020204" pitchFamily="34" charset="0"/>
              <a:buChar char="•"/>
            </a:pPr>
            <a:r>
              <a:rPr lang="en-IN" sz="2400" dirty="0"/>
              <a:t>Weekend- stolen car numbers =  1174</a:t>
            </a:r>
          </a:p>
          <a:p>
            <a:pPr marL="285750" indent="-285750">
              <a:buFont typeface="Arial" panose="020B0604020202020204" pitchFamily="34" charset="0"/>
              <a:buChar char="•"/>
            </a:pPr>
            <a:r>
              <a:rPr lang="en-IN" sz="2400" dirty="0"/>
              <a:t>Vehicle Top 3 stolen = saloon, </a:t>
            </a:r>
            <a:r>
              <a:rPr lang="en-IN" sz="2400" dirty="0" err="1"/>
              <a:t>stationwagon</a:t>
            </a:r>
            <a:r>
              <a:rPr lang="en-IN" sz="2400" dirty="0"/>
              <a:t> – days- Monday &amp; Tuesday</a:t>
            </a:r>
          </a:p>
          <a:p>
            <a:pPr marL="285750" indent="-285750">
              <a:buFont typeface="Arial" panose="020B0604020202020204" pitchFamily="34" charset="0"/>
              <a:buChar char="•"/>
            </a:pPr>
            <a:r>
              <a:rPr lang="en-IN" sz="2400" dirty="0"/>
              <a:t>Monthly Trend = March&gt;February&gt;January</a:t>
            </a:r>
          </a:p>
          <a:p>
            <a:pPr marL="285750" indent="-285750">
              <a:buFont typeface="Arial" panose="020B0604020202020204" pitchFamily="34" charset="0"/>
              <a:buChar char="•"/>
            </a:pPr>
            <a:r>
              <a:rPr lang="en-IN" sz="2400" dirty="0"/>
              <a:t>Maximum Rate of theft = AUCKLAND</a:t>
            </a:r>
          </a:p>
          <a:p>
            <a:pPr marL="285750" indent="-285750">
              <a:buFont typeface="Arial" panose="020B0604020202020204" pitchFamily="34" charset="0"/>
              <a:buChar char="•"/>
            </a:pPr>
            <a:r>
              <a:rPr lang="en-IN" sz="2400" dirty="0"/>
              <a:t>Minimum Rate of Theft = SOUTHLAND</a:t>
            </a:r>
          </a:p>
          <a:p>
            <a:pPr marL="285750" indent="-285750">
              <a:buFont typeface="Arial" panose="020B0604020202020204" pitchFamily="34" charset="0"/>
              <a:buChar char="•"/>
            </a:pPr>
            <a:r>
              <a:rPr lang="en-IN" sz="2400" dirty="0"/>
              <a:t>Top 3 = Monday, Tuesday, Friday</a:t>
            </a:r>
          </a:p>
          <a:p>
            <a:pPr marL="285750" indent="-285750">
              <a:buFont typeface="Arial" panose="020B0604020202020204" pitchFamily="34" charset="0"/>
              <a:buChar char="•"/>
            </a:pPr>
            <a:r>
              <a:rPr lang="en-IN" sz="2400" dirty="0"/>
              <a:t>Bottom 3 = Saturday, Sunday, Thursday</a:t>
            </a:r>
          </a:p>
          <a:p>
            <a:pPr marL="285750" indent="-285750">
              <a:buFont typeface="Arial" panose="020B0604020202020204" pitchFamily="34" charset="0"/>
              <a:buChar char="•"/>
            </a:pP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5CC7-3D80-E3A1-9F47-FA8C391F2CD5}"/>
              </a:ext>
            </a:extLst>
          </p:cNvPr>
          <p:cNvSpPr>
            <a:spLocks noGrp="1"/>
          </p:cNvSpPr>
          <p:nvPr>
            <p:ph type="title"/>
          </p:nvPr>
        </p:nvSpPr>
        <p:spPr>
          <a:xfrm>
            <a:off x="1343980" y="1047608"/>
            <a:ext cx="9961241" cy="1171485"/>
          </a:xfrm>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1C3B2548-8F8D-CBF0-B053-85290027B357}"/>
              </a:ext>
            </a:extLst>
          </p:cNvPr>
          <p:cNvSpPr>
            <a:spLocks noGrp="1"/>
          </p:cNvSpPr>
          <p:nvPr>
            <p:ph idx="1"/>
          </p:nvPr>
        </p:nvSpPr>
        <p:spPr>
          <a:xfrm>
            <a:off x="1343979" y="2604730"/>
            <a:ext cx="9961241" cy="3662861"/>
          </a:xfrm>
        </p:spPr>
        <p:txBody>
          <a:bodyPr>
            <a:normAutofit fontScale="32500" lnSpcReduction="20000"/>
          </a:bodyPr>
          <a:lstStyle/>
          <a:p>
            <a:pPr marL="0" indent="0" algn="l">
              <a:buNone/>
            </a:pPr>
            <a:r>
              <a:rPr lang="en-US" sz="3500" b="1" i="0" u="sng" dirty="0">
                <a:solidFill>
                  <a:srgbClr val="0D0D0D"/>
                </a:solidFill>
                <a:effectLst/>
                <a:latin typeface="Times New Roman" panose="02020603050405020304" pitchFamily="18" charset="0"/>
                <a:cs typeface="Times New Roman" panose="02020603050405020304" pitchFamily="18" charset="0"/>
              </a:rPr>
              <a:t> Vehicle Theft Trends</a:t>
            </a:r>
          </a:p>
          <a:p>
            <a:pPr algn="l">
              <a:buFont typeface="Arial" panose="020B0604020202020204" pitchFamily="34" charset="0"/>
              <a:buChar char="•"/>
            </a:pPr>
            <a:r>
              <a:rPr lang="en-US" sz="3000" b="0" i="0" dirty="0">
                <a:solidFill>
                  <a:srgbClr val="0D0D0D"/>
                </a:solidFill>
                <a:effectLst/>
                <a:latin typeface="Times New Roman" panose="02020603050405020304" pitchFamily="18" charset="0"/>
                <a:cs typeface="Times New Roman" panose="02020603050405020304" pitchFamily="18" charset="0"/>
              </a:rPr>
              <a:t>Top 3 stolen vehicle types: Saloon, Stationwagon</a:t>
            </a:r>
          </a:p>
          <a:p>
            <a:pPr algn="l">
              <a:buFont typeface="Arial" panose="020B0604020202020204" pitchFamily="34" charset="0"/>
              <a:buChar char="•"/>
            </a:pPr>
            <a:r>
              <a:rPr lang="en-US" sz="3000" b="0" i="0" dirty="0">
                <a:solidFill>
                  <a:srgbClr val="0D0D0D"/>
                </a:solidFill>
                <a:effectLst/>
                <a:latin typeface="Times New Roman" panose="02020603050405020304" pitchFamily="18" charset="0"/>
                <a:cs typeface="Times New Roman" panose="02020603050405020304" pitchFamily="18" charset="0"/>
              </a:rPr>
              <a:t>Days with highest theft occurrences for top 3 stolen vehicles: Monday and Tuesday</a:t>
            </a:r>
          </a:p>
          <a:p>
            <a:pPr marL="0" indent="0" algn="l">
              <a:buNone/>
            </a:pPr>
            <a:r>
              <a:rPr lang="en-US" sz="3500" b="1" i="0" u="sng" dirty="0">
                <a:solidFill>
                  <a:srgbClr val="0D0D0D"/>
                </a:solidFill>
                <a:effectLst/>
                <a:latin typeface="Times New Roman" panose="02020603050405020304" pitchFamily="18" charset="0"/>
                <a:cs typeface="Times New Roman" panose="02020603050405020304" pitchFamily="18" charset="0"/>
              </a:rPr>
              <a:t> Monthly Theft Trend</a:t>
            </a:r>
          </a:p>
          <a:p>
            <a:pPr algn="l">
              <a:buFont typeface="Arial" panose="020B0604020202020204" pitchFamily="34" charset="0"/>
              <a:buChar char="•"/>
            </a:pPr>
            <a:r>
              <a:rPr lang="en-US" sz="3700" b="0" i="0" dirty="0">
                <a:solidFill>
                  <a:srgbClr val="0D0D0D"/>
                </a:solidFill>
                <a:effectLst/>
                <a:latin typeface="Times New Roman" panose="02020603050405020304" pitchFamily="18" charset="0"/>
                <a:cs typeface="Times New Roman" panose="02020603050405020304" pitchFamily="18" charset="0"/>
              </a:rPr>
              <a:t>Monthly trend of vehicle thefts:</a:t>
            </a:r>
          </a:p>
          <a:p>
            <a:pPr marL="742950" lvl="1" indent="-285750" algn="l">
              <a:buFont typeface="Arial" panose="020B0604020202020204" pitchFamily="34" charset="0"/>
              <a:buChar char="•"/>
            </a:pPr>
            <a:r>
              <a:rPr lang="en-US" sz="3700" b="0" i="0" dirty="0">
                <a:solidFill>
                  <a:srgbClr val="0D0D0D"/>
                </a:solidFill>
                <a:effectLst/>
                <a:latin typeface="Times New Roman" panose="02020603050405020304" pitchFamily="18" charset="0"/>
                <a:cs typeface="Times New Roman" panose="02020603050405020304" pitchFamily="18" charset="0"/>
              </a:rPr>
              <a:t>March &gt; February &gt; January</a:t>
            </a:r>
          </a:p>
          <a:p>
            <a:pPr marL="0" indent="0" algn="l">
              <a:buNone/>
            </a:pPr>
            <a:r>
              <a:rPr lang="en-US" sz="3500" b="1" i="0" u="sng" dirty="0">
                <a:solidFill>
                  <a:srgbClr val="0D0D0D"/>
                </a:solidFill>
                <a:effectLst/>
                <a:latin typeface="Times New Roman" panose="02020603050405020304" pitchFamily="18" charset="0"/>
                <a:cs typeface="Times New Roman" panose="02020603050405020304" pitchFamily="18" charset="0"/>
              </a:rPr>
              <a:t>Regional Theft Rates</a:t>
            </a:r>
            <a:endParaRPr lang="en-US" sz="3500" b="0" i="0" u="sng"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700" b="0" i="0" dirty="0">
                <a:solidFill>
                  <a:srgbClr val="0D0D0D"/>
                </a:solidFill>
                <a:effectLst/>
                <a:latin typeface="Times New Roman" panose="02020603050405020304" pitchFamily="18" charset="0"/>
                <a:cs typeface="Times New Roman" panose="02020603050405020304" pitchFamily="18" charset="0"/>
              </a:rPr>
              <a:t>Maximum rate of theft: Auckland</a:t>
            </a:r>
          </a:p>
          <a:p>
            <a:pPr algn="l">
              <a:buFont typeface="Arial" panose="020B0604020202020204" pitchFamily="34" charset="0"/>
              <a:buChar char="•"/>
            </a:pPr>
            <a:r>
              <a:rPr lang="en-US" sz="3700" b="0" i="0" dirty="0">
                <a:solidFill>
                  <a:srgbClr val="0D0D0D"/>
                </a:solidFill>
                <a:effectLst/>
                <a:latin typeface="Times New Roman" panose="02020603050405020304" pitchFamily="18" charset="0"/>
                <a:cs typeface="Times New Roman" panose="02020603050405020304" pitchFamily="18" charset="0"/>
              </a:rPr>
              <a:t>Minimum rate of theft: Southland</a:t>
            </a:r>
          </a:p>
          <a:p>
            <a:pPr algn="l">
              <a:buFont typeface="Arial" panose="020B0604020202020204" pitchFamily="34" charset="0"/>
              <a:buChar char="•"/>
            </a:pPr>
            <a:r>
              <a:rPr lang="en-US" sz="3700" b="0" i="0" dirty="0">
                <a:solidFill>
                  <a:srgbClr val="0D0D0D"/>
                </a:solidFill>
                <a:effectLst/>
                <a:latin typeface="Times New Roman" panose="02020603050405020304" pitchFamily="18" charset="0"/>
                <a:cs typeface="Times New Roman" panose="02020603050405020304" pitchFamily="18" charset="0"/>
              </a:rPr>
              <a:t>Explanation of stolen vehicle rate calculation and significance of regional differences</a:t>
            </a:r>
          </a:p>
          <a:p>
            <a:pPr marL="0" indent="0" algn="l">
              <a:buNone/>
            </a:pPr>
            <a:r>
              <a:rPr lang="en-US" sz="3500" b="1" i="0" u="sng" dirty="0">
                <a:solidFill>
                  <a:srgbClr val="0D0D0D"/>
                </a:solidFill>
                <a:effectLst/>
                <a:latin typeface="Times New Roman" panose="02020603050405020304" pitchFamily="18" charset="0"/>
                <a:cs typeface="Times New Roman" panose="02020603050405020304" pitchFamily="18" charset="0"/>
              </a:rPr>
              <a:t>Weekday Analysis</a:t>
            </a:r>
            <a:endParaRPr lang="en-US" sz="3500" b="0" i="0" u="sng"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700" b="0" i="0" dirty="0">
                <a:solidFill>
                  <a:srgbClr val="0D0D0D"/>
                </a:solidFill>
                <a:effectLst/>
                <a:latin typeface="Times New Roman" panose="02020603050405020304" pitchFamily="18" charset="0"/>
                <a:cs typeface="Times New Roman" panose="02020603050405020304" pitchFamily="18" charset="0"/>
              </a:rPr>
              <a:t>Top 3 weekdays with highest theft counts: Monday, Tuesday, Friday</a:t>
            </a:r>
          </a:p>
          <a:p>
            <a:pPr algn="l">
              <a:buFont typeface="Arial" panose="020B0604020202020204" pitchFamily="34" charset="0"/>
              <a:buChar char="•"/>
            </a:pPr>
            <a:r>
              <a:rPr lang="en-US" sz="3700" b="0" i="0" dirty="0">
                <a:solidFill>
                  <a:srgbClr val="0D0D0D"/>
                </a:solidFill>
                <a:effectLst/>
                <a:latin typeface="Times New Roman" panose="02020603050405020304" pitchFamily="18" charset="0"/>
                <a:cs typeface="Times New Roman" panose="02020603050405020304" pitchFamily="18" charset="0"/>
              </a:rPr>
              <a:t>Bottom 3 weekdays with lowest theft counts: Saturday, Sunday, Thursday</a:t>
            </a:r>
          </a:p>
          <a:p>
            <a:pPr algn="l">
              <a:buFont typeface="Arial" panose="020B0604020202020204" pitchFamily="34" charset="0"/>
              <a:buChar char="•"/>
            </a:pPr>
            <a:r>
              <a:rPr lang="en-US" sz="3700" b="0" i="0" dirty="0">
                <a:solidFill>
                  <a:srgbClr val="0D0D0D"/>
                </a:solidFill>
                <a:effectLst/>
                <a:latin typeface="Times New Roman" panose="02020603050405020304" pitchFamily="18" charset="0"/>
                <a:cs typeface="Times New Roman" panose="02020603050405020304" pitchFamily="18" charset="0"/>
              </a:rPr>
              <a:t>Importance of understanding weekday trends for implementing targeted security measures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351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11"/>
          <p:cNvSpPr/>
          <p:nvPr/>
        </p:nvSpPr>
        <p:spPr>
          <a:xfrm>
            <a:off x="2522220" y="5785103"/>
            <a:ext cx="7141845" cy="152400"/>
          </a:xfrm>
          <a:custGeom>
            <a:avLst/>
            <a:gdLst/>
            <a:ahLst/>
            <a:cxnLst/>
            <a:rect l="l" t="t" r="r" b="b"/>
            <a:pathLst>
              <a:path w="7141845" h="152400" extrusionOk="0">
                <a:moveTo>
                  <a:pt x="0" y="152400"/>
                </a:moveTo>
                <a:lnTo>
                  <a:pt x="7141463" y="152400"/>
                </a:lnTo>
                <a:lnTo>
                  <a:pt x="7141463" y="0"/>
                </a:lnTo>
                <a:lnTo>
                  <a:pt x="0" y="0"/>
                </a:lnTo>
                <a:lnTo>
                  <a:pt x="0" y="15240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29" name="Google Shape;229;p11"/>
          <p:cNvGrpSpPr/>
          <p:nvPr/>
        </p:nvGrpSpPr>
        <p:grpSpPr>
          <a:xfrm>
            <a:off x="454151" y="0"/>
            <a:ext cx="11274552" cy="5615940"/>
            <a:chOff x="454151" y="0"/>
            <a:chExt cx="11274552" cy="5615940"/>
          </a:xfrm>
        </p:grpSpPr>
        <p:sp>
          <p:nvSpPr>
            <p:cNvPr id="230" name="Google Shape;230;p11"/>
            <p:cNvSpPr/>
            <p:nvPr/>
          </p:nvSpPr>
          <p:spPr>
            <a:xfrm>
              <a:off x="2522219" y="0"/>
              <a:ext cx="7147559" cy="5615940"/>
            </a:xfrm>
            <a:custGeom>
              <a:avLst/>
              <a:gdLst/>
              <a:ahLst/>
              <a:cxnLst/>
              <a:rect l="l" t="t" r="r" b="b"/>
              <a:pathLst>
                <a:path w="7147559" h="5615940" extrusionOk="0">
                  <a:moveTo>
                    <a:pt x="0" y="5615940"/>
                  </a:moveTo>
                  <a:lnTo>
                    <a:pt x="7147559" y="5615940"/>
                  </a:lnTo>
                  <a:lnTo>
                    <a:pt x="7147559" y="0"/>
                  </a:lnTo>
                  <a:lnTo>
                    <a:pt x="0" y="0"/>
                  </a:lnTo>
                  <a:lnTo>
                    <a:pt x="0" y="561594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1"/>
            <p:cNvSpPr/>
            <p:nvPr/>
          </p:nvSpPr>
          <p:spPr>
            <a:xfrm>
              <a:off x="454151" y="1040891"/>
              <a:ext cx="11274552" cy="36316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11"/>
            <p:cNvSpPr/>
            <p:nvPr/>
          </p:nvSpPr>
          <p:spPr>
            <a:xfrm>
              <a:off x="595883" y="1056132"/>
              <a:ext cx="11000740" cy="3357879"/>
            </a:xfrm>
            <a:custGeom>
              <a:avLst/>
              <a:gdLst/>
              <a:ahLst/>
              <a:cxnLst/>
              <a:rect l="l" t="t" r="r" b="b"/>
              <a:pathLst>
                <a:path w="11000740" h="3357879" extrusionOk="0">
                  <a:moveTo>
                    <a:pt x="11000232" y="0"/>
                  </a:moveTo>
                  <a:lnTo>
                    <a:pt x="0" y="0"/>
                  </a:lnTo>
                  <a:lnTo>
                    <a:pt x="0" y="3357372"/>
                  </a:lnTo>
                  <a:lnTo>
                    <a:pt x="11000232" y="3357372"/>
                  </a:lnTo>
                  <a:lnTo>
                    <a:pt x="1100023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3" name="Google Shape;233;p11"/>
          <p:cNvSpPr txBox="1">
            <a:spLocks noGrp="1"/>
          </p:cNvSpPr>
          <p:nvPr>
            <p:ph type="title"/>
          </p:nvPr>
        </p:nvSpPr>
        <p:spPr>
          <a:xfrm>
            <a:off x="1155200" y="1806975"/>
            <a:ext cx="10784100" cy="10287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GB" sz="6600" dirty="0">
                <a:solidFill>
                  <a:srgbClr val="000000"/>
                </a:solidFill>
                <a:latin typeface="Times New Roman" panose="02020603050405020304" pitchFamily="18" charset="0"/>
                <a:cs typeface="Times New Roman" panose="02020603050405020304" pitchFamily="18" charset="0"/>
              </a:rPr>
              <a:t>Recommendations</a:t>
            </a:r>
            <a:endParaRPr sz="6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12"/>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40" name="Google Shape;240;p12"/>
          <p:cNvGrpSpPr/>
          <p:nvPr/>
        </p:nvGrpSpPr>
        <p:grpSpPr>
          <a:xfrm>
            <a:off x="0" y="1999488"/>
            <a:ext cx="12115399" cy="5391897"/>
            <a:chOff x="0" y="1999488"/>
            <a:chExt cx="11515344" cy="4610087"/>
          </a:xfrm>
        </p:grpSpPr>
        <p:sp>
          <p:nvSpPr>
            <p:cNvPr id="241" name="Google Shape;241;p12"/>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12"/>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12"/>
            <p:cNvSpPr/>
            <p:nvPr/>
          </p:nvSpPr>
          <p:spPr>
            <a:xfrm>
              <a:off x="1" y="2203704"/>
              <a:ext cx="11383011"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Implement increased security measures in Auckland to address high theft rates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Focus on monitoring and security measures on Mondays and Tuesdays, especially for Saloon and Stationwagon vehicles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Consider implementing targeted awareness campaigns or law enforcement efforts during high-theft months (March, February)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Develop strategies to address regional disparities in theft rates, particularly in Southland</a:t>
              </a:r>
              <a:endParaRPr lang="en-US" sz="28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244" name="Google Shape;244;p12"/>
          <p:cNvSpPr txBox="1">
            <a:spLocks noGrp="1"/>
          </p:cNvSpPr>
          <p:nvPr>
            <p:ph type="title"/>
          </p:nvPr>
        </p:nvSpPr>
        <p:spPr>
          <a:xfrm>
            <a:off x="533400" y="685800"/>
            <a:ext cx="7488555" cy="71532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dirty="0">
                <a:solidFill>
                  <a:srgbClr val="000000"/>
                </a:solidFill>
                <a:latin typeface="Times New Roman" panose="02020603050405020304" pitchFamily="18" charset="0"/>
                <a:cs typeface="Times New Roman" panose="02020603050405020304" pitchFamily="18" charset="0"/>
              </a:rPr>
              <a:t> Recommendations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8" name="Google Shape;288;p17"/>
          <p:cNvSpPr/>
          <p:nvPr/>
        </p:nvSpPr>
        <p:spPr>
          <a:xfrm>
            <a:off x="252984" y="1845564"/>
            <a:ext cx="135890" cy="3200400"/>
          </a:xfrm>
          <a:custGeom>
            <a:avLst/>
            <a:gdLst/>
            <a:ahLst/>
            <a:cxnLst/>
            <a:rect l="l" t="t" r="r" b="b"/>
            <a:pathLst>
              <a:path w="135890" h="3200400" extrusionOk="0">
                <a:moveTo>
                  <a:pt x="0" y="3200400"/>
                </a:moveTo>
                <a:lnTo>
                  <a:pt x="135636" y="3200400"/>
                </a:lnTo>
                <a:lnTo>
                  <a:pt x="135636" y="0"/>
                </a:lnTo>
                <a:lnTo>
                  <a:pt x="0" y="0"/>
                </a:lnTo>
                <a:lnTo>
                  <a:pt x="0" y="320040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89" name="Google Shape;289;p17"/>
          <p:cNvGrpSpPr/>
          <p:nvPr/>
        </p:nvGrpSpPr>
        <p:grpSpPr>
          <a:xfrm>
            <a:off x="246888" y="0"/>
            <a:ext cx="11945111" cy="6858000"/>
            <a:chOff x="246888" y="0"/>
            <a:chExt cx="11945111" cy="6858000"/>
          </a:xfrm>
        </p:grpSpPr>
        <p:sp>
          <p:nvSpPr>
            <p:cNvPr id="290" name="Google Shape;290;p17"/>
            <p:cNvSpPr/>
            <p:nvPr/>
          </p:nvSpPr>
          <p:spPr>
            <a:xfrm>
              <a:off x="7414259" y="0"/>
              <a:ext cx="4777740" cy="6858000"/>
            </a:xfrm>
            <a:custGeom>
              <a:avLst/>
              <a:gdLst/>
              <a:ahLst/>
              <a:cxnLst/>
              <a:rect l="l" t="t" r="r" b="b"/>
              <a:pathLst>
                <a:path w="4777740" h="6858000" extrusionOk="0">
                  <a:moveTo>
                    <a:pt x="4777740" y="0"/>
                  </a:moveTo>
                  <a:lnTo>
                    <a:pt x="0" y="0"/>
                  </a:lnTo>
                  <a:lnTo>
                    <a:pt x="0" y="6858000"/>
                  </a:lnTo>
                  <a:lnTo>
                    <a:pt x="4777740" y="6858000"/>
                  </a:lnTo>
                  <a:lnTo>
                    <a:pt x="4777740"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17"/>
            <p:cNvSpPr/>
            <p:nvPr/>
          </p:nvSpPr>
          <p:spPr>
            <a:xfrm>
              <a:off x="246888" y="842759"/>
              <a:ext cx="11340084" cy="54833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Google Shape;292;p17"/>
            <p:cNvSpPr/>
            <p:nvPr/>
          </p:nvSpPr>
          <p:spPr>
            <a:xfrm>
              <a:off x="388620" y="858011"/>
              <a:ext cx="11066145" cy="5209540"/>
            </a:xfrm>
            <a:custGeom>
              <a:avLst/>
              <a:gdLst/>
              <a:ahLst/>
              <a:cxnLst/>
              <a:rect l="l" t="t" r="r" b="b"/>
              <a:pathLst>
                <a:path w="11066145" h="5209540" extrusionOk="0">
                  <a:moveTo>
                    <a:pt x="11065764" y="0"/>
                  </a:moveTo>
                  <a:lnTo>
                    <a:pt x="0" y="0"/>
                  </a:lnTo>
                  <a:lnTo>
                    <a:pt x="0" y="5209032"/>
                  </a:lnTo>
                  <a:lnTo>
                    <a:pt x="11065764" y="5209032"/>
                  </a:lnTo>
                  <a:lnTo>
                    <a:pt x="1106576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3" name="Google Shape;293;p17"/>
          <p:cNvSpPr txBox="1">
            <a:spLocks noGrp="1"/>
          </p:cNvSpPr>
          <p:nvPr>
            <p:ph type="title"/>
          </p:nvPr>
        </p:nvSpPr>
        <p:spPr>
          <a:xfrm>
            <a:off x="1066596" y="2917393"/>
            <a:ext cx="4863465" cy="12458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GB" sz="8000" dirty="0">
                <a:solidFill>
                  <a:srgbClr val="000000"/>
                </a:solidFill>
              </a:rPr>
              <a:t>THANK YOU</a:t>
            </a:r>
            <a:endParaRPr sz="8000" dirty="0"/>
          </a:p>
        </p:txBody>
      </p:sp>
      <p:sp>
        <p:nvSpPr>
          <p:cNvPr id="294" name="Google Shape;294;p17"/>
          <p:cNvSpPr/>
          <p:nvPr/>
        </p:nvSpPr>
        <p:spPr>
          <a:xfrm>
            <a:off x="0" y="1842516"/>
            <a:ext cx="152400" cy="3200400"/>
          </a:xfrm>
          <a:custGeom>
            <a:avLst/>
            <a:gdLst/>
            <a:ahLst/>
            <a:cxnLst/>
            <a:rect l="l" t="t" r="r" b="b"/>
            <a:pathLst>
              <a:path w="152400" h="3200400" extrusionOk="0">
                <a:moveTo>
                  <a:pt x="152400" y="0"/>
                </a:moveTo>
                <a:lnTo>
                  <a:pt x="0" y="0"/>
                </a:lnTo>
                <a:lnTo>
                  <a:pt x="0" y="3200399"/>
                </a:lnTo>
                <a:lnTo>
                  <a:pt x="152400" y="3200399"/>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B0BF-963B-D988-9D3F-A316079F240A}"/>
              </a:ext>
            </a:extLst>
          </p:cNvPr>
          <p:cNvSpPr>
            <a:spLocks noGrp="1"/>
          </p:cNvSpPr>
          <p:nvPr>
            <p:ph type="title"/>
          </p:nvPr>
        </p:nvSpPr>
        <p:spPr/>
        <p:txBody>
          <a:bodyPr/>
          <a:lstStyle/>
          <a:p>
            <a:r>
              <a:rPr lang="en-US" b="1" dirty="0"/>
              <a:t>Dataset Overview</a:t>
            </a:r>
            <a:endParaRPr lang="en-IN" b="1" dirty="0"/>
          </a:p>
        </p:txBody>
      </p:sp>
      <p:sp>
        <p:nvSpPr>
          <p:cNvPr id="4" name="Content Placeholder 3">
            <a:extLst>
              <a:ext uri="{FF2B5EF4-FFF2-40B4-BE49-F238E27FC236}">
                <a16:creationId xmlns:a16="http://schemas.microsoft.com/office/drawing/2014/main" id="{FD1760B9-AA33-3C21-ACEE-380A3DA99FD1}"/>
              </a:ext>
            </a:extLst>
          </p:cNvPr>
          <p:cNvSpPr>
            <a:spLocks noGrp="1"/>
          </p:cNvSpPr>
          <p:nvPr>
            <p:ph sz="half" idx="1"/>
          </p:nvPr>
        </p:nvSpPr>
        <p:spPr>
          <a:xfrm>
            <a:off x="1339720" y="2731008"/>
            <a:ext cx="4895240" cy="3857752"/>
          </a:xfrm>
        </p:spPr>
        <p:txBody>
          <a:bodyPr/>
          <a:lstStyle/>
          <a:p>
            <a:r>
              <a:rPr lang="en-US" b="1" dirty="0">
                <a:ln w="22225">
                  <a:solidFill>
                    <a:schemeClr val="accent2"/>
                  </a:solidFill>
                  <a:prstDash val="solid"/>
                </a:ln>
                <a:solidFill>
                  <a:schemeClr val="accent2">
                    <a:lumMod val="40000"/>
                    <a:lumOff val="60000"/>
                  </a:schemeClr>
                </a:solidFill>
              </a:rPr>
              <a:t>Dataset 1</a:t>
            </a:r>
          </a:p>
          <a:p>
            <a:pPr marL="0" indent="0">
              <a:buNone/>
            </a:pPr>
            <a:endParaRPr lang="en-US" dirty="0"/>
          </a:p>
          <a:p>
            <a:r>
              <a:rPr lang="en-US" b="1" dirty="0">
                <a:ln w="22225">
                  <a:solidFill>
                    <a:schemeClr val="accent2"/>
                  </a:solidFill>
                  <a:prstDash val="solid"/>
                </a:ln>
                <a:solidFill>
                  <a:schemeClr val="accent2">
                    <a:lumMod val="40000"/>
                    <a:lumOff val="60000"/>
                  </a:schemeClr>
                </a:solidFill>
              </a:rPr>
              <a:t>Dataset 2</a:t>
            </a:r>
          </a:p>
          <a:p>
            <a:pPr marL="0" indent="0">
              <a:buNone/>
            </a:pPr>
            <a:endParaRPr lang="en-US" dirty="0"/>
          </a:p>
          <a:p>
            <a:r>
              <a:rPr lang="en-US" b="1" dirty="0">
                <a:ln w="22225">
                  <a:solidFill>
                    <a:schemeClr val="accent2"/>
                  </a:solidFill>
                  <a:prstDash val="solid"/>
                </a:ln>
                <a:solidFill>
                  <a:schemeClr val="accent2">
                    <a:lumMod val="40000"/>
                    <a:lumOff val="60000"/>
                  </a:schemeClr>
                </a:solidFill>
              </a:rPr>
              <a:t>Dataset 3</a:t>
            </a:r>
            <a:endParaRPr lang="en-IN" b="1" dirty="0">
              <a:ln w="22225">
                <a:solidFill>
                  <a:schemeClr val="accent2"/>
                </a:solidFill>
                <a:prstDash val="solid"/>
              </a:ln>
              <a:solidFill>
                <a:schemeClr val="accent2">
                  <a:lumMod val="40000"/>
                  <a:lumOff val="60000"/>
                </a:schemeClr>
              </a:solidFill>
            </a:endParaRPr>
          </a:p>
        </p:txBody>
      </p:sp>
      <p:sp>
        <p:nvSpPr>
          <p:cNvPr id="5" name="Content Placeholder 4">
            <a:extLst>
              <a:ext uri="{FF2B5EF4-FFF2-40B4-BE49-F238E27FC236}">
                <a16:creationId xmlns:a16="http://schemas.microsoft.com/office/drawing/2014/main" id="{AE858BD7-6CDF-B2D2-F310-A0F1785999EB}"/>
              </a:ext>
            </a:extLst>
          </p:cNvPr>
          <p:cNvSpPr>
            <a:spLocks noGrp="1"/>
          </p:cNvSpPr>
          <p:nvPr>
            <p:ph sz="half" idx="2"/>
          </p:nvPr>
        </p:nvSpPr>
        <p:spPr>
          <a:xfrm>
            <a:off x="7259444" y="2731008"/>
            <a:ext cx="4048940" cy="3530803"/>
          </a:xfrm>
        </p:spPr>
        <p:txBody>
          <a:bodyPr/>
          <a:lstStyle/>
          <a:p>
            <a:r>
              <a:rPr lang="en-US" dirty="0"/>
              <a:t>Stolen_Vehicles</a:t>
            </a:r>
          </a:p>
          <a:p>
            <a:pPr marL="0" indent="0">
              <a:buNone/>
            </a:pPr>
            <a:endParaRPr lang="en-US" dirty="0"/>
          </a:p>
          <a:p>
            <a:r>
              <a:rPr lang="en-US" dirty="0"/>
              <a:t>Location</a:t>
            </a:r>
          </a:p>
          <a:p>
            <a:pPr marL="0" indent="0">
              <a:buNone/>
            </a:pPr>
            <a:endParaRPr lang="en-US" dirty="0"/>
          </a:p>
          <a:p>
            <a:r>
              <a:rPr lang="en-US" dirty="0"/>
              <a:t>Make_Details</a:t>
            </a:r>
            <a:endParaRPr lang="en-IN" dirty="0"/>
          </a:p>
        </p:txBody>
      </p:sp>
      <p:sp>
        <p:nvSpPr>
          <p:cNvPr id="7" name="Arrow: Right 6">
            <a:extLst>
              <a:ext uri="{FF2B5EF4-FFF2-40B4-BE49-F238E27FC236}">
                <a16:creationId xmlns:a16="http://schemas.microsoft.com/office/drawing/2014/main" id="{1DC7C5BA-7FD9-8B21-2AC6-4F61E0A14077}"/>
              </a:ext>
            </a:extLst>
          </p:cNvPr>
          <p:cNvSpPr/>
          <p:nvPr/>
        </p:nvSpPr>
        <p:spPr>
          <a:xfrm>
            <a:off x="3434574" y="2857909"/>
            <a:ext cx="3423425" cy="2723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Right 7">
            <a:extLst>
              <a:ext uri="{FF2B5EF4-FFF2-40B4-BE49-F238E27FC236}">
                <a16:creationId xmlns:a16="http://schemas.microsoft.com/office/drawing/2014/main" id="{2831A5E4-2723-0635-51A0-506ADA8F59E0}"/>
              </a:ext>
            </a:extLst>
          </p:cNvPr>
          <p:cNvSpPr/>
          <p:nvPr/>
        </p:nvSpPr>
        <p:spPr>
          <a:xfrm>
            <a:off x="3434573" y="3950755"/>
            <a:ext cx="3423426" cy="2723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F43CA0B5-1148-205B-E131-925F49896125}"/>
              </a:ext>
            </a:extLst>
          </p:cNvPr>
          <p:cNvSpPr/>
          <p:nvPr/>
        </p:nvSpPr>
        <p:spPr>
          <a:xfrm>
            <a:off x="3435884" y="4965542"/>
            <a:ext cx="3422115" cy="2723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4366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a:off x="1105319" y="858400"/>
            <a:ext cx="4453458"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4400" dirty="0">
                <a:solidFill>
                  <a:srgbClr val="000000"/>
                </a:solidFill>
                <a:latin typeface="Times New Roman" panose="02020603050405020304" pitchFamily="18" charset="0"/>
                <a:cs typeface="Times New Roman" panose="02020603050405020304" pitchFamily="18" charset="0"/>
              </a:rPr>
              <a:t>INTRODUCTION</a:t>
            </a:r>
            <a:endParaRPr sz="4400" dirty="0">
              <a:latin typeface="Times New Roman" panose="02020603050405020304" pitchFamily="18" charset="0"/>
              <a:cs typeface="Times New Roman" panose="02020603050405020304" pitchFamily="18" charset="0"/>
            </a:endParaRPr>
          </a:p>
        </p:txBody>
      </p:sp>
      <p:grpSp>
        <p:nvGrpSpPr>
          <p:cNvPr id="46" name="Google Shape;46;p1"/>
          <p:cNvGrpSpPr/>
          <p:nvPr/>
        </p:nvGrpSpPr>
        <p:grpSpPr>
          <a:xfrm>
            <a:off x="304800" y="1997964"/>
            <a:ext cx="11390383" cy="4732020"/>
            <a:chOff x="0" y="1997964"/>
            <a:chExt cx="11695176" cy="4732020"/>
          </a:xfrm>
        </p:grpSpPr>
        <p:sp>
          <p:nvSpPr>
            <p:cNvPr id="47" name="Google Shape;47;p1"/>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48" name="Google Shape;48;p1"/>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49" name="Google Shape;49;p1"/>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0" name="Google Shape;50;p1"/>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1" name="Google Shape;51;p1"/>
            <p:cNvSpPr/>
            <p:nvPr/>
          </p:nvSpPr>
          <p:spPr>
            <a:xfrm>
              <a:off x="6638765" y="2618232"/>
              <a:ext cx="4531360" cy="3601720"/>
            </a:xfrm>
            <a:custGeom>
              <a:avLst/>
              <a:gdLst/>
              <a:ahLst/>
              <a:cxnLst/>
              <a:rect l="l" t="t" r="r" b="b"/>
              <a:pathLst>
                <a:path w="4531359" h="3601720" extrusionOk="0">
                  <a:moveTo>
                    <a:pt x="3930650" y="0"/>
                  </a:moveTo>
                  <a:lnTo>
                    <a:pt x="600201" y="0"/>
                  </a:lnTo>
                  <a:lnTo>
                    <a:pt x="553298" y="1805"/>
                  </a:lnTo>
                  <a:lnTo>
                    <a:pt x="507381" y="7134"/>
                  </a:lnTo>
                  <a:lnTo>
                    <a:pt x="462585" y="15852"/>
                  </a:lnTo>
                  <a:lnTo>
                    <a:pt x="419042" y="27826"/>
                  </a:lnTo>
                  <a:lnTo>
                    <a:pt x="376887" y="42922"/>
                  </a:lnTo>
                  <a:lnTo>
                    <a:pt x="336253" y="61007"/>
                  </a:lnTo>
                  <a:lnTo>
                    <a:pt x="297274" y="81947"/>
                  </a:lnTo>
                  <a:lnTo>
                    <a:pt x="260082" y="105610"/>
                  </a:lnTo>
                  <a:lnTo>
                    <a:pt x="224811" y="131861"/>
                  </a:lnTo>
                  <a:lnTo>
                    <a:pt x="191595" y="160567"/>
                  </a:lnTo>
                  <a:lnTo>
                    <a:pt x="160567" y="191595"/>
                  </a:lnTo>
                  <a:lnTo>
                    <a:pt x="131861" y="224811"/>
                  </a:lnTo>
                  <a:lnTo>
                    <a:pt x="105610" y="260082"/>
                  </a:lnTo>
                  <a:lnTo>
                    <a:pt x="81947" y="297274"/>
                  </a:lnTo>
                  <a:lnTo>
                    <a:pt x="61007" y="336253"/>
                  </a:lnTo>
                  <a:lnTo>
                    <a:pt x="42922" y="376887"/>
                  </a:lnTo>
                  <a:lnTo>
                    <a:pt x="27826" y="419042"/>
                  </a:lnTo>
                  <a:lnTo>
                    <a:pt x="15852" y="462585"/>
                  </a:lnTo>
                  <a:lnTo>
                    <a:pt x="7134" y="507381"/>
                  </a:lnTo>
                  <a:lnTo>
                    <a:pt x="1805" y="553298"/>
                  </a:lnTo>
                  <a:lnTo>
                    <a:pt x="0" y="600201"/>
                  </a:lnTo>
                  <a:lnTo>
                    <a:pt x="0" y="3000997"/>
                  </a:lnTo>
                  <a:lnTo>
                    <a:pt x="1805" y="3047904"/>
                  </a:lnTo>
                  <a:lnTo>
                    <a:pt x="7134" y="3093824"/>
                  </a:lnTo>
                  <a:lnTo>
                    <a:pt x="15852" y="3138622"/>
                  </a:lnTo>
                  <a:lnTo>
                    <a:pt x="27826" y="3182167"/>
                  </a:lnTo>
                  <a:lnTo>
                    <a:pt x="42922" y="3224323"/>
                  </a:lnTo>
                  <a:lnTo>
                    <a:pt x="61007" y="3264959"/>
                  </a:lnTo>
                  <a:lnTo>
                    <a:pt x="81947" y="3303939"/>
                  </a:lnTo>
                  <a:lnTo>
                    <a:pt x="105610" y="3341132"/>
                  </a:lnTo>
                  <a:lnTo>
                    <a:pt x="131861" y="3376403"/>
                  </a:lnTo>
                  <a:lnTo>
                    <a:pt x="160567" y="3409619"/>
                  </a:lnTo>
                  <a:lnTo>
                    <a:pt x="191595" y="3440647"/>
                  </a:lnTo>
                  <a:lnTo>
                    <a:pt x="224811" y="3469353"/>
                  </a:lnTo>
                  <a:lnTo>
                    <a:pt x="260082" y="3495604"/>
                  </a:lnTo>
                  <a:lnTo>
                    <a:pt x="297274" y="3519266"/>
                  </a:lnTo>
                  <a:lnTo>
                    <a:pt x="336253" y="3540206"/>
                  </a:lnTo>
                  <a:lnTo>
                    <a:pt x="376887" y="3558291"/>
                  </a:lnTo>
                  <a:lnTo>
                    <a:pt x="419042" y="3573386"/>
                  </a:lnTo>
                  <a:lnTo>
                    <a:pt x="462585" y="3585360"/>
                  </a:lnTo>
                  <a:lnTo>
                    <a:pt x="507381" y="3594077"/>
                  </a:lnTo>
                  <a:lnTo>
                    <a:pt x="553298" y="3599406"/>
                  </a:lnTo>
                  <a:lnTo>
                    <a:pt x="600201" y="3601211"/>
                  </a:lnTo>
                  <a:lnTo>
                    <a:pt x="3930650" y="3601211"/>
                  </a:lnTo>
                  <a:lnTo>
                    <a:pt x="3977553" y="3599406"/>
                  </a:lnTo>
                  <a:lnTo>
                    <a:pt x="4023470" y="3594077"/>
                  </a:lnTo>
                  <a:lnTo>
                    <a:pt x="4068266" y="3585360"/>
                  </a:lnTo>
                  <a:lnTo>
                    <a:pt x="4111809" y="3573386"/>
                  </a:lnTo>
                  <a:lnTo>
                    <a:pt x="4153964" y="3558291"/>
                  </a:lnTo>
                  <a:lnTo>
                    <a:pt x="4194598" y="3540206"/>
                  </a:lnTo>
                  <a:lnTo>
                    <a:pt x="4233577" y="3519266"/>
                  </a:lnTo>
                  <a:lnTo>
                    <a:pt x="4270769" y="3495604"/>
                  </a:lnTo>
                  <a:lnTo>
                    <a:pt x="4306040" y="3469353"/>
                  </a:lnTo>
                  <a:lnTo>
                    <a:pt x="4339256" y="3440647"/>
                  </a:lnTo>
                  <a:lnTo>
                    <a:pt x="4370284" y="3409619"/>
                  </a:lnTo>
                  <a:lnTo>
                    <a:pt x="4398990" y="3376403"/>
                  </a:lnTo>
                  <a:lnTo>
                    <a:pt x="4425241" y="3341132"/>
                  </a:lnTo>
                  <a:lnTo>
                    <a:pt x="4448904" y="3303939"/>
                  </a:lnTo>
                  <a:lnTo>
                    <a:pt x="4469844" y="3264959"/>
                  </a:lnTo>
                  <a:lnTo>
                    <a:pt x="4487929" y="3224323"/>
                  </a:lnTo>
                  <a:lnTo>
                    <a:pt x="4503025" y="3182167"/>
                  </a:lnTo>
                  <a:lnTo>
                    <a:pt x="4514999" y="3138622"/>
                  </a:lnTo>
                  <a:lnTo>
                    <a:pt x="4523717" y="3093824"/>
                  </a:lnTo>
                  <a:lnTo>
                    <a:pt x="4529046" y="3047904"/>
                  </a:lnTo>
                  <a:lnTo>
                    <a:pt x="4530852" y="3000997"/>
                  </a:lnTo>
                  <a:lnTo>
                    <a:pt x="4530852" y="600201"/>
                  </a:lnTo>
                  <a:lnTo>
                    <a:pt x="4529046" y="553298"/>
                  </a:lnTo>
                  <a:lnTo>
                    <a:pt x="4523717" y="507381"/>
                  </a:lnTo>
                  <a:lnTo>
                    <a:pt x="4514999" y="462585"/>
                  </a:lnTo>
                  <a:lnTo>
                    <a:pt x="4503025" y="419042"/>
                  </a:lnTo>
                  <a:lnTo>
                    <a:pt x="4487929" y="376887"/>
                  </a:lnTo>
                  <a:lnTo>
                    <a:pt x="4469844" y="336253"/>
                  </a:lnTo>
                  <a:lnTo>
                    <a:pt x="4448904" y="297274"/>
                  </a:lnTo>
                  <a:lnTo>
                    <a:pt x="4425241" y="260082"/>
                  </a:lnTo>
                  <a:lnTo>
                    <a:pt x="4398990" y="224811"/>
                  </a:lnTo>
                  <a:lnTo>
                    <a:pt x="4370284" y="191595"/>
                  </a:lnTo>
                  <a:lnTo>
                    <a:pt x="4339256" y="160567"/>
                  </a:lnTo>
                  <a:lnTo>
                    <a:pt x="4306040" y="131861"/>
                  </a:lnTo>
                  <a:lnTo>
                    <a:pt x="4270769" y="105610"/>
                  </a:lnTo>
                  <a:lnTo>
                    <a:pt x="4233577" y="81947"/>
                  </a:lnTo>
                  <a:lnTo>
                    <a:pt x="4194598" y="61007"/>
                  </a:lnTo>
                  <a:lnTo>
                    <a:pt x="4153964" y="42922"/>
                  </a:lnTo>
                  <a:lnTo>
                    <a:pt x="4111809" y="27826"/>
                  </a:lnTo>
                  <a:lnTo>
                    <a:pt x="4068266" y="15852"/>
                  </a:lnTo>
                  <a:lnTo>
                    <a:pt x="4023470" y="7134"/>
                  </a:lnTo>
                  <a:lnTo>
                    <a:pt x="3977553" y="1805"/>
                  </a:lnTo>
                  <a:lnTo>
                    <a:pt x="3930650" y="0"/>
                  </a:lnTo>
                  <a:close/>
                </a:path>
              </a:pathLst>
            </a:custGeom>
            <a:solidFill>
              <a:srgbClr val="6FAC46">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2" name="Google Shape;52;p1"/>
            <p:cNvSpPr/>
            <p:nvPr/>
          </p:nvSpPr>
          <p:spPr>
            <a:xfrm>
              <a:off x="6406896" y="2618232"/>
              <a:ext cx="4531360" cy="3601720"/>
            </a:xfrm>
            <a:custGeom>
              <a:avLst/>
              <a:gdLst/>
              <a:ahLst/>
              <a:cxnLst/>
              <a:rect l="l" t="t" r="r" b="b"/>
              <a:pathLst>
                <a:path w="4531359" h="3601720" extrusionOk="0">
                  <a:moveTo>
                    <a:pt x="0" y="600201"/>
                  </a:moveTo>
                  <a:lnTo>
                    <a:pt x="1805" y="553298"/>
                  </a:lnTo>
                  <a:lnTo>
                    <a:pt x="7134" y="507381"/>
                  </a:lnTo>
                  <a:lnTo>
                    <a:pt x="15852" y="462585"/>
                  </a:lnTo>
                  <a:lnTo>
                    <a:pt x="27826" y="419042"/>
                  </a:lnTo>
                  <a:lnTo>
                    <a:pt x="42922" y="376887"/>
                  </a:lnTo>
                  <a:lnTo>
                    <a:pt x="61007" y="336253"/>
                  </a:lnTo>
                  <a:lnTo>
                    <a:pt x="81947" y="297274"/>
                  </a:lnTo>
                  <a:lnTo>
                    <a:pt x="105610" y="260082"/>
                  </a:lnTo>
                  <a:lnTo>
                    <a:pt x="131861" y="224811"/>
                  </a:lnTo>
                  <a:lnTo>
                    <a:pt x="160567" y="191595"/>
                  </a:lnTo>
                  <a:lnTo>
                    <a:pt x="191595" y="160567"/>
                  </a:lnTo>
                  <a:lnTo>
                    <a:pt x="224811" y="131861"/>
                  </a:lnTo>
                  <a:lnTo>
                    <a:pt x="260082" y="105610"/>
                  </a:lnTo>
                  <a:lnTo>
                    <a:pt x="297274" y="81947"/>
                  </a:lnTo>
                  <a:lnTo>
                    <a:pt x="336253" y="61007"/>
                  </a:lnTo>
                  <a:lnTo>
                    <a:pt x="376887" y="42922"/>
                  </a:lnTo>
                  <a:lnTo>
                    <a:pt x="419042" y="27826"/>
                  </a:lnTo>
                  <a:lnTo>
                    <a:pt x="462585" y="15852"/>
                  </a:lnTo>
                  <a:lnTo>
                    <a:pt x="507381" y="7134"/>
                  </a:lnTo>
                  <a:lnTo>
                    <a:pt x="553298" y="1805"/>
                  </a:lnTo>
                  <a:lnTo>
                    <a:pt x="600201" y="0"/>
                  </a:lnTo>
                  <a:lnTo>
                    <a:pt x="3930650" y="0"/>
                  </a:lnTo>
                  <a:lnTo>
                    <a:pt x="3977553" y="1805"/>
                  </a:lnTo>
                  <a:lnTo>
                    <a:pt x="4023470" y="7134"/>
                  </a:lnTo>
                  <a:lnTo>
                    <a:pt x="4068266" y="15852"/>
                  </a:lnTo>
                  <a:lnTo>
                    <a:pt x="4111809" y="27826"/>
                  </a:lnTo>
                  <a:lnTo>
                    <a:pt x="4153964" y="42922"/>
                  </a:lnTo>
                  <a:lnTo>
                    <a:pt x="4194598" y="61007"/>
                  </a:lnTo>
                  <a:lnTo>
                    <a:pt x="4233577" y="81947"/>
                  </a:lnTo>
                  <a:lnTo>
                    <a:pt x="4270769" y="105610"/>
                  </a:lnTo>
                  <a:lnTo>
                    <a:pt x="4306040" y="131861"/>
                  </a:lnTo>
                  <a:lnTo>
                    <a:pt x="4339256" y="160567"/>
                  </a:lnTo>
                  <a:lnTo>
                    <a:pt x="4370284" y="191595"/>
                  </a:lnTo>
                  <a:lnTo>
                    <a:pt x="4398990" y="224811"/>
                  </a:lnTo>
                  <a:lnTo>
                    <a:pt x="4425241" y="260082"/>
                  </a:lnTo>
                  <a:lnTo>
                    <a:pt x="4448904" y="297274"/>
                  </a:lnTo>
                  <a:lnTo>
                    <a:pt x="4469844" y="336253"/>
                  </a:lnTo>
                  <a:lnTo>
                    <a:pt x="4487929" y="376887"/>
                  </a:lnTo>
                  <a:lnTo>
                    <a:pt x="4503025" y="419042"/>
                  </a:lnTo>
                  <a:lnTo>
                    <a:pt x="4514999" y="462585"/>
                  </a:lnTo>
                  <a:lnTo>
                    <a:pt x="4523717" y="507381"/>
                  </a:lnTo>
                  <a:lnTo>
                    <a:pt x="4529046" y="553298"/>
                  </a:lnTo>
                  <a:lnTo>
                    <a:pt x="4530852" y="600201"/>
                  </a:lnTo>
                  <a:lnTo>
                    <a:pt x="4530852" y="3000997"/>
                  </a:lnTo>
                  <a:lnTo>
                    <a:pt x="4529046" y="3047904"/>
                  </a:lnTo>
                  <a:lnTo>
                    <a:pt x="4523717" y="3093824"/>
                  </a:lnTo>
                  <a:lnTo>
                    <a:pt x="4514999" y="3138622"/>
                  </a:lnTo>
                  <a:lnTo>
                    <a:pt x="4503025" y="3182167"/>
                  </a:lnTo>
                  <a:lnTo>
                    <a:pt x="4487929" y="3224323"/>
                  </a:lnTo>
                  <a:lnTo>
                    <a:pt x="4469844" y="3264959"/>
                  </a:lnTo>
                  <a:lnTo>
                    <a:pt x="4448904" y="3303939"/>
                  </a:lnTo>
                  <a:lnTo>
                    <a:pt x="4425241" y="3341132"/>
                  </a:lnTo>
                  <a:lnTo>
                    <a:pt x="4398990" y="3376403"/>
                  </a:lnTo>
                  <a:lnTo>
                    <a:pt x="4370284" y="3409619"/>
                  </a:lnTo>
                  <a:lnTo>
                    <a:pt x="4339256" y="3440647"/>
                  </a:lnTo>
                  <a:lnTo>
                    <a:pt x="4306040" y="3469353"/>
                  </a:lnTo>
                  <a:lnTo>
                    <a:pt x="4270769" y="3495604"/>
                  </a:lnTo>
                  <a:lnTo>
                    <a:pt x="4233577" y="3519266"/>
                  </a:lnTo>
                  <a:lnTo>
                    <a:pt x="4194598" y="3540206"/>
                  </a:lnTo>
                  <a:lnTo>
                    <a:pt x="4153964" y="3558291"/>
                  </a:lnTo>
                  <a:lnTo>
                    <a:pt x="4111809" y="3573386"/>
                  </a:lnTo>
                  <a:lnTo>
                    <a:pt x="4068266" y="3585360"/>
                  </a:lnTo>
                  <a:lnTo>
                    <a:pt x="4023470" y="3594077"/>
                  </a:lnTo>
                  <a:lnTo>
                    <a:pt x="3977553" y="3599406"/>
                  </a:lnTo>
                  <a:lnTo>
                    <a:pt x="3930650" y="3601211"/>
                  </a:lnTo>
                  <a:lnTo>
                    <a:pt x="600201" y="3601211"/>
                  </a:lnTo>
                  <a:lnTo>
                    <a:pt x="553298" y="3599406"/>
                  </a:lnTo>
                  <a:lnTo>
                    <a:pt x="507381" y="3594077"/>
                  </a:lnTo>
                  <a:lnTo>
                    <a:pt x="462585" y="3585360"/>
                  </a:lnTo>
                  <a:lnTo>
                    <a:pt x="419042" y="3573386"/>
                  </a:lnTo>
                  <a:lnTo>
                    <a:pt x="376887" y="3558291"/>
                  </a:lnTo>
                  <a:lnTo>
                    <a:pt x="336253" y="3540206"/>
                  </a:lnTo>
                  <a:lnTo>
                    <a:pt x="297274" y="3519266"/>
                  </a:lnTo>
                  <a:lnTo>
                    <a:pt x="260082" y="3495604"/>
                  </a:lnTo>
                  <a:lnTo>
                    <a:pt x="224811" y="3469353"/>
                  </a:lnTo>
                  <a:lnTo>
                    <a:pt x="191595" y="3440647"/>
                  </a:lnTo>
                  <a:lnTo>
                    <a:pt x="160567" y="3409619"/>
                  </a:lnTo>
                  <a:lnTo>
                    <a:pt x="131861" y="3376403"/>
                  </a:lnTo>
                  <a:lnTo>
                    <a:pt x="105610" y="3341132"/>
                  </a:lnTo>
                  <a:lnTo>
                    <a:pt x="81947" y="3303939"/>
                  </a:lnTo>
                  <a:lnTo>
                    <a:pt x="61007" y="3264959"/>
                  </a:lnTo>
                  <a:lnTo>
                    <a:pt x="42922" y="3224323"/>
                  </a:lnTo>
                  <a:lnTo>
                    <a:pt x="27826" y="3182167"/>
                  </a:lnTo>
                  <a:lnTo>
                    <a:pt x="15852" y="3138622"/>
                  </a:lnTo>
                  <a:lnTo>
                    <a:pt x="7134" y="3093824"/>
                  </a:lnTo>
                  <a:lnTo>
                    <a:pt x="1805" y="3047904"/>
                  </a:lnTo>
                  <a:lnTo>
                    <a:pt x="0" y="3000997"/>
                  </a:lnTo>
                  <a:lnTo>
                    <a:pt x="0" y="600201"/>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53" name="Google Shape;53;p1"/>
          <p:cNvSpPr txBox="1"/>
          <p:nvPr/>
        </p:nvSpPr>
        <p:spPr>
          <a:xfrm flipH="1">
            <a:off x="685800" y="3383281"/>
            <a:ext cx="1752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Times New Roman" panose="02020603050405020304" pitchFamily="18" charset="0"/>
                <a:ea typeface="Calibri"/>
                <a:cs typeface="Times New Roman" panose="02020603050405020304" pitchFamily="18" charset="0"/>
                <a:sym typeface="Calibri"/>
              </a:rPr>
              <a:t>Can Use Image</a:t>
            </a: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4" name="Google Shape;54;p1"/>
          <p:cNvSpPr txBox="1"/>
          <p:nvPr/>
        </p:nvSpPr>
        <p:spPr>
          <a:xfrm flipH="1">
            <a:off x="6925722" y="2797048"/>
            <a:ext cx="3836061" cy="33855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Abstract</a:t>
            </a:r>
            <a:r>
              <a:rPr lang="en-US" dirty="0">
                <a:solidFill>
                  <a:schemeClr val="dk1"/>
                </a:solidFill>
                <a:latin typeface="Times New Roman" panose="02020603050405020304" pitchFamily="18" charset="0"/>
                <a:ea typeface="Calibri"/>
                <a:cs typeface="Times New Roman" panose="02020603050405020304" pitchFamily="18" charset="0"/>
                <a:sym typeface="Calibri"/>
              </a:rPr>
              <a:t>:</a:t>
            </a:r>
          </a:p>
          <a:p>
            <a:pPr marL="0" marR="0" lvl="0" indent="0" algn="l" rtl="0">
              <a:spcBef>
                <a:spcPts val="0"/>
              </a:spcBef>
              <a:spcAft>
                <a:spcPts val="0"/>
              </a:spcAft>
              <a:buNone/>
            </a:pPr>
            <a:r>
              <a:rPr lang="en-US" sz="1400" b="0" i="0" dirty="0">
                <a:solidFill>
                  <a:srgbClr val="0D0D0D"/>
                </a:solidFill>
                <a:effectLst/>
                <a:latin typeface="Söhne"/>
              </a:rPr>
              <a:t>This project examines stolen vehicle datasets, revealing insights such as maximum car age (67 years), </a:t>
            </a:r>
            <a:r>
              <a:rPr lang="en-US" sz="1400" b="0" i="0" dirty="0">
                <a:solidFill>
                  <a:srgbClr val="0D0D0D"/>
                </a:solidFill>
                <a:effectLst/>
                <a:latin typeface="Times New Roman" panose="02020603050405020304" pitchFamily="18" charset="0"/>
                <a:cs typeface="Times New Roman" panose="02020603050405020304" pitchFamily="18" charset="0"/>
              </a:rPr>
              <a:t>top</a:t>
            </a:r>
            <a:r>
              <a:rPr lang="en-US" sz="1400" b="0" i="0" dirty="0">
                <a:solidFill>
                  <a:srgbClr val="0D0D0D"/>
                </a:solidFill>
                <a:effectLst/>
                <a:latin typeface="Söhne"/>
              </a:rPr>
              <a:t> stolen vehicle types (saloon, stationwagon), and theft trends (Monday, Tuesday peaks). Analysis also uncovers monthly trends (March &gt; February &gt; January), regional variations (highest in Auckland, lowest in Southland), and weekday patterns (Monday, Tuesday, Friday peaks; Saturday, Sunday, Thursday lows). Recommendations include targeted security measures and awareness campaigns to address theft hotspots and trends, emphasizing data-driven approaches for enhanced security and reduced vehicle theft</a:t>
            </a: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a:t>
            </a:r>
            <a:endParaRPr sz="14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4" name="Picture 3">
            <a:extLst>
              <a:ext uri="{FF2B5EF4-FFF2-40B4-BE49-F238E27FC236}">
                <a16:creationId xmlns:a16="http://schemas.microsoft.com/office/drawing/2014/main" id="{8964B0E5-94C5-CCAE-6DA5-7244E46D40C7}"/>
              </a:ext>
            </a:extLst>
          </p:cNvPr>
          <p:cNvPicPr>
            <a:picLocks noChangeAspect="1"/>
          </p:cNvPicPr>
          <p:nvPr/>
        </p:nvPicPr>
        <p:blipFill>
          <a:blip r:embed="rId4"/>
          <a:stretch>
            <a:fillRect/>
          </a:stretch>
        </p:blipFill>
        <p:spPr>
          <a:xfrm>
            <a:off x="304800" y="2618232"/>
            <a:ext cx="6424716" cy="36017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Google Shape;59;p2"/>
          <p:cNvSpPr txBox="1">
            <a:spLocks noGrp="1"/>
          </p:cNvSpPr>
          <p:nvPr>
            <p:ph type="title"/>
          </p:nvPr>
        </p:nvSpPr>
        <p:spPr>
          <a:xfrm>
            <a:off x="887375" y="650200"/>
            <a:ext cx="4617300" cy="8439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5400" dirty="0">
                <a:solidFill>
                  <a:srgbClr val="000000"/>
                </a:solidFill>
              </a:rPr>
              <a:t>OBJECTIVES</a:t>
            </a:r>
            <a:endParaRPr sz="5400" dirty="0"/>
          </a:p>
        </p:txBody>
      </p:sp>
      <p:grpSp>
        <p:nvGrpSpPr>
          <p:cNvPr id="60" name="Google Shape;60;p2"/>
          <p:cNvGrpSpPr/>
          <p:nvPr/>
        </p:nvGrpSpPr>
        <p:grpSpPr>
          <a:xfrm>
            <a:off x="0" y="2034410"/>
            <a:ext cx="11695430" cy="4611612"/>
            <a:chOff x="0" y="1997963"/>
            <a:chExt cx="11695430" cy="4611612"/>
          </a:xfrm>
        </p:grpSpPr>
        <p:sp>
          <p:nvSpPr>
            <p:cNvPr id="61" name="Google Shape;61;p2"/>
            <p:cNvSpPr/>
            <p:nvPr/>
          </p:nvSpPr>
          <p:spPr>
            <a:xfrm>
              <a:off x="0" y="1997963"/>
              <a:ext cx="11695430" cy="783590"/>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2"/>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2"/>
            <p:cNvSpPr/>
            <p:nvPr/>
          </p:nvSpPr>
          <p:spPr>
            <a:xfrm>
              <a:off x="0" y="2203704"/>
              <a:ext cx="11383010"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2"/>
            <p:cNvSpPr/>
            <p:nvPr/>
          </p:nvSpPr>
          <p:spPr>
            <a:xfrm>
              <a:off x="5475732" y="3299460"/>
              <a:ext cx="718185" cy="718185"/>
            </a:xfrm>
            <a:custGeom>
              <a:avLst/>
              <a:gdLst/>
              <a:ahLst/>
              <a:cxnLst/>
              <a:rect l="l" t="t" r="r" b="b"/>
              <a:pathLst>
                <a:path w="718185" h="718185" extrusionOk="0">
                  <a:moveTo>
                    <a:pt x="358901" y="0"/>
                  </a:moveTo>
                  <a:lnTo>
                    <a:pt x="310194" y="3275"/>
                  </a:lnTo>
                  <a:lnTo>
                    <a:pt x="263480" y="12818"/>
                  </a:lnTo>
                  <a:lnTo>
                    <a:pt x="219188" y="28199"/>
                  </a:lnTo>
                  <a:lnTo>
                    <a:pt x="177743" y="48993"/>
                  </a:lnTo>
                  <a:lnTo>
                    <a:pt x="139574" y="74772"/>
                  </a:lnTo>
                  <a:lnTo>
                    <a:pt x="105108" y="105108"/>
                  </a:lnTo>
                  <a:lnTo>
                    <a:pt x="74772" y="139574"/>
                  </a:lnTo>
                  <a:lnTo>
                    <a:pt x="48993" y="177743"/>
                  </a:lnTo>
                  <a:lnTo>
                    <a:pt x="28199" y="219188"/>
                  </a:lnTo>
                  <a:lnTo>
                    <a:pt x="12818" y="263480"/>
                  </a:lnTo>
                  <a:lnTo>
                    <a:pt x="3275" y="310194"/>
                  </a:lnTo>
                  <a:lnTo>
                    <a:pt x="0" y="358901"/>
                  </a:lnTo>
                  <a:lnTo>
                    <a:pt x="3275" y="407609"/>
                  </a:lnTo>
                  <a:lnTo>
                    <a:pt x="12818" y="454323"/>
                  </a:lnTo>
                  <a:lnTo>
                    <a:pt x="28199" y="498615"/>
                  </a:lnTo>
                  <a:lnTo>
                    <a:pt x="48993" y="540060"/>
                  </a:lnTo>
                  <a:lnTo>
                    <a:pt x="74772" y="578229"/>
                  </a:lnTo>
                  <a:lnTo>
                    <a:pt x="105108" y="612695"/>
                  </a:lnTo>
                  <a:lnTo>
                    <a:pt x="139574" y="643031"/>
                  </a:lnTo>
                  <a:lnTo>
                    <a:pt x="177743" y="668810"/>
                  </a:lnTo>
                  <a:lnTo>
                    <a:pt x="219188" y="689604"/>
                  </a:lnTo>
                  <a:lnTo>
                    <a:pt x="263480" y="704985"/>
                  </a:lnTo>
                  <a:lnTo>
                    <a:pt x="310194" y="714528"/>
                  </a:lnTo>
                  <a:lnTo>
                    <a:pt x="358901" y="717803"/>
                  </a:lnTo>
                  <a:lnTo>
                    <a:pt x="407609" y="714528"/>
                  </a:lnTo>
                  <a:lnTo>
                    <a:pt x="454323" y="704985"/>
                  </a:lnTo>
                  <a:lnTo>
                    <a:pt x="498615" y="689604"/>
                  </a:lnTo>
                  <a:lnTo>
                    <a:pt x="540060" y="668810"/>
                  </a:lnTo>
                  <a:lnTo>
                    <a:pt x="578229" y="643031"/>
                  </a:lnTo>
                  <a:lnTo>
                    <a:pt x="612695" y="612695"/>
                  </a:lnTo>
                  <a:lnTo>
                    <a:pt x="643031" y="578229"/>
                  </a:lnTo>
                  <a:lnTo>
                    <a:pt x="668810" y="540060"/>
                  </a:lnTo>
                  <a:lnTo>
                    <a:pt x="689604" y="498615"/>
                  </a:lnTo>
                  <a:lnTo>
                    <a:pt x="704985" y="454323"/>
                  </a:lnTo>
                  <a:lnTo>
                    <a:pt x="714528" y="407609"/>
                  </a:lnTo>
                  <a:lnTo>
                    <a:pt x="717803" y="358901"/>
                  </a:lnTo>
                  <a:lnTo>
                    <a:pt x="714528" y="310194"/>
                  </a:lnTo>
                  <a:lnTo>
                    <a:pt x="704985" y="263480"/>
                  </a:lnTo>
                  <a:lnTo>
                    <a:pt x="689604" y="219188"/>
                  </a:lnTo>
                  <a:lnTo>
                    <a:pt x="668810" y="177743"/>
                  </a:lnTo>
                  <a:lnTo>
                    <a:pt x="643031" y="139574"/>
                  </a:lnTo>
                  <a:lnTo>
                    <a:pt x="612695" y="105108"/>
                  </a:lnTo>
                  <a:lnTo>
                    <a:pt x="578229" y="74772"/>
                  </a:lnTo>
                  <a:lnTo>
                    <a:pt x="540060" y="48993"/>
                  </a:lnTo>
                  <a:lnTo>
                    <a:pt x="498615" y="28199"/>
                  </a:lnTo>
                  <a:lnTo>
                    <a:pt x="454323" y="12818"/>
                  </a:lnTo>
                  <a:lnTo>
                    <a:pt x="407609" y="3275"/>
                  </a:lnTo>
                  <a:lnTo>
                    <a:pt x="358901" y="0"/>
                  </a:lnTo>
                  <a:close/>
                </a:path>
              </a:pathLst>
            </a:custGeom>
            <a:solidFill>
              <a:srgbClr val="EC7C3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2"/>
            <p:cNvSpPr/>
            <p:nvPr/>
          </p:nvSpPr>
          <p:spPr>
            <a:xfrm>
              <a:off x="5690672" y="3514454"/>
              <a:ext cx="26034" cy="288290"/>
            </a:xfrm>
            <a:custGeom>
              <a:avLst/>
              <a:gdLst/>
              <a:ahLst/>
              <a:cxnLst/>
              <a:rect l="l" t="t" r="r" b="b"/>
              <a:pathLst>
                <a:path w="26035" h="288289" extrusionOk="0">
                  <a:moveTo>
                    <a:pt x="25508" y="0"/>
                  </a:moveTo>
                  <a:lnTo>
                    <a:pt x="0" y="0"/>
                  </a:lnTo>
                  <a:lnTo>
                    <a:pt x="0" y="287868"/>
                  </a:lnTo>
                  <a:lnTo>
                    <a:pt x="25508" y="262360"/>
                  </a:lnTo>
                  <a:lnTo>
                    <a:pt x="2550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2"/>
            <p:cNvSpPr/>
            <p:nvPr/>
          </p:nvSpPr>
          <p:spPr>
            <a:xfrm>
              <a:off x="5732761" y="3637004"/>
              <a:ext cx="100079" cy="9489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7" name="Google Shape;67;p2"/>
          <p:cNvGrpSpPr/>
          <p:nvPr/>
        </p:nvGrpSpPr>
        <p:grpSpPr>
          <a:xfrm>
            <a:off x="622997" y="2924069"/>
            <a:ext cx="9722296" cy="2602524"/>
            <a:chOff x="809243" y="2779775"/>
            <a:chExt cx="9536050" cy="2507053"/>
          </a:xfrm>
        </p:grpSpPr>
        <p:sp>
          <p:nvSpPr>
            <p:cNvPr id="68" name="Google Shape;68;p2"/>
            <p:cNvSpPr/>
            <p:nvPr/>
          </p:nvSpPr>
          <p:spPr>
            <a:xfrm>
              <a:off x="6859523" y="3299460"/>
              <a:ext cx="718185" cy="718185"/>
            </a:xfrm>
            <a:custGeom>
              <a:avLst/>
              <a:gdLst/>
              <a:ahLst/>
              <a:cxnLst/>
              <a:rect l="l" t="t" r="r" b="b"/>
              <a:pathLst>
                <a:path w="718184" h="718185" extrusionOk="0">
                  <a:moveTo>
                    <a:pt x="358901" y="0"/>
                  </a:moveTo>
                  <a:lnTo>
                    <a:pt x="310194" y="3275"/>
                  </a:lnTo>
                  <a:lnTo>
                    <a:pt x="263480" y="12818"/>
                  </a:lnTo>
                  <a:lnTo>
                    <a:pt x="219188" y="28199"/>
                  </a:lnTo>
                  <a:lnTo>
                    <a:pt x="177743" y="48993"/>
                  </a:lnTo>
                  <a:lnTo>
                    <a:pt x="139574" y="74772"/>
                  </a:lnTo>
                  <a:lnTo>
                    <a:pt x="105108" y="105108"/>
                  </a:lnTo>
                  <a:lnTo>
                    <a:pt x="74772" y="139574"/>
                  </a:lnTo>
                  <a:lnTo>
                    <a:pt x="48993" y="177743"/>
                  </a:lnTo>
                  <a:lnTo>
                    <a:pt x="28199" y="219188"/>
                  </a:lnTo>
                  <a:lnTo>
                    <a:pt x="12818" y="263480"/>
                  </a:lnTo>
                  <a:lnTo>
                    <a:pt x="3275" y="310194"/>
                  </a:lnTo>
                  <a:lnTo>
                    <a:pt x="0" y="358901"/>
                  </a:lnTo>
                  <a:lnTo>
                    <a:pt x="3275" y="407609"/>
                  </a:lnTo>
                  <a:lnTo>
                    <a:pt x="12818" y="454323"/>
                  </a:lnTo>
                  <a:lnTo>
                    <a:pt x="28199" y="498615"/>
                  </a:lnTo>
                  <a:lnTo>
                    <a:pt x="48993" y="540060"/>
                  </a:lnTo>
                  <a:lnTo>
                    <a:pt x="74772" y="578229"/>
                  </a:lnTo>
                  <a:lnTo>
                    <a:pt x="105108" y="612695"/>
                  </a:lnTo>
                  <a:lnTo>
                    <a:pt x="139574" y="643031"/>
                  </a:lnTo>
                  <a:lnTo>
                    <a:pt x="177743" y="668810"/>
                  </a:lnTo>
                  <a:lnTo>
                    <a:pt x="219188" y="689604"/>
                  </a:lnTo>
                  <a:lnTo>
                    <a:pt x="263480" y="704985"/>
                  </a:lnTo>
                  <a:lnTo>
                    <a:pt x="310194" y="714528"/>
                  </a:lnTo>
                  <a:lnTo>
                    <a:pt x="358901" y="717803"/>
                  </a:lnTo>
                  <a:lnTo>
                    <a:pt x="407609" y="714528"/>
                  </a:lnTo>
                  <a:lnTo>
                    <a:pt x="454323" y="704985"/>
                  </a:lnTo>
                  <a:lnTo>
                    <a:pt x="498615" y="689604"/>
                  </a:lnTo>
                  <a:lnTo>
                    <a:pt x="540060" y="668810"/>
                  </a:lnTo>
                  <a:lnTo>
                    <a:pt x="578229" y="643031"/>
                  </a:lnTo>
                  <a:lnTo>
                    <a:pt x="612695" y="612695"/>
                  </a:lnTo>
                  <a:lnTo>
                    <a:pt x="643031" y="578229"/>
                  </a:lnTo>
                  <a:lnTo>
                    <a:pt x="668810" y="540060"/>
                  </a:lnTo>
                  <a:lnTo>
                    <a:pt x="689604" y="498615"/>
                  </a:lnTo>
                  <a:lnTo>
                    <a:pt x="704985" y="454323"/>
                  </a:lnTo>
                  <a:lnTo>
                    <a:pt x="714528" y="407609"/>
                  </a:lnTo>
                  <a:lnTo>
                    <a:pt x="717803" y="358901"/>
                  </a:lnTo>
                  <a:lnTo>
                    <a:pt x="714528" y="310194"/>
                  </a:lnTo>
                  <a:lnTo>
                    <a:pt x="704985" y="263480"/>
                  </a:lnTo>
                  <a:lnTo>
                    <a:pt x="689604" y="219188"/>
                  </a:lnTo>
                  <a:lnTo>
                    <a:pt x="668810" y="177743"/>
                  </a:lnTo>
                  <a:lnTo>
                    <a:pt x="643031" y="139574"/>
                  </a:lnTo>
                  <a:lnTo>
                    <a:pt x="612695" y="105108"/>
                  </a:lnTo>
                  <a:lnTo>
                    <a:pt x="578229" y="74772"/>
                  </a:lnTo>
                  <a:lnTo>
                    <a:pt x="540060" y="48993"/>
                  </a:lnTo>
                  <a:lnTo>
                    <a:pt x="498615" y="28199"/>
                  </a:lnTo>
                  <a:lnTo>
                    <a:pt x="454323" y="12818"/>
                  </a:lnTo>
                  <a:lnTo>
                    <a:pt x="407609" y="3275"/>
                  </a:lnTo>
                  <a:lnTo>
                    <a:pt x="358901" y="0"/>
                  </a:lnTo>
                  <a:close/>
                </a:path>
              </a:pathLst>
            </a:custGeom>
            <a:solidFill>
              <a:srgbClr val="A4A4A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2"/>
            <p:cNvSpPr/>
            <p:nvPr/>
          </p:nvSpPr>
          <p:spPr>
            <a:xfrm>
              <a:off x="7022596" y="3620834"/>
              <a:ext cx="133985" cy="135890"/>
            </a:xfrm>
            <a:custGeom>
              <a:avLst/>
              <a:gdLst/>
              <a:ahLst/>
              <a:cxnLst/>
              <a:rect l="l" t="t" r="r" b="b"/>
              <a:pathLst>
                <a:path w="133984" h="135889" extrusionOk="0">
                  <a:moveTo>
                    <a:pt x="36138" y="0"/>
                  </a:moveTo>
                  <a:lnTo>
                    <a:pt x="0" y="34467"/>
                  </a:lnTo>
                  <a:lnTo>
                    <a:pt x="98050" y="135306"/>
                  </a:lnTo>
                  <a:lnTo>
                    <a:pt x="133514" y="99842"/>
                  </a:lnTo>
                  <a:lnTo>
                    <a:pt x="3613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2"/>
            <p:cNvSpPr/>
            <p:nvPr/>
          </p:nvSpPr>
          <p:spPr>
            <a:xfrm>
              <a:off x="8243315" y="3299460"/>
              <a:ext cx="718185" cy="718185"/>
            </a:xfrm>
            <a:custGeom>
              <a:avLst/>
              <a:gdLst/>
              <a:ahLst/>
              <a:cxnLst/>
              <a:rect l="l" t="t" r="r" b="b"/>
              <a:pathLst>
                <a:path w="718184" h="718185" extrusionOk="0">
                  <a:moveTo>
                    <a:pt x="358901" y="0"/>
                  </a:moveTo>
                  <a:lnTo>
                    <a:pt x="310194" y="3275"/>
                  </a:lnTo>
                  <a:lnTo>
                    <a:pt x="263480" y="12818"/>
                  </a:lnTo>
                  <a:lnTo>
                    <a:pt x="219188" y="28199"/>
                  </a:lnTo>
                  <a:lnTo>
                    <a:pt x="177743" y="48993"/>
                  </a:lnTo>
                  <a:lnTo>
                    <a:pt x="139574" y="74772"/>
                  </a:lnTo>
                  <a:lnTo>
                    <a:pt x="105108" y="105108"/>
                  </a:lnTo>
                  <a:lnTo>
                    <a:pt x="74772" y="139574"/>
                  </a:lnTo>
                  <a:lnTo>
                    <a:pt x="48993" y="177743"/>
                  </a:lnTo>
                  <a:lnTo>
                    <a:pt x="28199" y="219188"/>
                  </a:lnTo>
                  <a:lnTo>
                    <a:pt x="12818" y="263480"/>
                  </a:lnTo>
                  <a:lnTo>
                    <a:pt x="3275" y="310194"/>
                  </a:lnTo>
                  <a:lnTo>
                    <a:pt x="0" y="358901"/>
                  </a:lnTo>
                  <a:lnTo>
                    <a:pt x="3275" y="407609"/>
                  </a:lnTo>
                  <a:lnTo>
                    <a:pt x="12818" y="454323"/>
                  </a:lnTo>
                  <a:lnTo>
                    <a:pt x="28199" y="498615"/>
                  </a:lnTo>
                  <a:lnTo>
                    <a:pt x="48993" y="540060"/>
                  </a:lnTo>
                  <a:lnTo>
                    <a:pt x="74772" y="578229"/>
                  </a:lnTo>
                  <a:lnTo>
                    <a:pt x="105108" y="612695"/>
                  </a:lnTo>
                  <a:lnTo>
                    <a:pt x="139574" y="643031"/>
                  </a:lnTo>
                  <a:lnTo>
                    <a:pt x="177743" y="668810"/>
                  </a:lnTo>
                  <a:lnTo>
                    <a:pt x="219188" y="689604"/>
                  </a:lnTo>
                  <a:lnTo>
                    <a:pt x="263480" y="704985"/>
                  </a:lnTo>
                  <a:lnTo>
                    <a:pt x="310194" y="714528"/>
                  </a:lnTo>
                  <a:lnTo>
                    <a:pt x="358901" y="717803"/>
                  </a:lnTo>
                  <a:lnTo>
                    <a:pt x="407609" y="714528"/>
                  </a:lnTo>
                  <a:lnTo>
                    <a:pt x="454323" y="704985"/>
                  </a:lnTo>
                  <a:lnTo>
                    <a:pt x="498615" y="689604"/>
                  </a:lnTo>
                  <a:lnTo>
                    <a:pt x="540060" y="668810"/>
                  </a:lnTo>
                  <a:lnTo>
                    <a:pt x="578229" y="643031"/>
                  </a:lnTo>
                  <a:lnTo>
                    <a:pt x="612695" y="612695"/>
                  </a:lnTo>
                  <a:lnTo>
                    <a:pt x="643031" y="578229"/>
                  </a:lnTo>
                  <a:lnTo>
                    <a:pt x="668810" y="540060"/>
                  </a:lnTo>
                  <a:lnTo>
                    <a:pt x="689604" y="498615"/>
                  </a:lnTo>
                  <a:lnTo>
                    <a:pt x="704985" y="454323"/>
                  </a:lnTo>
                  <a:lnTo>
                    <a:pt x="714528" y="407609"/>
                  </a:lnTo>
                  <a:lnTo>
                    <a:pt x="717803" y="358901"/>
                  </a:lnTo>
                  <a:lnTo>
                    <a:pt x="714528" y="310194"/>
                  </a:lnTo>
                  <a:lnTo>
                    <a:pt x="704985" y="263480"/>
                  </a:lnTo>
                  <a:lnTo>
                    <a:pt x="689604" y="219188"/>
                  </a:lnTo>
                  <a:lnTo>
                    <a:pt x="668810" y="177743"/>
                  </a:lnTo>
                  <a:lnTo>
                    <a:pt x="643031" y="139574"/>
                  </a:lnTo>
                  <a:lnTo>
                    <a:pt x="612695" y="105108"/>
                  </a:lnTo>
                  <a:lnTo>
                    <a:pt x="578229" y="74772"/>
                  </a:lnTo>
                  <a:lnTo>
                    <a:pt x="540060" y="48993"/>
                  </a:lnTo>
                  <a:lnTo>
                    <a:pt x="498615" y="28199"/>
                  </a:lnTo>
                  <a:lnTo>
                    <a:pt x="454323" y="12818"/>
                  </a:lnTo>
                  <a:lnTo>
                    <a:pt x="407609" y="3275"/>
                  </a:lnTo>
                  <a:lnTo>
                    <a:pt x="358901"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8424240" y="3547655"/>
              <a:ext cx="287655" cy="186690"/>
            </a:xfrm>
            <a:custGeom>
              <a:avLst/>
              <a:gdLst/>
              <a:ahLst/>
              <a:cxnLst/>
              <a:rect l="l" t="t" r="r" b="b"/>
              <a:pathLst>
                <a:path w="287654" h="186689" extrusionOk="0">
                  <a:moveTo>
                    <a:pt x="114782" y="38290"/>
                  </a:moveTo>
                  <a:lnTo>
                    <a:pt x="111772" y="23380"/>
                  </a:lnTo>
                  <a:lnTo>
                    <a:pt x="103581" y="11214"/>
                  </a:lnTo>
                  <a:lnTo>
                    <a:pt x="91414" y="3009"/>
                  </a:lnTo>
                  <a:lnTo>
                    <a:pt x="76517" y="0"/>
                  </a:lnTo>
                  <a:lnTo>
                    <a:pt x="61633" y="3009"/>
                  </a:lnTo>
                  <a:lnTo>
                    <a:pt x="49466" y="11214"/>
                  </a:lnTo>
                  <a:lnTo>
                    <a:pt x="41262" y="23380"/>
                  </a:lnTo>
                  <a:lnTo>
                    <a:pt x="38265" y="38290"/>
                  </a:lnTo>
                  <a:lnTo>
                    <a:pt x="41262" y="53200"/>
                  </a:lnTo>
                  <a:lnTo>
                    <a:pt x="49466" y="65366"/>
                  </a:lnTo>
                  <a:lnTo>
                    <a:pt x="61633" y="73583"/>
                  </a:lnTo>
                  <a:lnTo>
                    <a:pt x="76517" y="76593"/>
                  </a:lnTo>
                  <a:lnTo>
                    <a:pt x="91414" y="73583"/>
                  </a:lnTo>
                  <a:lnTo>
                    <a:pt x="103581" y="65366"/>
                  </a:lnTo>
                  <a:lnTo>
                    <a:pt x="111772" y="53200"/>
                  </a:lnTo>
                  <a:lnTo>
                    <a:pt x="114782" y="38290"/>
                  </a:lnTo>
                  <a:close/>
                </a:path>
                <a:path w="287654" h="186689" extrusionOk="0">
                  <a:moveTo>
                    <a:pt x="131724" y="156946"/>
                  </a:moveTo>
                  <a:lnTo>
                    <a:pt x="118275" y="163804"/>
                  </a:lnTo>
                  <a:lnTo>
                    <a:pt x="109689" y="169354"/>
                  </a:lnTo>
                  <a:lnTo>
                    <a:pt x="104584" y="173609"/>
                  </a:lnTo>
                  <a:lnTo>
                    <a:pt x="102031" y="178714"/>
                  </a:lnTo>
                  <a:lnTo>
                    <a:pt x="102031" y="186651"/>
                  </a:lnTo>
                  <a:lnTo>
                    <a:pt x="131724" y="156946"/>
                  </a:lnTo>
                  <a:close/>
                </a:path>
                <a:path w="287654" h="186689" extrusionOk="0">
                  <a:moveTo>
                    <a:pt x="138595" y="136156"/>
                  </a:moveTo>
                  <a:lnTo>
                    <a:pt x="132257" y="128041"/>
                  </a:lnTo>
                  <a:lnTo>
                    <a:pt x="127431" y="119037"/>
                  </a:lnTo>
                  <a:lnTo>
                    <a:pt x="124358" y="109232"/>
                  </a:lnTo>
                  <a:lnTo>
                    <a:pt x="123291" y="97015"/>
                  </a:lnTo>
                  <a:lnTo>
                    <a:pt x="118186" y="95313"/>
                  </a:lnTo>
                  <a:lnTo>
                    <a:pt x="113080" y="92760"/>
                  </a:lnTo>
                  <a:lnTo>
                    <a:pt x="92887" y="88392"/>
                  </a:lnTo>
                  <a:lnTo>
                    <a:pt x="84785" y="87236"/>
                  </a:lnTo>
                  <a:lnTo>
                    <a:pt x="76517" y="86804"/>
                  </a:lnTo>
                  <a:lnTo>
                    <a:pt x="60794" y="88074"/>
                  </a:lnTo>
                  <a:lnTo>
                    <a:pt x="16243" y="104355"/>
                  </a:lnTo>
                  <a:lnTo>
                    <a:pt x="0" y="119138"/>
                  </a:lnTo>
                  <a:lnTo>
                    <a:pt x="0" y="163398"/>
                  </a:lnTo>
                  <a:lnTo>
                    <a:pt x="91833" y="163398"/>
                  </a:lnTo>
                  <a:lnTo>
                    <a:pt x="96075" y="158292"/>
                  </a:lnTo>
                  <a:lnTo>
                    <a:pt x="108699" y="149682"/>
                  </a:lnTo>
                  <a:lnTo>
                    <a:pt x="118402" y="144348"/>
                  </a:lnTo>
                  <a:lnTo>
                    <a:pt x="128422" y="139814"/>
                  </a:lnTo>
                  <a:lnTo>
                    <a:pt x="138595" y="136156"/>
                  </a:lnTo>
                  <a:close/>
                </a:path>
                <a:path w="287654" h="186689" extrusionOk="0">
                  <a:moveTo>
                    <a:pt x="210553" y="78130"/>
                  </a:moveTo>
                  <a:lnTo>
                    <a:pt x="205613" y="70789"/>
                  </a:lnTo>
                  <a:lnTo>
                    <a:pt x="193446" y="62572"/>
                  </a:lnTo>
                  <a:lnTo>
                    <a:pt x="178562" y="59563"/>
                  </a:lnTo>
                  <a:lnTo>
                    <a:pt x="163664" y="62572"/>
                  </a:lnTo>
                  <a:lnTo>
                    <a:pt x="151498" y="70789"/>
                  </a:lnTo>
                  <a:lnTo>
                    <a:pt x="143306" y="82956"/>
                  </a:lnTo>
                  <a:lnTo>
                    <a:pt x="140296" y="97866"/>
                  </a:lnTo>
                  <a:lnTo>
                    <a:pt x="143306" y="112776"/>
                  </a:lnTo>
                  <a:lnTo>
                    <a:pt x="151498" y="124942"/>
                  </a:lnTo>
                  <a:lnTo>
                    <a:pt x="158813" y="129870"/>
                  </a:lnTo>
                  <a:lnTo>
                    <a:pt x="210553" y="78130"/>
                  </a:lnTo>
                  <a:close/>
                </a:path>
                <a:path w="287654" h="186689" extrusionOk="0">
                  <a:moveTo>
                    <a:pt x="287324" y="1358"/>
                  </a:moveTo>
                  <a:lnTo>
                    <a:pt x="245338" y="23380"/>
                  </a:lnTo>
                  <a:lnTo>
                    <a:pt x="242328" y="38290"/>
                  </a:lnTo>
                  <a:lnTo>
                    <a:pt x="243674" y="45008"/>
                  </a:lnTo>
                  <a:lnTo>
                    <a:pt x="287324" y="135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9627108" y="3299460"/>
              <a:ext cx="718185" cy="718185"/>
            </a:xfrm>
            <a:custGeom>
              <a:avLst/>
              <a:gdLst/>
              <a:ahLst/>
              <a:cxnLst/>
              <a:rect l="l" t="t" r="r" b="b"/>
              <a:pathLst>
                <a:path w="718184" h="718185" extrusionOk="0">
                  <a:moveTo>
                    <a:pt x="358901" y="0"/>
                  </a:moveTo>
                  <a:lnTo>
                    <a:pt x="310194" y="3275"/>
                  </a:lnTo>
                  <a:lnTo>
                    <a:pt x="263480" y="12818"/>
                  </a:lnTo>
                  <a:lnTo>
                    <a:pt x="219188" y="28199"/>
                  </a:lnTo>
                  <a:lnTo>
                    <a:pt x="177743" y="48993"/>
                  </a:lnTo>
                  <a:lnTo>
                    <a:pt x="139574" y="74772"/>
                  </a:lnTo>
                  <a:lnTo>
                    <a:pt x="105108" y="105108"/>
                  </a:lnTo>
                  <a:lnTo>
                    <a:pt x="74772" y="139574"/>
                  </a:lnTo>
                  <a:lnTo>
                    <a:pt x="48993" y="177743"/>
                  </a:lnTo>
                  <a:lnTo>
                    <a:pt x="28199" y="219188"/>
                  </a:lnTo>
                  <a:lnTo>
                    <a:pt x="12818" y="263480"/>
                  </a:lnTo>
                  <a:lnTo>
                    <a:pt x="3275" y="310194"/>
                  </a:lnTo>
                  <a:lnTo>
                    <a:pt x="0" y="358901"/>
                  </a:lnTo>
                  <a:lnTo>
                    <a:pt x="3275" y="407609"/>
                  </a:lnTo>
                  <a:lnTo>
                    <a:pt x="12818" y="454323"/>
                  </a:lnTo>
                  <a:lnTo>
                    <a:pt x="28199" y="498615"/>
                  </a:lnTo>
                  <a:lnTo>
                    <a:pt x="48993" y="540060"/>
                  </a:lnTo>
                  <a:lnTo>
                    <a:pt x="74772" y="578229"/>
                  </a:lnTo>
                  <a:lnTo>
                    <a:pt x="105108" y="612695"/>
                  </a:lnTo>
                  <a:lnTo>
                    <a:pt x="139574" y="643031"/>
                  </a:lnTo>
                  <a:lnTo>
                    <a:pt x="177743" y="668810"/>
                  </a:lnTo>
                  <a:lnTo>
                    <a:pt x="219188" y="689604"/>
                  </a:lnTo>
                  <a:lnTo>
                    <a:pt x="263480" y="704985"/>
                  </a:lnTo>
                  <a:lnTo>
                    <a:pt x="310194" y="714528"/>
                  </a:lnTo>
                  <a:lnTo>
                    <a:pt x="358901" y="717803"/>
                  </a:lnTo>
                  <a:lnTo>
                    <a:pt x="407609" y="714528"/>
                  </a:lnTo>
                  <a:lnTo>
                    <a:pt x="454323" y="704985"/>
                  </a:lnTo>
                  <a:lnTo>
                    <a:pt x="498615" y="689604"/>
                  </a:lnTo>
                  <a:lnTo>
                    <a:pt x="540060" y="668810"/>
                  </a:lnTo>
                  <a:lnTo>
                    <a:pt x="578229" y="643031"/>
                  </a:lnTo>
                  <a:lnTo>
                    <a:pt x="612695" y="612695"/>
                  </a:lnTo>
                  <a:lnTo>
                    <a:pt x="643031" y="578229"/>
                  </a:lnTo>
                  <a:lnTo>
                    <a:pt x="668810" y="540060"/>
                  </a:lnTo>
                  <a:lnTo>
                    <a:pt x="689604" y="498615"/>
                  </a:lnTo>
                  <a:lnTo>
                    <a:pt x="704985" y="454323"/>
                  </a:lnTo>
                  <a:lnTo>
                    <a:pt x="714528" y="407609"/>
                  </a:lnTo>
                  <a:lnTo>
                    <a:pt x="717803" y="358901"/>
                  </a:lnTo>
                  <a:lnTo>
                    <a:pt x="714528" y="310194"/>
                  </a:lnTo>
                  <a:lnTo>
                    <a:pt x="704985" y="263480"/>
                  </a:lnTo>
                  <a:lnTo>
                    <a:pt x="689604" y="219188"/>
                  </a:lnTo>
                  <a:lnTo>
                    <a:pt x="668810" y="177743"/>
                  </a:lnTo>
                  <a:lnTo>
                    <a:pt x="643031" y="139574"/>
                  </a:lnTo>
                  <a:lnTo>
                    <a:pt x="612695" y="105108"/>
                  </a:lnTo>
                  <a:lnTo>
                    <a:pt x="578229" y="74772"/>
                  </a:lnTo>
                  <a:lnTo>
                    <a:pt x="540060" y="48993"/>
                  </a:lnTo>
                  <a:lnTo>
                    <a:pt x="498615" y="28199"/>
                  </a:lnTo>
                  <a:lnTo>
                    <a:pt x="454323" y="12818"/>
                  </a:lnTo>
                  <a:lnTo>
                    <a:pt x="407609" y="3275"/>
                  </a:lnTo>
                  <a:lnTo>
                    <a:pt x="358901" y="0"/>
                  </a:lnTo>
                  <a:close/>
                </a:path>
              </a:pathLst>
            </a:custGeom>
            <a:solidFill>
              <a:srgbClr val="5B9BD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9800982" y="3557006"/>
              <a:ext cx="261334" cy="2085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809244" y="2779775"/>
              <a:ext cx="3907790" cy="2507053"/>
            </a:xfrm>
            <a:custGeom>
              <a:avLst/>
              <a:gdLst/>
              <a:ahLst/>
              <a:cxnLst/>
              <a:rect l="l" t="t" r="r" b="b"/>
              <a:pathLst>
                <a:path w="3907790" h="2322829" extrusionOk="0">
                  <a:moveTo>
                    <a:pt x="3520440" y="0"/>
                  </a:moveTo>
                  <a:lnTo>
                    <a:pt x="387108" y="0"/>
                  </a:lnTo>
                  <a:lnTo>
                    <a:pt x="338551" y="3016"/>
                  </a:lnTo>
                  <a:lnTo>
                    <a:pt x="291793" y="11825"/>
                  </a:lnTo>
                  <a:lnTo>
                    <a:pt x="247197" y="26061"/>
                  </a:lnTo>
                  <a:lnTo>
                    <a:pt x="205128" y="45363"/>
                  </a:lnTo>
                  <a:lnTo>
                    <a:pt x="165946" y="69367"/>
                  </a:lnTo>
                  <a:lnTo>
                    <a:pt x="130015" y="97710"/>
                  </a:lnTo>
                  <a:lnTo>
                    <a:pt x="97698" y="130028"/>
                  </a:lnTo>
                  <a:lnTo>
                    <a:pt x="69357" y="165959"/>
                  </a:lnTo>
                  <a:lnTo>
                    <a:pt x="45356" y="205140"/>
                  </a:lnTo>
                  <a:lnTo>
                    <a:pt x="26057" y="247207"/>
                  </a:lnTo>
                  <a:lnTo>
                    <a:pt x="11822" y="291798"/>
                  </a:lnTo>
                  <a:lnTo>
                    <a:pt x="3016" y="338548"/>
                  </a:lnTo>
                  <a:lnTo>
                    <a:pt x="0" y="387096"/>
                  </a:lnTo>
                  <a:lnTo>
                    <a:pt x="0" y="1935480"/>
                  </a:lnTo>
                  <a:lnTo>
                    <a:pt x="3016" y="1984027"/>
                  </a:lnTo>
                  <a:lnTo>
                    <a:pt x="11822" y="2030777"/>
                  </a:lnTo>
                  <a:lnTo>
                    <a:pt x="26057" y="2075368"/>
                  </a:lnTo>
                  <a:lnTo>
                    <a:pt x="45356" y="2117435"/>
                  </a:lnTo>
                  <a:lnTo>
                    <a:pt x="69357" y="2156616"/>
                  </a:lnTo>
                  <a:lnTo>
                    <a:pt x="97698" y="2192547"/>
                  </a:lnTo>
                  <a:lnTo>
                    <a:pt x="130015" y="2224865"/>
                  </a:lnTo>
                  <a:lnTo>
                    <a:pt x="165946" y="2253208"/>
                  </a:lnTo>
                  <a:lnTo>
                    <a:pt x="205128" y="2277212"/>
                  </a:lnTo>
                  <a:lnTo>
                    <a:pt x="247197" y="2296514"/>
                  </a:lnTo>
                  <a:lnTo>
                    <a:pt x="291793" y="2310750"/>
                  </a:lnTo>
                  <a:lnTo>
                    <a:pt x="338551" y="2319559"/>
                  </a:lnTo>
                  <a:lnTo>
                    <a:pt x="387108" y="2322576"/>
                  </a:lnTo>
                  <a:lnTo>
                    <a:pt x="3520440" y="2322576"/>
                  </a:lnTo>
                  <a:lnTo>
                    <a:pt x="3568987" y="2319559"/>
                  </a:lnTo>
                  <a:lnTo>
                    <a:pt x="3615737" y="2310750"/>
                  </a:lnTo>
                  <a:lnTo>
                    <a:pt x="3660328" y="2296514"/>
                  </a:lnTo>
                  <a:lnTo>
                    <a:pt x="3702395" y="2277212"/>
                  </a:lnTo>
                  <a:lnTo>
                    <a:pt x="3741576" y="2253208"/>
                  </a:lnTo>
                  <a:lnTo>
                    <a:pt x="3777507" y="2224865"/>
                  </a:lnTo>
                  <a:lnTo>
                    <a:pt x="3809825" y="2192547"/>
                  </a:lnTo>
                  <a:lnTo>
                    <a:pt x="3838168" y="2156616"/>
                  </a:lnTo>
                  <a:lnTo>
                    <a:pt x="3862172" y="2117435"/>
                  </a:lnTo>
                  <a:lnTo>
                    <a:pt x="3881474" y="2075368"/>
                  </a:lnTo>
                  <a:lnTo>
                    <a:pt x="3895710" y="2030777"/>
                  </a:lnTo>
                  <a:lnTo>
                    <a:pt x="3904519" y="1984027"/>
                  </a:lnTo>
                  <a:lnTo>
                    <a:pt x="3907535" y="1935480"/>
                  </a:lnTo>
                  <a:lnTo>
                    <a:pt x="3907535" y="387096"/>
                  </a:lnTo>
                  <a:lnTo>
                    <a:pt x="3904519" y="338548"/>
                  </a:lnTo>
                  <a:lnTo>
                    <a:pt x="3895710" y="291798"/>
                  </a:lnTo>
                  <a:lnTo>
                    <a:pt x="3881474" y="247207"/>
                  </a:lnTo>
                  <a:lnTo>
                    <a:pt x="3862172" y="205140"/>
                  </a:lnTo>
                  <a:lnTo>
                    <a:pt x="3838168" y="165959"/>
                  </a:lnTo>
                  <a:lnTo>
                    <a:pt x="3809825" y="130028"/>
                  </a:lnTo>
                  <a:lnTo>
                    <a:pt x="3777507" y="97710"/>
                  </a:lnTo>
                  <a:lnTo>
                    <a:pt x="3741576" y="69367"/>
                  </a:lnTo>
                  <a:lnTo>
                    <a:pt x="3702395" y="45363"/>
                  </a:lnTo>
                  <a:lnTo>
                    <a:pt x="3660328" y="26061"/>
                  </a:lnTo>
                  <a:lnTo>
                    <a:pt x="3615737" y="11825"/>
                  </a:lnTo>
                  <a:lnTo>
                    <a:pt x="3568987" y="3016"/>
                  </a:lnTo>
                  <a:lnTo>
                    <a:pt x="3520440" y="0"/>
                  </a:lnTo>
                  <a:close/>
                </a:path>
              </a:pathLst>
            </a:custGeom>
            <a:solidFill>
              <a:srgbClr val="FFFFFF"/>
            </a:solidFill>
            <a:ln>
              <a:noFill/>
            </a:ln>
          </p:spPr>
          <p:txBody>
            <a:bodyPr spcFirstLastPara="1" wrap="square" lIns="0" tIns="0" rIns="0" bIns="0" anchor="t" anchorCtr="0">
              <a:noAutofit/>
            </a:bodyPr>
            <a:lstStyle/>
            <a:p>
              <a:pPr marL="285750" marR="0" lvl="0" indent="-285750" algn="l" rtl="0">
                <a:spcBef>
                  <a:spcPts val="0"/>
                </a:spcBef>
                <a:spcAft>
                  <a:spcPts val="0"/>
                </a:spcAft>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Identify trends in stolen vehicle occurrences</a:t>
              </a:r>
            </a:p>
            <a:p>
              <a:pPr marL="285750" marR="0" lvl="0" indent="-285750" algn="l" rtl="0">
                <a:spcBef>
                  <a:spcPts val="0"/>
                </a:spcBef>
                <a:spcAft>
                  <a:spcPts val="0"/>
                </a:spcAf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Calculate stolen vehicle rates for each region</a:t>
              </a:r>
            </a:p>
            <a:p>
              <a:pPr marL="285750" marR="0" lvl="0" indent="-285750" algn="l" rtl="0">
                <a:spcBef>
                  <a:spcPts val="0"/>
                </a:spcBef>
                <a:spcAft>
                  <a:spcPts val="0"/>
                </a:spcAf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Analyze patterns of stolen vehicles by region and weekday</a:t>
              </a:r>
              <a:endParaRPr lang="en-US"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5" name="Google Shape;75;p2"/>
            <p:cNvSpPr/>
            <p:nvPr/>
          </p:nvSpPr>
          <p:spPr>
            <a:xfrm>
              <a:off x="809243" y="2779776"/>
              <a:ext cx="4304987" cy="2322830"/>
            </a:xfrm>
            <a:custGeom>
              <a:avLst/>
              <a:gdLst/>
              <a:ahLst/>
              <a:cxnLst/>
              <a:rect l="l" t="t" r="r" b="b"/>
              <a:pathLst>
                <a:path w="3907790" h="2322829" extrusionOk="0">
                  <a:moveTo>
                    <a:pt x="0" y="387096"/>
                  </a:moveTo>
                  <a:lnTo>
                    <a:pt x="3016" y="338548"/>
                  </a:lnTo>
                  <a:lnTo>
                    <a:pt x="11822" y="291798"/>
                  </a:lnTo>
                  <a:lnTo>
                    <a:pt x="26057" y="247207"/>
                  </a:lnTo>
                  <a:lnTo>
                    <a:pt x="45356" y="205140"/>
                  </a:lnTo>
                  <a:lnTo>
                    <a:pt x="69357" y="165959"/>
                  </a:lnTo>
                  <a:lnTo>
                    <a:pt x="97698" y="130028"/>
                  </a:lnTo>
                  <a:lnTo>
                    <a:pt x="130015" y="97710"/>
                  </a:lnTo>
                  <a:lnTo>
                    <a:pt x="165946" y="69367"/>
                  </a:lnTo>
                  <a:lnTo>
                    <a:pt x="205128" y="45363"/>
                  </a:lnTo>
                  <a:lnTo>
                    <a:pt x="247197" y="26061"/>
                  </a:lnTo>
                  <a:lnTo>
                    <a:pt x="291793" y="11825"/>
                  </a:lnTo>
                  <a:lnTo>
                    <a:pt x="338551" y="3016"/>
                  </a:lnTo>
                  <a:lnTo>
                    <a:pt x="387108" y="0"/>
                  </a:lnTo>
                  <a:lnTo>
                    <a:pt x="3520440" y="0"/>
                  </a:lnTo>
                  <a:lnTo>
                    <a:pt x="3568987" y="3016"/>
                  </a:lnTo>
                  <a:lnTo>
                    <a:pt x="3615737" y="11825"/>
                  </a:lnTo>
                  <a:lnTo>
                    <a:pt x="3660328" y="26061"/>
                  </a:lnTo>
                  <a:lnTo>
                    <a:pt x="3702395" y="45363"/>
                  </a:lnTo>
                  <a:lnTo>
                    <a:pt x="3741576" y="69367"/>
                  </a:lnTo>
                  <a:lnTo>
                    <a:pt x="3777507" y="97710"/>
                  </a:lnTo>
                  <a:lnTo>
                    <a:pt x="3809825" y="130028"/>
                  </a:lnTo>
                  <a:lnTo>
                    <a:pt x="3838168" y="165959"/>
                  </a:lnTo>
                  <a:lnTo>
                    <a:pt x="3862172" y="205140"/>
                  </a:lnTo>
                  <a:lnTo>
                    <a:pt x="3881474" y="247207"/>
                  </a:lnTo>
                  <a:lnTo>
                    <a:pt x="3895710" y="291798"/>
                  </a:lnTo>
                  <a:lnTo>
                    <a:pt x="3904519" y="338548"/>
                  </a:lnTo>
                  <a:lnTo>
                    <a:pt x="3907535" y="387096"/>
                  </a:lnTo>
                  <a:lnTo>
                    <a:pt x="3907535" y="1935480"/>
                  </a:lnTo>
                  <a:lnTo>
                    <a:pt x="3904519" y="1984027"/>
                  </a:lnTo>
                  <a:lnTo>
                    <a:pt x="3895710" y="2030777"/>
                  </a:lnTo>
                  <a:lnTo>
                    <a:pt x="3881474" y="2075368"/>
                  </a:lnTo>
                  <a:lnTo>
                    <a:pt x="3862172" y="2117435"/>
                  </a:lnTo>
                  <a:lnTo>
                    <a:pt x="3838168" y="2156616"/>
                  </a:lnTo>
                  <a:lnTo>
                    <a:pt x="3809825" y="2192547"/>
                  </a:lnTo>
                  <a:lnTo>
                    <a:pt x="3777507" y="2224865"/>
                  </a:lnTo>
                  <a:lnTo>
                    <a:pt x="3741576" y="2253208"/>
                  </a:lnTo>
                  <a:lnTo>
                    <a:pt x="3702395" y="2277212"/>
                  </a:lnTo>
                  <a:lnTo>
                    <a:pt x="3660328" y="2296514"/>
                  </a:lnTo>
                  <a:lnTo>
                    <a:pt x="3615737" y="2310750"/>
                  </a:lnTo>
                  <a:lnTo>
                    <a:pt x="3568987" y="2319559"/>
                  </a:lnTo>
                  <a:lnTo>
                    <a:pt x="3520440" y="2322576"/>
                  </a:lnTo>
                  <a:lnTo>
                    <a:pt x="387108" y="2322576"/>
                  </a:lnTo>
                  <a:lnTo>
                    <a:pt x="338551" y="2319559"/>
                  </a:lnTo>
                  <a:lnTo>
                    <a:pt x="291793" y="2310750"/>
                  </a:lnTo>
                  <a:lnTo>
                    <a:pt x="247197" y="2296514"/>
                  </a:lnTo>
                  <a:lnTo>
                    <a:pt x="205128" y="2277212"/>
                  </a:lnTo>
                  <a:lnTo>
                    <a:pt x="165946" y="2253208"/>
                  </a:lnTo>
                  <a:lnTo>
                    <a:pt x="130015" y="2224865"/>
                  </a:lnTo>
                  <a:lnTo>
                    <a:pt x="97698" y="2192547"/>
                  </a:lnTo>
                  <a:lnTo>
                    <a:pt x="69357" y="2156616"/>
                  </a:lnTo>
                  <a:lnTo>
                    <a:pt x="45356" y="2117435"/>
                  </a:lnTo>
                  <a:lnTo>
                    <a:pt x="26057" y="2075368"/>
                  </a:lnTo>
                  <a:lnTo>
                    <a:pt x="11822" y="2030777"/>
                  </a:lnTo>
                  <a:lnTo>
                    <a:pt x="3016" y="1984027"/>
                  </a:lnTo>
                  <a:lnTo>
                    <a:pt x="0" y="1935480"/>
                  </a:lnTo>
                  <a:lnTo>
                    <a:pt x="0" y="387096"/>
                  </a:lnTo>
                  <a:close/>
                </a:path>
              </a:pathLst>
            </a:custGeom>
            <a:noFill/>
            <a:ln w="12700" cap="flat" cmpd="sng">
              <a:solidFill>
                <a:srgbClr val="E7AD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9"/>
        <p:cNvGrpSpPr/>
        <p:nvPr/>
      </p:nvGrpSpPr>
      <p:grpSpPr>
        <a:xfrm>
          <a:off x="0" y="0"/>
          <a:ext cx="0" cy="0"/>
          <a:chOff x="0" y="0"/>
          <a:chExt cx="0" cy="0"/>
        </a:xfrm>
      </p:grpSpPr>
      <p:sp>
        <p:nvSpPr>
          <p:cNvPr id="80" name="Google Shape;80;p3"/>
          <p:cNvSpPr txBox="1">
            <a:spLocks noGrp="1"/>
          </p:cNvSpPr>
          <p:nvPr>
            <p:ph type="title"/>
          </p:nvPr>
        </p:nvSpPr>
        <p:spPr>
          <a:xfrm>
            <a:off x="874267" y="858392"/>
            <a:ext cx="4881245" cy="141782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dirty="0">
                <a:solidFill>
                  <a:srgbClr val="000000"/>
                </a:solidFill>
                <a:latin typeface="Times New Roman" panose="02020603050405020304" pitchFamily="18" charset="0"/>
                <a:cs typeface="Times New Roman" panose="02020603050405020304" pitchFamily="18" charset="0"/>
              </a:rPr>
              <a:t>PROJECT OVERVIEW</a:t>
            </a:r>
            <a:endParaRPr dirty="0">
              <a:latin typeface="Times New Roman" panose="02020603050405020304" pitchFamily="18" charset="0"/>
              <a:cs typeface="Times New Roman" panose="02020603050405020304" pitchFamily="18" charset="0"/>
            </a:endParaRPr>
          </a:p>
        </p:txBody>
      </p:sp>
      <p:grpSp>
        <p:nvGrpSpPr>
          <p:cNvPr id="81" name="Google Shape;81;p3"/>
          <p:cNvGrpSpPr/>
          <p:nvPr/>
        </p:nvGrpSpPr>
        <p:grpSpPr>
          <a:xfrm>
            <a:off x="381000" y="1724788"/>
            <a:ext cx="11695176" cy="4732020"/>
            <a:chOff x="0" y="1997964"/>
            <a:chExt cx="11695176" cy="4732020"/>
          </a:xfrm>
        </p:grpSpPr>
        <p:sp>
          <p:nvSpPr>
            <p:cNvPr id="82" name="Google Shape;82;p3"/>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83" name="Google Shape;83;p3"/>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84" name="Google Shape;84;p3"/>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85" name="Google Shape;85;p3"/>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86" name="Google Shape;86;p3"/>
            <p:cNvSpPr/>
            <p:nvPr/>
          </p:nvSpPr>
          <p:spPr>
            <a:xfrm>
              <a:off x="5943600" y="3384804"/>
              <a:ext cx="5231004" cy="1819656"/>
            </a:xfrm>
            <a:custGeom>
              <a:avLst/>
              <a:gdLst/>
              <a:ahLst/>
              <a:cxnLst/>
              <a:rect l="l" t="t" r="r" b="b"/>
              <a:pathLst>
                <a:path w="4531359" h="1216660" extrusionOk="0">
                  <a:moveTo>
                    <a:pt x="4328159" y="0"/>
                  </a:moveTo>
                  <a:lnTo>
                    <a:pt x="202692" y="0"/>
                  </a:lnTo>
                  <a:lnTo>
                    <a:pt x="156234" y="5356"/>
                  </a:lnTo>
                  <a:lnTo>
                    <a:pt x="113577" y="20611"/>
                  </a:lnTo>
                  <a:lnTo>
                    <a:pt x="75942" y="44547"/>
                  </a:lnTo>
                  <a:lnTo>
                    <a:pt x="44547" y="75942"/>
                  </a:lnTo>
                  <a:lnTo>
                    <a:pt x="20611" y="113577"/>
                  </a:lnTo>
                  <a:lnTo>
                    <a:pt x="5356" y="156234"/>
                  </a:lnTo>
                  <a:lnTo>
                    <a:pt x="0" y="202692"/>
                  </a:lnTo>
                  <a:lnTo>
                    <a:pt x="0" y="1013460"/>
                  </a:lnTo>
                  <a:lnTo>
                    <a:pt x="5356" y="1059917"/>
                  </a:lnTo>
                  <a:lnTo>
                    <a:pt x="20611" y="1102574"/>
                  </a:lnTo>
                  <a:lnTo>
                    <a:pt x="44547" y="1140209"/>
                  </a:lnTo>
                  <a:lnTo>
                    <a:pt x="75942" y="1171604"/>
                  </a:lnTo>
                  <a:lnTo>
                    <a:pt x="113577" y="1195540"/>
                  </a:lnTo>
                  <a:lnTo>
                    <a:pt x="156234" y="1210795"/>
                  </a:lnTo>
                  <a:lnTo>
                    <a:pt x="202692" y="1216152"/>
                  </a:lnTo>
                  <a:lnTo>
                    <a:pt x="4328159" y="1216152"/>
                  </a:lnTo>
                  <a:lnTo>
                    <a:pt x="4374617" y="1210795"/>
                  </a:lnTo>
                  <a:lnTo>
                    <a:pt x="4417274" y="1195540"/>
                  </a:lnTo>
                  <a:lnTo>
                    <a:pt x="4454909" y="1171604"/>
                  </a:lnTo>
                  <a:lnTo>
                    <a:pt x="4486304" y="1140209"/>
                  </a:lnTo>
                  <a:lnTo>
                    <a:pt x="4510240" y="1102574"/>
                  </a:lnTo>
                  <a:lnTo>
                    <a:pt x="4525495" y="1059917"/>
                  </a:lnTo>
                  <a:lnTo>
                    <a:pt x="4530852" y="1013460"/>
                  </a:lnTo>
                  <a:lnTo>
                    <a:pt x="4530852" y="202692"/>
                  </a:lnTo>
                  <a:lnTo>
                    <a:pt x="4525495" y="156234"/>
                  </a:lnTo>
                  <a:lnTo>
                    <a:pt x="4510240" y="113577"/>
                  </a:lnTo>
                  <a:lnTo>
                    <a:pt x="4486304" y="75942"/>
                  </a:lnTo>
                  <a:lnTo>
                    <a:pt x="4454909" y="44547"/>
                  </a:lnTo>
                  <a:lnTo>
                    <a:pt x="4417274" y="20611"/>
                  </a:lnTo>
                  <a:lnTo>
                    <a:pt x="4374617" y="5356"/>
                  </a:lnTo>
                  <a:lnTo>
                    <a:pt x="4328159" y="0"/>
                  </a:lnTo>
                  <a:close/>
                </a:path>
              </a:pathLst>
            </a:custGeom>
            <a:solidFill>
              <a:srgbClr val="5B9BD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87" name="Google Shape;87;p3"/>
            <p:cNvSpPr/>
            <p:nvPr/>
          </p:nvSpPr>
          <p:spPr>
            <a:xfrm>
              <a:off x="5943600" y="3384803"/>
              <a:ext cx="4994656" cy="1819655"/>
            </a:xfrm>
            <a:custGeom>
              <a:avLst/>
              <a:gdLst/>
              <a:ahLst/>
              <a:cxnLst/>
              <a:rect l="l" t="t" r="r" b="b"/>
              <a:pathLst>
                <a:path w="4531359" h="1216660" extrusionOk="0">
                  <a:moveTo>
                    <a:pt x="0" y="202692"/>
                  </a:moveTo>
                  <a:lnTo>
                    <a:pt x="5356" y="156234"/>
                  </a:lnTo>
                  <a:lnTo>
                    <a:pt x="20611" y="113577"/>
                  </a:lnTo>
                  <a:lnTo>
                    <a:pt x="44547" y="75942"/>
                  </a:lnTo>
                  <a:lnTo>
                    <a:pt x="75942" y="44547"/>
                  </a:lnTo>
                  <a:lnTo>
                    <a:pt x="113577" y="20611"/>
                  </a:lnTo>
                  <a:lnTo>
                    <a:pt x="156234" y="5356"/>
                  </a:lnTo>
                  <a:lnTo>
                    <a:pt x="202692" y="0"/>
                  </a:lnTo>
                  <a:lnTo>
                    <a:pt x="4328159" y="0"/>
                  </a:lnTo>
                  <a:lnTo>
                    <a:pt x="4374617" y="5356"/>
                  </a:lnTo>
                  <a:lnTo>
                    <a:pt x="4417274" y="20611"/>
                  </a:lnTo>
                  <a:lnTo>
                    <a:pt x="4454909" y="44547"/>
                  </a:lnTo>
                  <a:lnTo>
                    <a:pt x="4486304" y="75942"/>
                  </a:lnTo>
                  <a:lnTo>
                    <a:pt x="4510240" y="113577"/>
                  </a:lnTo>
                  <a:lnTo>
                    <a:pt x="4525495" y="156234"/>
                  </a:lnTo>
                  <a:lnTo>
                    <a:pt x="4530852" y="202692"/>
                  </a:lnTo>
                  <a:lnTo>
                    <a:pt x="4530852" y="1013460"/>
                  </a:lnTo>
                  <a:lnTo>
                    <a:pt x="4525495" y="1059917"/>
                  </a:lnTo>
                  <a:lnTo>
                    <a:pt x="4510240" y="1102574"/>
                  </a:lnTo>
                  <a:lnTo>
                    <a:pt x="4486304" y="1140209"/>
                  </a:lnTo>
                  <a:lnTo>
                    <a:pt x="4454909" y="1171604"/>
                  </a:lnTo>
                  <a:lnTo>
                    <a:pt x="4417274" y="1195540"/>
                  </a:lnTo>
                  <a:lnTo>
                    <a:pt x="4374617" y="1210795"/>
                  </a:lnTo>
                  <a:lnTo>
                    <a:pt x="4328159" y="1216152"/>
                  </a:lnTo>
                  <a:lnTo>
                    <a:pt x="202692" y="1216152"/>
                  </a:lnTo>
                  <a:lnTo>
                    <a:pt x="156234" y="1210795"/>
                  </a:lnTo>
                  <a:lnTo>
                    <a:pt x="113577" y="1195540"/>
                  </a:lnTo>
                  <a:lnTo>
                    <a:pt x="75942" y="1171604"/>
                  </a:lnTo>
                  <a:lnTo>
                    <a:pt x="44547" y="1140209"/>
                  </a:lnTo>
                  <a:lnTo>
                    <a:pt x="20611" y="1102574"/>
                  </a:lnTo>
                  <a:lnTo>
                    <a:pt x="5356" y="1059917"/>
                  </a:lnTo>
                  <a:lnTo>
                    <a:pt x="0" y="1013460"/>
                  </a:lnTo>
                  <a:lnTo>
                    <a:pt x="0" y="202692"/>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88" name="Google Shape;88;p3"/>
          <p:cNvSpPr txBox="1"/>
          <p:nvPr/>
        </p:nvSpPr>
        <p:spPr>
          <a:xfrm>
            <a:off x="6983793" y="3264299"/>
            <a:ext cx="4139565" cy="1425840"/>
          </a:xfrm>
          <a:prstGeom prst="rect">
            <a:avLst/>
          </a:prstGeom>
          <a:noFill/>
          <a:ln>
            <a:noFill/>
          </a:ln>
        </p:spPr>
        <p:txBody>
          <a:bodyPr spcFirstLastPara="1" wrap="square" lIns="0" tIns="38100" rIns="0" bIns="0" anchor="t" anchorCtr="0">
            <a:spAutoFit/>
          </a:bodyPr>
          <a:lstStyle/>
          <a:p>
            <a:pPr marL="12700" marR="5080" algn="just">
              <a:lnSpc>
                <a:spcPct val="91700"/>
              </a:lnSpc>
            </a:pPr>
            <a:r>
              <a:rPr lang="en-GB" sz="1400" b="1" i="1" u="sng" dirty="0">
                <a:solidFill>
                  <a:schemeClr val="accent4">
                    <a:lumMod val="40000"/>
                    <a:lumOff val="60000"/>
                  </a:schemeClr>
                </a:solidFill>
                <a:latin typeface="Times New Roman" panose="02020603050405020304" pitchFamily="18" charset="0"/>
                <a:ea typeface="Carlito"/>
                <a:cs typeface="Times New Roman" panose="02020603050405020304" pitchFamily="18" charset="0"/>
                <a:sym typeface="Carlito"/>
              </a:rPr>
              <a:t>Problem Statement: -</a:t>
            </a:r>
          </a:p>
          <a:p>
            <a:pPr marL="12700" marR="5080" algn="just">
              <a:lnSpc>
                <a:spcPct val="91700"/>
              </a:lnSpc>
            </a:pPr>
            <a:endParaRPr lang="en-US" sz="1400" b="1" i="1" u="sng" dirty="0">
              <a:solidFill>
                <a:schemeClr val="accent4">
                  <a:lumMod val="40000"/>
                  <a:lumOff val="60000"/>
                </a:schemeClr>
              </a:solidFill>
              <a:effectLst/>
              <a:latin typeface="Times New Roman" panose="02020603050405020304" pitchFamily="18" charset="0"/>
              <a:cs typeface="Times New Roman" panose="02020603050405020304" pitchFamily="18" charset="0"/>
            </a:endParaRPr>
          </a:p>
          <a:p>
            <a:pPr marL="12700" marR="5080" lvl="0" indent="0" algn="just" rtl="0">
              <a:lnSpc>
                <a:spcPct val="91700"/>
              </a:lnSpc>
              <a:spcBef>
                <a:spcPts val="0"/>
              </a:spcBef>
              <a:spcAft>
                <a:spcPts val="0"/>
              </a:spcAft>
              <a:buNone/>
            </a:pPr>
            <a:r>
              <a:rPr lang="en-IN" sz="1400" b="0" i="0" dirty="0">
                <a:solidFill>
                  <a:schemeClr val="bg1"/>
                </a:solidFill>
                <a:effectLst/>
                <a:latin typeface="Times New Roman" panose="02020603050405020304" pitchFamily="18" charset="0"/>
                <a:cs typeface="Times New Roman" panose="02020603050405020304" pitchFamily="18" charset="0"/>
              </a:rPr>
              <a:t>Rising vehicle theft rates demand analysis. Leveraging stolen vehicle datasets, we'll identify trends, regional variations, and peak theft days to devise targeted security measures, curbing theft risks and enhancing community safety.</a:t>
            </a:r>
            <a:endParaRPr lang="en-US" sz="1400" dirty="0">
              <a:solidFill>
                <a:schemeClr val="bg1"/>
              </a:solidFill>
              <a:latin typeface="Times New Roman" panose="02020603050405020304" pitchFamily="18" charset="0"/>
              <a:ea typeface="Carlito"/>
              <a:cs typeface="Times New Roman" panose="02020603050405020304" pitchFamily="18" charset="0"/>
              <a:sym typeface="Carlito"/>
            </a:endParaRPr>
          </a:p>
        </p:txBody>
      </p:sp>
      <p:sp>
        <p:nvSpPr>
          <p:cNvPr id="89" name="Google Shape;89;p3"/>
          <p:cNvSpPr/>
          <p:nvPr/>
        </p:nvSpPr>
        <p:spPr>
          <a:xfrm>
            <a:off x="809244" y="2659379"/>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0" name="Google Shape;90;p3"/>
          <p:cNvSpPr txBox="1"/>
          <p:nvPr/>
        </p:nvSpPr>
        <p:spPr>
          <a:xfrm>
            <a:off x="864514" y="2632984"/>
            <a:ext cx="3559810" cy="707235"/>
          </a:xfrm>
          <a:prstGeom prst="rect">
            <a:avLst/>
          </a:prstGeom>
          <a:noFill/>
          <a:ln>
            <a:noFill/>
          </a:ln>
        </p:spPr>
        <p:txBody>
          <a:bodyPr spcFirstLastPara="1" wrap="square" lIns="0" tIns="57775" rIns="0" bIns="0" anchor="t" anchorCtr="0">
            <a:spAutoFit/>
          </a:bodyPr>
          <a:lstStyle/>
          <a:p>
            <a:pPr marL="12700" marR="0" lvl="0" indent="0" algn="l" rtl="0">
              <a:lnSpc>
                <a:spcPct val="100000"/>
              </a:lnSpc>
              <a:spcBef>
                <a:spcPts val="0"/>
              </a:spcBef>
              <a:spcAft>
                <a:spcPts val="0"/>
              </a:spcAft>
              <a:buNone/>
            </a:pPr>
            <a:r>
              <a:rPr lang="en-GB" sz="1800" dirty="0">
                <a:solidFill>
                  <a:schemeClr val="dk1"/>
                </a:solidFill>
                <a:latin typeface="Times New Roman" panose="02020603050405020304" pitchFamily="18" charset="0"/>
                <a:ea typeface="Carlito"/>
                <a:cs typeface="Times New Roman" panose="02020603050405020304" pitchFamily="18" charset="0"/>
                <a:sym typeface="Carlito"/>
              </a:rPr>
              <a:t>Project</a:t>
            </a:r>
            <a:endParaRPr sz="1800" dirty="0">
              <a:solidFill>
                <a:schemeClr val="dk1"/>
              </a:solidFill>
              <a:latin typeface="Times New Roman" panose="02020603050405020304" pitchFamily="18" charset="0"/>
              <a:ea typeface="Carlito"/>
              <a:cs typeface="Times New Roman" panose="02020603050405020304" pitchFamily="18" charset="0"/>
              <a:sym typeface="Carlito"/>
            </a:endParaRPr>
          </a:p>
          <a:p>
            <a:pPr marL="12700" marR="0" lvl="0" indent="0" algn="l" rtl="0">
              <a:lnSpc>
                <a:spcPct val="100000"/>
              </a:lnSpc>
              <a:spcBef>
                <a:spcPts val="480"/>
              </a:spcBef>
              <a:spcAft>
                <a:spcPts val="0"/>
              </a:spcAft>
              <a:buNone/>
            </a:pPr>
            <a:r>
              <a:rPr lang="en-GB" sz="2000" b="1" dirty="0">
                <a:solidFill>
                  <a:srgbClr val="006FC0"/>
                </a:solidFill>
                <a:latin typeface="Times New Roman" panose="02020603050405020304" pitchFamily="18" charset="0"/>
                <a:ea typeface="Carlito"/>
                <a:cs typeface="Times New Roman" panose="02020603050405020304" pitchFamily="18" charset="0"/>
                <a:sym typeface="Carlito"/>
              </a:rPr>
              <a:t>Analysis of Vehicles Theft</a:t>
            </a:r>
            <a:endParaRPr sz="2000" b="1" dirty="0">
              <a:solidFill>
                <a:schemeClr val="dk1"/>
              </a:solidFill>
              <a:latin typeface="Times New Roman" panose="02020603050405020304" pitchFamily="18" charset="0"/>
              <a:ea typeface="Carlito"/>
              <a:cs typeface="Times New Roman" panose="02020603050405020304" pitchFamily="18" charset="0"/>
              <a:sym typeface="Carlito"/>
            </a:endParaRPr>
          </a:p>
        </p:txBody>
      </p:sp>
      <p:sp>
        <p:nvSpPr>
          <p:cNvPr id="91" name="Google Shape;91;p3"/>
          <p:cNvSpPr/>
          <p:nvPr/>
        </p:nvSpPr>
        <p:spPr>
          <a:xfrm>
            <a:off x="809244" y="3593591"/>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2" name="Google Shape;92;p3"/>
          <p:cNvSpPr txBox="1"/>
          <p:nvPr/>
        </p:nvSpPr>
        <p:spPr>
          <a:xfrm>
            <a:off x="864514" y="3577512"/>
            <a:ext cx="2391410" cy="682874"/>
          </a:xfrm>
          <a:prstGeom prst="rect">
            <a:avLst/>
          </a:prstGeom>
          <a:noFill/>
          <a:ln>
            <a:noFill/>
          </a:ln>
        </p:spPr>
        <p:txBody>
          <a:bodyPr spcFirstLastPara="1" wrap="square" lIns="0" tIns="46350" rIns="0" bIns="0" anchor="t" anchorCtr="0">
            <a:spAutoFit/>
          </a:bodyPr>
          <a:lstStyle/>
          <a:p>
            <a:pPr marL="12700" marR="0" lvl="0" indent="0" algn="l" rtl="0">
              <a:lnSpc>
                <a:spcPct val="100000"/>
              </a:lnSpc>
              <a:spcBef>
                <a:spcPts val="0"/>
              </a:spcBef>
              <a:spcAft>
                <a:spcPts val="0"/>
              </a:spcAft>
              <a:buNone/>
            </a:pPr>
            <a:r>
              <a:rPr lang="en-GB" sz="1800" dirty="0">
                <a:solidFill>
                  <a:schemeClr val="dk1"/>
                </a:solidFill>
                <a:latin typeface="Times New Roman" panose="02020603050405020304" pitchFamily="18" charset="0"/>
                <a:ea typeface="Carlito"/>
                <a:cs typeface="Times New Roman" panose="02020603050405020304" pitchFamily="18" charset="0"/>
                <a:sym typeface="Carlito"/>
              </a:rPr>
              <a:t>Conducted By</a:t>
            </a:r>
            <a:endParaRPr sz="1800" dirty="0">
              <a:solidFill>
                <a:schemeClr val="dk1"/>
              </a:solidFill>
              <a:latin typeface="Times New Roman" panose="02020603050405020304" pitchFamily="18" charset="0"/>
              <a:ea typeface="Carlito"/>
              <a:cs typeface="Times New Roman" panose="02020603050405020304" pitchFamily="18" charset="0"/>
              <a:sym typeface="Carlito"/>
            </a:endParaRPr>
          </a:p>
          <a:p>
            <a:pPr marL="12700" marR="0" lvl="0" indent="0" algn="l" rtl="0">
              <a:lnSpc>
                <a:spcPct val="100000"/>
              </a:lnSpc>
              <a:spcBef>
                <a:spcPts val="420"/>
              </a:spcBef>
              <a:spcAft>
                <a:spcPts val="0"/>
              </a:spcAft>
              <a:buNone/>
            </a:pPr>
            <a:r>
              <a:rPr lang="en-GB" sz="2000" b="1" dirty="0">
                <a:solidFill>
                  <a:srgbClr val="006FC0"/>
                </a:solidFill>
                <a:latin typeface="Times New Roman" panose="02020603050405020304" pitchFamily="18" charset="0"/>
                <a:ea typeface="Carlito"/>
                <a:cs typeface="Times New Roman" panose="02020603050405020304" pitchFamily="18" charset="0"/>
                <a:sym typeface="Carlito"/>
              </a:rPr>
              <a:t>Nachiket D. Dixit</a:t>
            </a:r>
            <a:endParaRPr sz="2000" b="1" dirty="0">
              <a:solidFill>
                <a:schemeClr val="dk1"/>
              </a:solidFill>
              <a:latin typeface="Times New Roman" panose="02020603050405020304" pitchFamily="18" charset="0"/>
              <a:ea typeface="Carlito"/>
              <a:cs typeface="Times New Roman" panose="02020603050405020304" pitchFamily="18" charset="0"/>
              <a:sym typeface="Carlito"/>
            </a:endParaRPr>
          </a:p>
        </p:txBody>
      </p:sp>
      <p:sp>
        <p:nvSpPr>
          <p:cNvPr id="93" name="Google Shape;93;p3"/>
          <p:cNvSpPr/>
          <p:nvPr/>
        </p:nvSpPr>
        <p:spPr>
          <a:xfrm>
            <a:off x="809244" y="4526279"/>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4" name="Google Shape;94;p3"/>
          <p:cNvSpPr txBox="1"/>
          <p:nvPr/>
        </p:nvSpPr>
        <p:spPr>
          <a:xfrm>
            <a:off x="864514" y="4483349"/>
            <a:ext cx="3836035" cy="723896"/>
          </a:xfrm>
          <a:prstGeom prst="rect">
            <a:avLst/>
          </a:prstGeom>
          <a:noFill/>
          <a:ln>
            <a:noFill/>
          </a:ln>
        </p:spPr>
        <p:txBody>
          <a:bodyPr spcFirstLastPara="1" wrap="square" lIns="0" tIns="74275" rIns="0" bIns="0" anchor="t" anchorCtr="0">
            <a:spAutoFit/>
          </a:bodyPr>
          <a:lstStyle/>
          <a:p>
            <a:pPr marL="12700" marR="0" lvl="0" indent="0" algn="l" rtl="0">
              <a:lnSpc>
                <a:spcPct val="100000"/>
              </a:lnSpc>
              <a:spcBef>
                <a:spcPts val="0"/>
              </a:spcBef>
              <a:spcAft>
                <a:spcPts val="0"/>
              </a:spcAft>
              <a:buNone/>
            </a:pPr>
            <a:r>
              <a:rPr lang="en-GB" sz="1800" dirty="0">
                <a:solidFill>
                  <a:schemeClr val="dk1"/>
                </a:solidFill>
                <a:latin typeface="Times New Roman" panose="02020603050405020304" pitchFamily="18" charset="0"/>
                <a:ea typeface="Carlito"/>
                <a:cs typeface="Times New Roman" panose="02020603050405020304" pitchFamily="18" charset="0"/>
                <a:sym typeface="Carlito"/>
              </a:rPr>
              <a:t>Data Source</a:t>
            </a:r>
            <a:endParaRPr sz="1800" dirty="0">
              <a:solidFill>
                <a:schemeClr val="dk1"/>
              </a:solidFill>
              <a:latin typeface="Times New Roman" panose="02020603050405020304" pitchFamily="18" charset="0"/>
              <a:ea typeface="Carlito"/>
              <a:cs typeface="Times New Roman" panose="02020603050405020304" pitchFamily="18" charset="0"/>
              <a:sym typeface="Carlito"/>
            </a:endParaRPr>
          </a:p>
          <a:p>
            <a:pPr marL="12700" marR="0" lvl="0" indent="0" algn="l" rtl="0">
              <a:lnSpc>
                <a:spcPct val="100000"/>
              </a:lnSpc>
              <a:spcBef>
                <a:spcPts val="545"/>
              </a:spcBef>
              <a:spcAft>
                <a:spcPts val="0"/>
              </a:spcAft>
              <a:buNone/>
            </a:pPr>
            <a:r>
              <a:rPr lang="en-US" sz="2000" b="1" dirty="0">
                <a:solidFill>
                  <a:srgbClr val="0070C0"/>
                </a:solidFill>
                <a:latin typeface="Times New Roman" panose="02020603050405020304" pitchFamily="18" charset="0"/>
                <a:ea typeface="Carlito"/>
                <a:cs typeface="Times New Roman" panose="02020603050405020304" pitchFamily="18" charset="0"/>
                <a:sym typeface="Carlito"/>
              </a:rPr>
              <a:t>SQL Project </a:t>
            </a:r>
            <a:endParaRPr sz="2000" b="1" dirty="0">
              <a:solidFill>
                <a:srgbClr val="0070C0"/>
              </a:solidFill>
              <a:latin typeface="Times New Roman" panose="02020603050405020304" pitchFamily="18" charset="0"/>
              <a:ea typeface="Carlito"/>
              <a:cs typeface="Times New Roman" panose="02020603050405020304" pitchFamily="18" charset="0"/>
              <a:sym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874279" y="858400"/>
            <a:ext cx="7074900" cy="71532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dirty="0">
                <a:solidFill>
                  <a:srgbClr val="000000"/>
                </a:solidFill>
                <a:latin typeface="Times New Roman" panose="02020603050405020304" pitchFamily="18" charset="0"/>
                <a:cs typeface="Times New Roman" panose="02020603050405020304" pitchFamily="18" charset="0"/>
              </a:rPr>
              <a:t>TABLE OF CONTENT</a:t>
            </a:r>
            <a:endParaRPr dirty="0">
              <a:latin typeface="Times New Roman" panose="02020603050405020304" pitchFamily="18" charset="0"/>
              <a:cs typeface="Times New Roman" panose="02020603050405020304" pitchFamily="18" charset="0"/>
            </a:endParaRPr>
          </a:p>
        </p:txBody>
      </p:sp>
      <p:grpSp>
        <p:nvGrpSpPr>
          <p:cNvPr id="100" name="Google Shape;100;p4"/>
          <p:cNvGrpSpPr/>
          <p:nvPr/>
        </p:nvGrpSpPr>
        <p:grpSpPr>
          <a:xfrm>
            <a:off x="0" y="1997964"/>
            <a:ext cx="11695176" cy="4732020"/>
            <a:chOff x="0" y="1997964"/>
            <a:chExt cx="11695176" cy="4732020"/>
          </a:xfrm>
        </p:grpSpPr>
        <p:sp>
          <p:nvSpPr>
            <p:cNvPr id="101" name="Google Shape;101;p4"/>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2" name="Google Shape;102;p4"/>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3" name="Google Shape;103;p4"/>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4" name="Google Shape;104;p4"/>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4"/>
            <p:cNvSpPr/>
            <p:nvPr/>
          </p:nvSpPr>
          <p:spPr>
            <a:xfrm>
              <a:off x="6347459" y="2587764"/>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6" name="Google Shape;106;p4"/>
            <p:cNvSpPr/>
            <p:nvPr/>
          </p:nvSpPr>
          <p:spPr>
            <a:xfrm>
              <a:off x="6304788" y="2581618"/>
              <a:ext cx="1668780" cy="5212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4"/>
            <p:cNvSpPr/>
            <p:nvPr/>
          </p:nvSpPr>
          <p:spPr>
            <a:xfrm>
              <a:off x="6406896" y="2627376"/>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8" name="Google Shape;108;p4"/>
            <p:cNvSpPr/>
            <p:nvPr/>
          </p:nvSpPr>
          <p:spPr>
            <a:xfrm>
              <a:off x="6347459" y="2990113"/>
              <a:ext cx="4645151" cy="47393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9" name="Google Shape;109;p4"/>
            <p:cNvSpPr/>
            <p:nvPr/>
          </p:nvSpPr>
          <p:spPr>
            <a:xfrm>
              <a:off x="6304788" y="2983966"/>
              <a:ext cx="1315212" cy="52275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4"/>
            <p:cNvSpPr/>
            <p:nvPr/>
          </p:nvSpPr>
          <p:spPr>
            <a:xfrm>
              <a:off x="6406896" y="3029712"/>
              <a:ext cx="4530852" cy="36118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1" name="Google Shape;111;p4"/>
            <p:cNvSpPr/>
            <p:nvPr/>
          </p:nvSpPr>
          <p:spPr>
            <a:xfrm>
              <a:off x="6347459" y="3393960"/>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2" name="Google Shape;112;p4"/>
            <p:cNvSpPr/>
            <p:nvPr/>
          </p:nvSpPr>
          <p:spPr>
            <a:xfrm>
              <a:off x="6304788" y="3387813"/>
              <a:ext cx="1156715" cy="52124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3" name="Google Shape;113;p4"/>
            <p:cNvSpPr/>
            <p:nvPr/>
          </p:nvSpPr>
          <p:spPr>
            <a:xfrm>
              <a:off x="6406896" y="3433572"/>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4" name="Google Shape;114;p4"/>
            <p:cNvSpPr/>
            <p:nvPr/>
          </p:nvSpPr>
          <p:spPr>
            <a:xfrm>
              <a:off x="6347459" y="379629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5" name="Google Shape;115;p4"/>
            <p:cNvSpPr/>
            <p:nvPr/>
          </p:nvSpPr>
          <p:spPr>
            <a:xfrm>
              <a:off x="6304788" y="3790162"/>
              <a:ext cx="993635" cy="52275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6" name="Google Shape;116;p4"/>
            <p:cNvSpPr/>
            <p:nvPr/>
          </p:nvSpPr>
          <p:spPr>
            <a:xfrm>
              <a:off x="6406896" y="3835908"/>
              <a:ext cx="4530852" cy="359664"/>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7" name="Google Shape;117;p4"/>
            <p:cNvSpPr/>
            <p:nvPr/>
          </p:nvSpPr>
          <p:spPr>
            <a:xfrm>
              <a:off x="6347459" y="420015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8" name="Google Shape;118;p4"/>
            <p:cNvSpPr/>
            <p:nvPr/>
          </p:nvSpPr>
          <p:spPr>
            <a:xfrm>
              <a:off x="6304788" y="4192498"/>
              <a:ext cx="743724" cy="522757"/>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9" name="Google Shape;119;p4"/>
            <p:cNvSpPr/>
            <p:nvPr/>
          </p:nvSpPr>
          <p:spPr>
            <a:xfrm>
              <a:off x="6406896" y="4239768"/>
              <a:ext cx="4530852" cy="359663"/>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0" name="Google Shape;120;p4"/>
            <p:cNvSpPr/>
            <p:nvPr/>
          </p:nvSpPr>
          <p:spPr>
            <a:xfrm>
              <a:off x="6347459" y="460249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1" name="Google Shape;121;p4"/>
            <p:cNvSpPr/>
            <p:nvPr/>
          </p:nvSpPr>
          <p:spPr>
            <a:xfrm>
              <a:off x="6304788" y="4596358"/>
              <a:ext cx="2420112" cy="522757"/>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2" name="Google Shape;122;p4"/>
            <p:cNvSpPr/>
            <p:nvPr/>
          </p:nvSpPr>
          <p:spPr>
            <a:xfrm>
              <a:off x="6406896" y="4642104"/>
              <a:ext cx="4530852" cy="359663"/>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3" name="Google Shape;123;p4"/>
            <p:cNvSpPr/>
            <p:nvPr/>
          </p:nvSpPr>
          <p:spPr>
            <a:xfrm>
              <a:off x="6347459" y="500635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4" name="Google Shape;124;p4"/>
            <p:cNvSpPr/>
            <p:nvPr/>
          </p:nvSpPr>
          <p:spPr>
            <a:xfrm>
              <a:off x="6304788" y="4998694"/>
              <a:ext cx="943368" cy="522757"/>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5" name="Google Shape;125;p4"/>
            <p:cNvSpPr/>
            <p:nvPr/>
          </p:nvSpPr>
          <p:spPr>
            <a:xfrm>
              <a:off x="6406896" y="5045964"/>
              <a:ext cx="4530852" cy="359664"/>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6" name="Google Shape;126;p4"/>
            <p:cNvSpPr/>
            <p:nvPr/>
          </p:nvSpPr>
          <p:spPr>
            <a:xfrm>
              <a:off x="6347459" y="540867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7" name="Google Shape;127;p4"/>
            <p:cNvSpPr/>
            <p:nvPr/>
          </p:nvSpPr>
          <p:spPr>
            <a:xfrm>
              <a:off x="6304788" y="5402579"/>
              <a:ext cx="2756916" cy="521246"/>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8" name="Google Shape;128;p4"/>
            <p:cNvSpPr/>
            <p:nvPr/>
          </p:nvSpPr>
          <p:spPr>
            <a:xfrm>
              <a:off x="6406896" y="5448300"/>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9" name="Google Shape;129;p4"/>
            <p:cNvSpPr/>
            <p:nvPr/>
          </p:nvSpPr>
          <p:spPr>
            <a:xfrm>
              <a:off x="6347459" y="5811011"/>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0" name="Google Shape;130;p4"/>
            <p:cNvSpPr/>
            <p:nvPr/>
          </p:nvSpPr>
          <p:spPr>
            <a:xfrm>
              <a:off x="6304788" y="5804916"/>
              <a:ext cx="1796795" cy="522757"/>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1" name="Google Shape;131;p4"/>
            <p:cNvSpPr/>
            <p:nvPr/>
          </p:nvSpPr>
          <p:spPr>
            <a:xfrm>
              <a:off x="6406896" y="5850635"/>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132" name="Google Shape;132;p4"/>
          <p:cNvSpPr txBox="1"/>
          <p:nvPr/>
        </p:nvSpPr>
        <p:spPr>
          <a:xfrm>
            <a:off x="6469126" y="2658313"/>
            <a:ext cx="2440305" cy="369844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500" dirty="0">
                <a:solidFill>
                  <a:srgbClr val="FFFFFF"/>
                </a:solidFill>
                <a:latin typeface="Times New Roman" panose="02020603050405020304" pitchFamily="18" charset="0"/>
                <a:ea typeface="Carlito"/>
                <a:cs typeface="Times New Roman" panose="02020603050405020304" pitchFamily="18" charset="0"/>
                <a:sym typeface="Carlito"/>
              </a:rPr>
              <a:t>Project Overview</a:t>
            </a:r>
            <a:endParaRPr sz="1500" dirty="0">
              <a:solidFill>
                <a:schemeClr val="dk1"/>
              </a:solidFill>
              <a:latin typeface="Times New Roman" panose="02020603050405020304" pitchFamily="18" charset="0"/>
              <a:ea typeface="Carlito"/>
              <a:cs typeface="Times New Roman" panose="02020603050405020304" pitchFamily="18" charset="0"/>
              <a:sym typeface="Carlito"/>
            </a:endParaRPr>
          </a:p>
          <a:p>
            <a:pPr marL="12700" marR="1450975" lvl="0" indent="0" algn="l" rtl="0">
              <a:lnSpc>
                <a:spcPct val="176300"/>
              </a:lnSpc>
              <a:spcBef>
                <a:spcPts val="5"/>
              </a:spcBef>
              <a:spcAft>
                <a:spcPts val="0"/>
              </a:spcAft>
              <a:buNone/>
            </a:pPr>
            <a:r>
              <a:rPr lang="en-GB" sz="1500" dirty="0">
                <a:solidFill>
                  <a:srgbClr val="FFFFFF"/>
                </a:solidFill>
                <a:latin typeface="Times New Roman" panose="02020603050405020304" pitchFamily="18" charset="0"/>
                <a:ea typeface="Carlito"/>
                <a:cs typeface="Times New Roman" panose="02020603050405020304" pitchFamily="18" charset="0"/>
                <a:sym typeface="Carlito"/>
              </a:rPr>
              <a:t>Introduction  Objectives  Data Set  Tools</a:t>
            </a:r>
            <a:endParaRPr sz="1500" dirty="0">
              <a:solidFill>
                <a:schemeClr val="dk1"/>
              </a:solidFill>
              <a:latin typeface="Times New Roman" panose="02020603050405020304" pitchFamily="18" charset="0"/>
              <a:ea typeface="Carlito"/>
              <a:cs typeface="Times New Roman" panose="02020603050405020304" pitchFamily="18" charset="0"/>
              <a:sym typeface="Carlito"/>
            </a:endParaRPr>
          </a:p>
          <a:p>
            <a:pPr marL="12700" marR="343535" lvl="0" indent="0" algn="l" rtl="0">
              <a:lnSpc>
                <a:spcPct val="176300"/>
              </a:lnSpc>
              <a:spcBef>
                <a:spcPts val="0"/>
              </a:spcBef>
              <a:spcAft>
                <a:spcPts val="0"/>
              </a:spcAft>
              <a:buNone/>
            </a:pPr>
            <a:r>
              <a:rPr lang="en-GB" sz="1500" dirty="0">
                <a:solidFill>
                  <a:srgbClr val="FFFFFF"/>
                </a:solidFill>
                <a:latin typeface="Times New Roman" panose="02020603050405020304" pitchFamily="18" charset="0"/>
                <a:ea typeface="Carlito"/>
                <a:cs typeface="Times New Roman" panose="02020603050405020304" pitchFamily="18" charset="0"/>
                <a:sym typeface="Carlito"/>
              </a:rPr>
              <a:t>Data Manipulation Process  Insights</a:t>
            </a:r>
            <a:endParaRPr sz="1500" dirty="0">
              <a:solidFill>
                <a:schemeClr val="dk1"/>
              </a:solidFill>
              <a:latin typeface="Times New Roman" panose="02020603050405020304" pitchFamily="18" charset="0"/>
              <a:ea typeface="Carlito"/>
              <a:cs typeface="Times New Roman" panose="02020603050405020304" pitchFamily="18" charset="0"/>
              <a:sym typeface="Carlito"/>
            </a:endParaRPr>
          </a:p>
          <a:p>
            <a:pPr marL="12700" marR="5080" lvl="0" indent="0" algn="l" rtl="0">
              <a:lnSpc>
                <a:spcPct val="211999"/>
              </a:lnSpc>
              <a:spcBef>
                <a:spcPts val="325"/>
              </a:spcBef>
              <a:spcAft>
                <a:spcPts val="0"/>
              </a:spcAft>
              <a:buNone/>
            </a:pPr>
            <a:r>
              <a:rPr lang="en-GB" sz="1500" dirty="0">
                <a:solidFill>
                  <a:srgbClr val="FFFFFF"/>
                </a:solidFill>
                <a:latin typeface="Times New Roman" panose="02020603050405020304" pitchFamily="18" charset="0"/>
                <a:ea typeface="Carlito"/>
                <a:cs typeface="Times New Roman" panose="02020603050405020304" pitchFamily="18" charset="0"/>
                <a:sym typeface="Carlito"/>
              </a:rPr>
              <a:t> Recommended Analysis  Recommendations</a:t>
            </a:r>
            <a:endParaRPr sz="1500" dirty="0">
              <a:solidFill>
                <a:schemeClr val="dk1"/>
              </a:solidFill>
              <a:latin typeface="Times New Roman" panose="02020603050405020304" pitchFamily="18" charset="0"/>
              <a:ea typeface="Carlito"/>
              <a:cs typeface="Times New Roman" panose="02020603050405020304" pitchFamily="18" charset="0"/>
              <a:sym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874280" y="858400"/>
            <a:ext cx="3786900" cy="71532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dirty="0">
                <a:solidFill>
                  <a:srgbClr val="000000"/>
                </a:solidFill>
                <a:latin typeface="Times New Roman" panose="02020603050405020304" pitchFamily="18" charset="0"/>
                <a:cs typeface="Times New Roman" panose="02020603050405020304" pitchFamily="18" charset="0"/>
              </a:rPr>
              <a:t>DATA SET</a:t>
            </a:r>
            <a:endParaRPr dirty="0">
              <a:latin typeface="Times New Roman" panose="02020603050405020304" pitchFamily="18" charset="0"/>
              <a:cs typeface="Times New Roman" panose="02020603050405020304" pitchFamily="18" charset="0"/>
            </a:endParaRPr>
          </a:p>
        </p:txBody>
      </p:sp>
      <p:grpSp>
        <p:nvGrpSpPr>
          <p:cNvPr id="138" name="Google Shape;138;p5"/>
          <p:cNvGrpSpPr/>
          <p:nvPr/>
        </p:nvGrpSpPr>
        <p:grpSpPr>
          <a:xfrm>
            <a:off x="158243" y="2052827"/>
            <a:ext cx="11695176" cy="4732020"/>
            <a:chOff x="0" y="1997964"/>
            <a:chExt cx="11695176" cy="4732020"/>
          </a:xfrm>
        </p:grpSpPr>
        <p:sp>
          <p:nvSpPr>
            <p:cNvPr id="139" name="Google Shape;139;p5"/>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0" name="Google Shape;140;p5"/>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1" name="Google Shape;141;p5"/>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2" name="Google Shape;142;p5"/>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3" name="Google Shape;143;p5"/>
            <p:cNvSpPr/>
            <p:nvPr/>
          </p:nvSpPr>
          <p:spPr>
            <a:xfrm>
              <a:off x="6406896" y="3003804"/>
              <a:ext cx="1415796" cy="84886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144" name="Google Shape;144;p5"/>
          <p:cNvSpPr txBox="1"/>
          <p:nvPr/>
        </p:nvSpPr>
        <p:spPr>
          <a:xfrm>
            <a:off x="9615296" y="3215081"/>
            <a:ext cx="122872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2200">
                <a:solidFill>
                  <a:srgbClr val="FFFFFF"/>
                </a:solidFill>
                <a:latin typeface="Times New Roman" panose="02020603050405020304" pitchFamily="18" charset="0"/>
                <a:ea typeface="Carlito"/>
                <a:cs typeface="Times New Roman" panose="02020603050405020304" pitchFamily="18" charset="0"/>
                <a:sym typeface="Carlito"/>
              </a:rPr>
              <a:t>Customers</a:t>
            </a:r>
            <a:endParaRPr sz="2200">
              <a:solidFill>
                <a:schemeClr val="dk1"/>
              </a:solidFill>
              <a:latin typeface="Times New Roman" panose="02020603050405020304" pitchFamily="18" charset="0"/>
              <a:ea typeface="Carlito"/>
              <a:cs typeface="Times New Roman" panose="02020603050405020304" pitchFamily="18" charset="0"/>
              <a:sym typeface="Carlito"/>
            </a:endParaRPr>
          </a:p>
        </p:txBody>
      </p:sp>
      <p:sp>
        <p:nvSpPr>
          <p:cNvPr id="145" name="Google Shape;145;p5"/>
          <p:cNvSpPr txBox="1"/>
          <p:nvPr/>
        </p:nvSpPr>
        <p:spPr>
          <a:xfrm>
            <a:off x="6603238" y="4207002"/>
            <a:ext cx="102298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2200">
                <a:solidFill>
                  <a:srgbClr val="FFFFFF"/>
                </a:solidFill>
                <a:latin typeface="Times New Roman" panose="02020603050405020304" pitchFamily="18" charset="0"/>
                <a:ea typeface="Carlito"/>
                <a:cs typeface="Times New Roman" panose="02020603050405020304" pitchFamily="18" charset="0"/>
                <a:sym typeface="Carlito"/>
              </a:rPr>
              <a:t>Products</a:t>
            </a:r>
            <a:endParaRPr sz="2200">
              <a:solidFill>
                <a:schemeClr val="dk1"/>
              </a:solidFill>
              <a:latin typeface="Times New Roman" panose="02020603050405020304" pitchFamily="18" charset="0"/>
              <a:ea typeface="Carlito"/>
              <a:cs typeface="Times New Roman" panose="02020603050405020304" pitchFamily="18" charset="0"/>
              <a:sym typeface="Carlito"/>
            </a:endParaRPr>
          </a:p>
        </p:txBody>
      </p:sp>
      <p:sp>
        <p:nvSpPr>
          <p:cNvPr id="146" name="Google Shape;146;p5"/>
          <p:cNvSpPr txBox="1"/>
          <p:nvPr/>
        </p:nvSpPr>
        <p:spPr>
          <a:xfrm>
            <a:off x="8062086" y="4207002"/>
            <a:ext cx="122110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2200" dirty="0">
                <a:solidFill>
                  <a:srgbClr val="FFFFFF"/>
                </a:solidFill>
                <a:latin typeface="Times New Roman" panose="02020603050405020304" pitchFamily="18" charset="0"/>
                <a:ea typeface="Carlito"/>
                <a:cs typeface="Times New Roman" panose="02020603050405020304" pitchFamily="18" charset="0"/>
                <a:sym typeface="Carlito"/>
              </a:rPr>
              <a:t>Categories</a:t>
            </a:r>
            <a:endParaRPr sz="2200" dirty="0">
              <a:solidFill>
                <a:schemeClr val="dk1"/>
              </a:solidFill>
              <a:latin typeface="Times New Roman" panose="02020603050405020304" pitchFamily="18" charset="0"/>
              <a:ea typeface="Carlito"/>
              <a:cs typeface="Times New Roman" panose="02020603050405020304" pitchFamily="18" charset="0"/>
              <a:sym typeface="Carlito"/>
            </a:endParaRPr>
          </a:p>
        </p:txBody>
      </p:sp>
      <p:sp>
        <p:nvSpPr>
          <p:cNvPr id="147" name="Google Shape;147;p5"/>
          <p:cNvSpPr/>
          <p:nvPr/>
        </p:nvSpPr>
        <p:spPr>
          <a:xfrm>
            <a:off x="6456556" y="2851911"/>
            <a:ext cx="2587083" cy="135509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8" name="Google Shape;148;p5"/>
          <p:cNvSpPr txBox="1"/>
          <p:nvPr/>
        </p:nvSpPr>
        <p:spPr>
          <a:xfrm>
            <a:off x="8182482" y="5197805"/>
            <a:ext cx="979169"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2200">
                <a:solidFill>
                  <a:srgbClr val="FFFFFF"/>
                </a:solidFill>
                <a:latin typeface="Times New Roman" panose="02020603050405020304" pitchFamily="18" charset="0"/>
                <a:ea typeface="Carlito"/>
                <a:cs typeface="Times New Roman" panose="02020603050405020304" pitchFamily="18" charset="0"/>
                <a:sym typeface="Carlito"/>
              </a:rPr>
              <a:t>shippers</a:t>
            </a:r>
            <a:endParaRPr sz="2200">
              <a:solidFill>
                <a:schemeClr val="dk1"/>
              </a:solidFill>
              <a:latin typeface="Times New Roman" panose="02020603050405020304" pitchFamily="18" charset="0"/>
              <a:ea typeface="Carlito"/>
              <a:cs typeface="Times New Roman" panose="02020603050405020304" pitchFamily="18" charset="0"/>
              <a:sym typeface="Carlito"/>
            </a:endParaRPr>
          </a:p>
        </p:txBody>
      </p:sp>
      <p:grpSp>
        <p:nvGrpSpPr>
          <p:cNvPr id="149" name="Google Shape;149;p5"/>
          <p:cNvGrpSpPr/>
          <p:nvPr/>
        </p:nvGrpSpPr>
        <p:grpSpPr>
          <a:xfrm>
            <a:off x="3386328" y="3009900"/>
            <a:ext cx="2574036" cy="838454"/>
            <a:chOff x="3386328" y="3009900"/>
            <a:chExt cx="2574036" cy="838454"/>
          </a:xfrm>
        </p:grpSpPr>
        <p:sp>
          <p:nvSpPr>
            <p:cNvPr id="150" name="Google Shape;150;p5"/>
            <p:cNvSpPr/>
            <p:nvPr/>
          </p:nvSpPr>
          <p:spPr>
            <a:xfrm>
              <a:off x="4954524" y="3011424"/>
              <a:ext cx="1005840" cy="836930"/>
            </a:xfrm>
            <a:custGeom>
              <a:avLst/>
              <a:gdLst/>
              <a:ahLst/>
              <a:cxnLst/>
              <a:rect l="l" t="t" r="r" b="b"/>
              <a:pathLst>
                <a:path w="1005839" h="836929" extrusionOk="0">
                  <a:moveTo>
                    <a:pt x="587501" y="0"/>
                  </a:moveTo>
                  <a:lnTo>
                    <a:pt x="587501" y="104521"/>
                  </a:lnTo>
                  <a:lnTo>
                    <a:pt x="0" y="104521"/>
                  </a:lnTo>
                  <a:lnTo>
                    <a:pt x="0" y="732027"/>
                  </a:lnTo>
                  <a:lnTo>
                    <a:pt x="587501" y="732027"/>
                  </a:lnTo>
                  <a:lnTo>
                    <a:pt x="587501" y="836676"/>
                  </a:lnTo>
                  <a:lnTo>
                    <a:pt x="1005839" y="418338"/>
                  </a:lnTo>
                  <a:lnTo>
                    <a:pt x="587501" y="0"/>
                  </a:lnTo>
                  <a:close/>
                </a:path>
              </a:pathLst>
            </a:custGeom>
            <a:solidFill>
              <a:srgbClr val="CFD4EA">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51" name="Google Shape;151;p5"/>
            <p:cNvSpPr/>
            <p:nvPr/>
          </p:nvSpPr>
          <p:spPr>
            <a:xfrm>
              <a:off x="4954524" y="3011424"/>
              <a:ext cx="1005840" cy="836930"/>
            </a:xfrm>
            <a:custGeom>
              <a:avLst/>
              <a:gdLst/>
              <a:ahLst/>
              <a:cxnLst/>
              <a:rect l="l" t="t" r="r" b="b"/>
              <a:pathLst>
                <a:path w="1005839" h="836929" extrusionOk="0">
                  <a:moveTo>
                    <a:pt x="0" y="104521"/>
                  </a:moveTo>
                  <a:lnTo>
                    <a:pt x="587501" y="104521"/>
                  </a:lnTo>
                  <a:lnTo>
                    <a:pt x="587501" y="0"/>
                  </a:lnTo>
                  <a:lnTo>
                    <a:pt x="1005839" y="418338"/>
                  </a:lnTo>
                  <a:lnTo>
                    <a:pt x="587501" y="836676"/>
                  </a:lnTo>
                  <a:lnTo>
                    <a:pt x="587501" y="732027"/>
                  </a:lnTo>
                  <a:lnTo>
                    <a:pt x="0" y="732027"/>
                  </a:lnTo>
                  <a:lnTo>
                    <a:pt x="0" y="104521"/>
                  </a:lnTo>
                  <a:close/>
                </a:path>
              </a:pathLst>
            </a:custGeom>
            <a:noFill/>
            <a:ln w="12700" cap="flat" cmpd="sng">
              <a:solidFill>
                <a:srgbClr val="CFD4E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52" name="Google Shape;152;p5"/>
            <p:cNvSpPr/>
            <p:nvPr/>
          </p:nvSpPr>
          <p:spPr>
            <a:xfrm>
              <a:off x="3386328" y="3009900"/>
              <a:ext cx="1567180" cy="836930"/>
            </a:xfrm>
            <a:custGeom>
              <a:avLst/>
              <a:gdLst/>
              <a:ahLst/>
              <a:cxnLst/>
              <a:rect l="l" t="t" r="r" b="b"/>
              <a:pathLst>
                <a:path w="1567179" h="836929" extrusionOk="0">
                  <a:moveTo>
                    <a:pt x="1427226" y="0"/>
                  </a:moveTo>
                  <a:lnTo>
                    <a:pt x="139446" y="0"/>
                  </a:lnTo>
                  <a:lnTo>
                    <a:pt x="95390" y="7114"/>
                  </a:lnTo>
                  <a:lnTo>
                    <a:pt x="57113" y="26919"/>
                  </a:lnTo>
                  <a:lnTo>
                    <a:pt x="26919" y="57113"/>
                  </a:lnTo>
                  <a:lnTo>
                    <a:pt x="7114" y="95390"/>
                  </a:lnTo>
                  <a:lnTo>
                    <a:pt x="0" y="139446"/>
                  </a:lnTo>
                  <a:lnTo>
                    <a:pt x="0" y="697230"/>
                  </a:lnTo>
                  <a:lnTo>
                    <a:pt x="7114" y="741285"/>
                  </a:lnTo>
                  <a:lnTo>
                    <a:pt x="26919" y="779562"/>
                  </a:lnTo>
                  <a:lnTo>
                    <a:pt x="57113" y="809756"/>
                  </a:lnTo>
                  <a:lnTo>
                    <a:pt x="95390" y="829561"/>
                  </a:lnTo>
                  <a:lnTo>
                    <a:pt x="139446" y="836676"/>
                  </a:lnTo>
                  <a:lnTo>
                    <a:pt x="1427226" y="836676"/>
                  </a:lnTo>
                  <a:lnTo>
                    <a:pt x="1471281" y="829561"/>
                  </a:lnTo>
                  <a:lnTo>
                    <a:pt x="1509558" y="809756"/>
                  </a:lnTo>
                  <a:lnTo>
                    <a:pt x="1539752" y="779562"/>
                  </a:lnTo>
                  <a:lnTo>
                    <a:pt x="1559557" y="741285"/>
                  </a:lnTo>
                  <a:lnTo>
                    <a:pt x="1566672" y="697230"/>
                  </a:lnTo>
                  <a:lnTo>
                    <a:pt x="1566672" y="139446"/>
                  </a:lnTo>
                  <a:lnTo>
                    <a:pt x="1559557" y="95390"/>
                  </a:lnTo>
                  <a:lnTo>
                    <a:pt x="1539752" y="57113"/>
                  </a:lnTo>
                  <a:lnTo>
                    <a:pt x="1509558" y="26919"/>
                  </a:lnTo>
                  <a:lnTo>
                    <a:pt x="1471281" y="7114"/>
                  </a:lnTo>
                  <a:lnTo>
                    <a:pt x="1427226"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53" name="Google Shape;153;p5"/>
            <p:cNvSpPr/>
            <p:nvPr/>
          </p:nvSpPr>
          <p:spPr>
            <a:xfrm>
              <a:off x="3386328" y="3009900"/>
              <a:ext cx="1567180" cy="836930"/>
            </a:xfrm>
            <a:custGeom>
              <a:avLst/>
              <a:gdLst/>
              <a:ahLst/>
              <a:cxnLst/>
              <a:rect l="l" t="t" r="r" b="b"/>
              <a:pathLst>
                <a:path w="1567179" h="836929" extrusionOk="0">
                  <a:moveTo>
                    <a:pt x="0" y="139446"/>
                  </a:moveTo>
                  <a:lnTo>
                    <a:pt x="7114" y="95390"/>
                  </a:lnTo>
                  <a:lnTo>
                    <a:pt x="26919" y="57113"/>
                  </a:lnTo>
                  <a:lnTo>
                    <a:pt x="57113" y="26919"/>
                  </a:lnTo>
                  <a:lnTo>
                    <a:pt x="95390" y="7114"/>
                  </a:lnTo>
                  <a:lnTo>
                    <a:pt x="139446" y="0"/>
                  </a:lnTo>
                  <a:lnTo>
                    <a:pt x="1427226" y="0"/>
                  </a:lnTo>
                  <a:lnTo>
                    <a:pt x="1471281" y="7114"/>
                  </a:lnTo>
                  <a:lnTo>
                    <a:pt x="1509558" y="26919"/>
                  </a:lnTo>
                  <a:lnTo>
                    <a:pt x="1539752" y="57113"/>
                  </a:lnTo>
                  <a:lnTo>
                    <a:pt x="1559557" y="95390"/>
                  </a:lnTo>
                  <a:lnTo>
                    <a:pt x="1566672" y="139446"/>
                  </a:lnTo>
                  <a:lnTo>
                    <a:pt x="1566672" y="697230"/>
                  </a:lnTo>
                  <a:lnTo>
                    <a:pt x="1559557" y="741285"/>
                  </a:lnTo>
                  <a:lnTo>
                    <a:pt x="1539752" y="779562"/>
                  </a:lnTo>
                  <a:lnTo>
                    <a:pt x="1509558" y="809756"/>
                  </a:lnTo>
                  <a:lnTo>
                    <a:pt x="1471281" y="829561"/>
                  </a:lnTo>
                  <a:lnTo>
                    <a:pt x="1427226" y="836676"/>
                  </a:lnTo>
                  <a:lnTo>
                    <a:pt x="139446" y="836676"/>
                  </a:lnTo>
                  <a:lnTo>
                    <a:pt x="95390" y="829561"/>
                  </a:lnTo>
                  <a:lnTo>
                    <a:pt x="57113" y="809756"/>
                  </a:lnTo>
                  <a:lnTo>
                    <a:pt x="26919" y="779562"/>
                  </a:lnTo>
                  <a:lnTo>
                    <a:pt x="7114" y="741285"/>
                  </a:lnTo>
                  <a:lnTo>
                    <a:pt x="0" y="697230"/>
                  </a:lnTo>
                  <a:lnTo>
                    <a:pt x="0" y="13944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154" name="Google Shape;154;p5"/>
          <p:cNvSpPr txBox="1"/>
          <p:nvPr/>
        </p:nvSpPr>
        <p:spPr>
          <a:xfrm>
            <a:off x="3678173" y="3027426"/>
            <a:ext cx="982980" cy="826498"/>
          </a:xfrm>
          <a:prstGeom prst="rect">
            <a:avLst/>
          </a:prstGeom>
          <a:noFill/>
          <a:ln>
            <a:noFill/>
          </a:ln>
        </p:spPr>
        <p:txBody>
          <a:bodyPr spcFirstLastPara="1" wrap="square" lIns="0" tIns="13325" rIns="0" bIns="0" anchor="t" anchorCtr="0">
            <a:spAutoFit/>
          </a:bodyPr>
          <a:lstStyle/>
          <a:p>
            <a:pPr marL="0" marR="0" lvl="0" indent="0" algn="ctr" rtl="0">
              <a:lnSpc>
                <a:spcPct val="100000"/>
              </a:lnSpc>
              <a:spcBef>
                <a:spcPts val="0"/>
              </a:spcBef>
              <a:spcAft>
                <a:spcPts val="0"/>
              </a:spcAft>
              <a:buNone/>
            </a:pPr>
            <a:r>
              <a:rPr lang="en-GB" sz="1400" dirty="0">
                <a:solidFill>
                  <a:srgbClr val="FFFFFF"/>
                </a:solidFill>
                <a:latin typeface="Times New Roman" panose="02020603050405020304" pitchFamily="18" charset="0"/>
                <a:ea typeface="Carlito"/>
                <a:cs typeface="Times New Roman" panose="02020603050405020304" pitchFamily="18" charset="0"/>
                <a:sym typeface="Carlito"/>
              </a:rPr>
              <a:t>No. Of Tables</a:t>
            </a:r>
            <a:endParaRPr sz="1400" dirty="0">
              <a:solidFill>
                <a:schemeClr val="dk1"/>
              </a:solidFill>
              <a:latin typeface="Times New Roman" panose="02020603050405020304" pitchFamily="18" charset="0"/>
              <a:ea typeface="Carlito"/>
              <a:cs typeface="Times New Roman" panose="02020603050405020304" pitchFamily="18" charset="0"/>
              <a:sym typeface="Carlito"/>
            </a:endParaRPr>
          </a:p>
          <a:p>
            <a:pPr marL="1905" marR="0" lvl="0" indent="0" algn="ctr" rtl="0">
              <a:lnSpc>
                <a:spcPct val="100000"/>
              </a:lnSpc>
              <a:spcBef>
                <a:spcPts val="140"/>
              </a:spcBef>
              <a:spcAft>
                <a:spcPts val="0"/>
              </a:spcAft>
              <a:buNone/>
            </a:pPr>
            <a:r>
              <a:rPr lang="en-US" sz="2400" dirty="0">
                <a:solidFill>
                  <a:schemeClr val="dk1"/>
                </a:solidFill>
                <a:latin typeface="Times New Roman" panose="02020603050405020304" pitchFamily="18" charset="0"/>
                <a:ea typeface="Carlito"/>
                <a:cs typeface="Times New Roman" panose="02020603050405020304" pitchFamily="18" charset="0"/>
                <a:sym typeface="Carlito"/>
              </a:rPr>
              <a:t>3</a:t>
            </a:r>
            <a:endParaRPr sz="2400" dirty="0">
              <a:solidFill>
                <a:schemeClr val="dk1"/>
              </a:solidFill>
              <a:latin typeface="Times New Roman" panose="02020603050405020304" pitchFamily="18" charset="0"/>
              <a:ea typeface="Carlito"/>
              <a:cs typeface="Times New Roman" panose="02020603050405020304" pitchFamily="18" charset="0"/>
              <a:sym typeface="Carlito"/>
            </a:endParaRPr>
          </a:p>
        </p:txBody>
      </p:sp>
      <p:grpSp>
        <p:nvGrpSpPr>
          <p:cNvPr id="155" name="Google Shape;155;p5"/>
          <p:cNvGrpSpPr/>
          <p:nvPr/>
        </p:nvGrpSpPr>
        <p:grpSpPr>
          <a:xfrm>
            <a:off x="795527" y="4779264"/>
            <a:ext cx="5165090" cy="1382395"/>
            <a:chOff x="795527" y="4779264"/>
            <a:chExt cx="5165090" cy="1382395"/>
          </a:xfrm>
        </p:grpSpPr>
        <p:sp>
          <p:nvSpPr>
            <p:cNvPr id="156" name="Google Shape;156;p5"/>
            <p:cNvSpPr/>
            <p:nvPr/>
          </p:nvSpPr>
          <p:spPr>
            <a:xfrm>
              <a:off x="795527" y="4779264"/>
              <a:ext cx="5165090" cy="1382395"/>
            </a:xfrm>
            <a:custGeom>
              <a:avLst/>
              <a:gdLst/>
              <a:ahLst/>
              <a:cxnLst/>
              <a:rect l="l" t="t" r="r" b="b"/>
              <a:pathLst>
                <a:path w="5165090" h="1382395" extrusionOk="0">
                  <a:moveTo>
                    <a:pt x="4934458" y="0"/>
                  </a:moveTo>
                  <a:lnTo>
                    <a:pt x="230378" y="0"/>
                  </a:lnTo>
                  <a:lnTo>
                    <a:pt x="183950" y="4679"/>
                  </a:lnTo>
                  <a:lnTo>
                    <a:pt x="140706" y="18101"/>
                  </a:lnTo>
                  <a:lnTo>
                    <a:pt x="101573" y="39339"/>
                  </a:lnTo>
                  <a:lnTo>
                    <a:pt x="67478" y="67468"/>
                  </a:lnTo>
                  <a:lnTo>
                    <a:pt x="39346" y="101562"/>
                  </a:lnTo>
                  <a:lnTo>
                    <a:pt x="18105" y="140696"/>
                  </a:lnTo>
                  <a:lnTo>
                    <a:pt x="4680" y="183943"/>
                  </a:lnTo>
                  <a:lnTo>
                    <a:pt x="0" y="230378"/>
                  </a:lnTo>
                  <a:lnTo>
                    <a:pt x="0" y="1151877"/>
                  </a:lnTo>
                  <a:lnTo>
                    <a:pt x="4680" y="1198309"/>
                  </a:lnTo>
                  <a:lnTo>
                    <a:pt x="18105" y="1241555"/>
                  </a:lnTo>
                  <a:lnTo>
                    <a:pt x="39346" y="1280690"/>
                  </a:lnTo>
                  <a:lnTo>
                    <a:pt x="67478" y="1314788"/>
                  </a:lnTo>
                  <a:lnTo>
                    <a:pt x="101573" y="1342920"/>
                  </a:lnTo>
                  <a:lnTo>
                    <a:pt x="140706" y="1364162"/>
                  </a:lnTo>
                  <a:lnTo>
                    <a:pt x="183950" y="1377587"/>
                  </a:lnTo>
                  <a:lnTo>
                    <a:pt x="230378" y="1382268"/>
                  </a:lnTo>
                  <a:lnTo>
                    <a:pt x="4934458" y="1382268"/>
                  </a:lnTo>
                  <a:lnTo>
                    <a:pt x="4980892" y="1377587"/>
                  </a:lnTo>
                  <a:lnTo>
                    <a:pt x="5024139" y="1364162"/>
                  </a:lnTo>
                  <a:lnTo>
                    <a:pt x="5063273" y="1342920"/>
                  </a:lnTo>
                  <a:lnTo>
                    <a:pt x="5097367" y="1314788"/>
                  </a:lnTo>
                  <a:lnTo>
                    <a:pt x="5125496" y="1280690"/>
                  </a:lnTo>
                  <a:lnTo>
                    <a:pt x="5146734" y="1241555"/>
                  </a:lnTo>
                  <a:lnTo>
                    <a:pt x="5160156" y="1198309"/>
                  </a:lnTo>
                  <a:lnTo>
                    <a:pt x="5164836" y="1151877"/>
                  </a:lnTo>
                  <a:lnTo>
                    <a:pt x="5164836" y="230378"/>
                  </a:lnTo>
                  <a:lnTo>
                    <a:pt x="5160156" y="183943"/>
                  </a:lnTo>
                  <a:lnTo>
                    <a:pt x="5146734" y="140696"/>
                  </a:lnTo>
                  <a:lnTo>
                    <a:pt x="5125496" y="101562"/>
                  </a:lnTo>
                  <a:lnTo>
                    <a:pt x="5097367" y="67468"/>
                  </a:lnTo>
                  <a:lnTo>
                    <a:pt x="5063273" y="39339"/>
                  </a:lnTo>
                  <a:lnTo>
                    <a:pt x="5024139" y="18101"/>
                  </a:lnTo>
                  <a:lnTo>
                    <a:pt x="4980892" y="4679"/>
                  </a:lnTo>
                  <a:lnTo>
                    <a:pt x="493445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57" name="Google Shape;157;p5"/>
            <p:cNvSpPr/>
            <p:nvPr/>
          </p:nvSpPr>
          <p:spPr>
            <a:xfrm>
              <a:off x="795527" y="4779264"/>
              <a:ext cx="5165090" cy="1382395"/>
            </a:xfrm>
            <a:custGeom>
              <a:avLst/>
              <a:gdLst/>
              <a:ahLst/>
              <a:cxnLst/>
              <a:rect l="l" t="t" r="r" b="b"/>
              <a:pathLst>
                <a:path w="5165090" h="1382395" extrusionOk="0">
                  <a:moveTo>
                    <a:pt x="0" y="230378"/>
                  </a:moveTo>
                  <a:lnTo>
                    <a:pt x="4680" y="183943"/>
                  </a:lnTo>
                  <a:lnTo>
                    <a:pt x="18105" y="140696"/>
                  </a:lnTo>
                  <a:lnTo>
                    <a:pt x="39346" y="101562"/>
                  </a:lnTo>
                  <a:lnTo>
                    <a:pt x="67478" y="67468"/>
                  </a:lnTo>
                  <a:lnTo>
                    <a:pt x="101573" y="39339"/>
                  </a:lnTo>
                  <a:lnTo>
                    <a:pt x="140706" y="18101"/>
                  </a:lnTo>
                  <a:lnTo>
                    <a:pt x="183950" y="4679"/>
                  </a:lnTo>
                  <a:lnTo>
                    <a:pt x="230378" y="0"/>
                  </a:lnTo>
                  <a:lnTo>
                    <a:pt x="4934458" y="0"/>
                  </a:lnTo>
                  <a:lnTo>
                    <a:pt x="4980892" y="4679"/>
                  </a:lnTo>
                  <a:lnTo>
                    <a:pt x="5024139" y="18101"/>
                  </a:lnTo>
                  <a:lnTo>
                    <a:pt x="5063273" y="39339"/>
                  </a:lnTo>
                  <a:lnTo>
                    <a:pt x="5097367" y="67468"/>
                  </a:lnTo>
                  <a:lnTo>
                    <a:pt x="5125496" y="101562"/>
                  </a:lnTo>
                  <a:lnTo>
                    <a:pt x="5146734" y="140696"/>
                  </a:lnTo>
                  <a:lnTo>
                    <a:pt x="5160156" y="183943"/>
                  </a:lnTo>
                  <a:lnTo>
                    <a:pt x="5164836" y="230378"/>
                  </a:lnTo>
                  <a:lnTo>
                    <a:pt x="5164836" y="1151877"/>
                  </a:lnTo>
                  <a:lnTo>
                    <a:pt x="5160156" y="1198309"/>
                  </a:lnTo>
                  <a:lnTo>
                    <a:pt x="5146734" y="1241555"/>
                  </a:lnTo>
                  <a:lnTo>
                    <a:pt x="5125496" y="1280690"/>
                  </a:lnTo>
                  <a:lnTo>
                    <a:pt x="5097367" y="1314788"/>
                  </a:lnTo>
                  <a:lnTo>
                    <a:pt x="5063273" y="1342920"/>
                  </a:lnTo>
                  <a:lnTo>
                    <a:pt x="5024139" y="1364162"/>
                  </a:lnTo>
                  <a:lnTo>
                    <a:pt x="4980892" y="1377587"/>
                  </a:lnTo>
                  <a:lnTo>
                    <a:pt x="4934458" y="1382268"/>
                  </a:lnTo>
                  <a:lnTo>
                    <a:pt x="230378" y="1382268"/>
                  </a:lnTo>
                  <a:lnTo>
                    <a:pt x="183950" y="1377587"/>
                  </a:lnTo>
                  <a:lnTo>
                    <a:pt x="140706" y="1364162"/>
                  </a:lnTo>
                  <a:lnTo>
                    <a:pt x="101573" y="1342920"/>
                  </a:lnTo>
                  <a:lnTo>
                    <a:pt x="67478" y="1314788"/>
                  </a:lnTo>
                  <a:lnTo>
                    <a:pt x="39346" y="1280690"/>
                  </a:lnTo>
                  <a:lnTo>
                    <a:pt x="18105" y="1241555"/>
                  </a:lnTo>
                  <a:lnTo>
                    <a:pt x="4680" y="1198309"/>
                  </a:lnTo>
                  <a:lnTo>
                    <a:pt x="0" y="1151877"/>
                  </a:lnTo>
                  <a:lnTo>
                    <a:pt x="0" y="230378"/>
                  </a:lnTo>
                  <a:close/>
                </a:path>
              </a:pathLst>
            </a:custGeom>
            <a:noFill/>
            <a:ln w="12700" cap="flat" cmpd="sng">
              <a:solidFill>
                <a:srgbClr val="E7AD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158" name="Google Shape;158;p5"/>
          <p:cNvSpPr txBox="1"/>
          <p:nvPr/>
        </p:nvSpPr>
        <p:spPr>
          <a:xfrm>
            <a:off x="926693" y="4855921"/>
            <a:ext cx="4570095" cy="1248665"/>
          </a:xfrm>
          <a:prstGeom prst="rect">
            <a:avLst/>
          </a:prstGeom>
          <a:noFill/>
          <a:ln>
            <a:noFill/>
          </a:ln>
        </p:spPr>
        <p:txBody>
          <a:bodyPr spcFirstLastPara="1" wrap="square" lIns="0" tIns="38725" rIns="0" bIns="0" anchor="t" anchorCtr="0">
            <a:spAutoFit/>
          </a:bodyPr>
          <a:lstStyle/>
          <a:p>
            <a:pPr marL="12700" marR="5080" lvl="0" indent="0" algn="l" rtl="0">
              <a:lnSpc>
                <a:spcPct val="91700"/>
              </a:lnSpc>
              <a:spcBef>
                <a:spcPts val="0"/>
              </a:spcBef>
              <a:spcAft>
                <a:spcPts val="0"/>
              </a:spcAft>
              <a:buNone/>
            </a:pPr>
            <a:r>
              <a:rPr lang="en-GB" sz="2000" dirty="0">
                <a:solidFill>
                  <a:schemeClr val="dk1"/>
                </a:solidFill>
                <a:latin typeface="Times New Roman" panose="02020603050405020304" pitchFamily="18" charset="0"/>
                <a:cs typeface="Times New Roman" panose="02020603050405020304" pitchFamily="18" charset="0"/>
                <a:sym typeface="Carlito"/>
              </a:rPr>
              <a:t>Location(Rows) - 16</a:t>
            </a:r>
            <a:endParaRPr dirty="0">
              <a:latin typeface="Times New Roman" panose="02020603050405020304" pitchFamily="18" charset="0"/>
              <a:cs typeface="Times New Roman" panose="02020603050405020304" pitchFamily="18" charset="0"/>
            </a:endParaRPr>
          </a:p>
          <a:p>
            <a:pPr marL="12700" marR="5080" lvl="0" indent="0" algn="l" rtl="0">
              <a:lnSpc>
                <a:spcPct val="91700"/>
              </a:lnSpc>
              <a:spcBef>
                <a:spcPts val="305"/>
              </a:spcBef>
              <a:spcAft>
                <a:spcPts val="0"/>
              </a:spcAft>
              <a:buNone/>
            </a:pPr>
            <a:r>
              <a:rPr lang="en-GB" sz="2000" dirty="0" err="1">
                <a:solidFill>
                  <a:schemeClr val="dk1"/>
                </a:solidFill>
                <a:latin typeface="Times New Roman" panose="02020603050405020304" pitchFamily="18" charset="0"/>
                <a:ea typeface="Carlito"/>
                <a:cs typeface="Times New Roman" panose="02020603050405020304" pitchFamily="18" charset="0"/>
                <a:sym typeface="Carlito"/>
              </a:rPr>
              <a:t>Stolen_Vehicle</a:t>
            </a:r>
            <a:r>
              <a:rPr lang="en-GB" sz="2000" dirty="0">
                <a:solidFill>
                  <a:schemeClr val="dk1"/>
                </a:solidFill>
                <a:latin typeface="Times New Roman" panose="02020603050405020304" pitchFamily="18" charset="0"/>
                <a:ea typeface="Carlito"/>
                <a:cs typeface="Times New Roman" panose="02020603050405020304" pitchFamily="18" charset="0"/>
                <a:sym typeface="Carlito"/>
              </a:rPr>
              <a:t>(Rows) - 4553 </a:t>
            </a:r>
            <a:br>
              <a:rPr lang="en-GB" sz="2000" dirty="0">
                <a:solidFill>
                  <a:schemeClr val="dk1"/>
                </a:solidFill>
                <a:latin typeface="Times New Roman" panose="02020603050405020304" pitchFamily="18" charset="0"/>
                <a:ea typeface="Carlito"/>
                <a:cs typeface="Times New Roman" panose="02020603050405020304" pitchFamily="18" charset="0"/>
                <a:sym typeface="Carlito"/>
              </a:rPr>
            </a:br>
            <a:r>
              <a:rPr lang="en-GB" sz="2000" dirty="0" err="1">
                <a:solidFill>
                  <a:schemeClr val="dk1"/>
                </a:solidFill>
                <a:latin typeface="Times New Roman" panose="02020603050405020304" pitchFamily="18" charset="0"/>
                <a:ea typeface="Carlito"/>
                <a:cs typeface="Times New Roman" panose="02020603050405020304" pitchFamily="18" charset="0"/>
                <a:sym typeface="Carlito"/>
              </a:rPr>
              <a:t>make_details</a:t>
            </a:r>
            <a:r>
              <a:rPr lang="en-GB" sz="2000" dirty="0">
                <a:solidFill>
                  <a:schemeClr val="dk1"/>
                </a:solidFill>
                <a:latin typeface="Times New Roman" panose="02020603050405020304" pitchFamily="18" charset="0"/>
                <a:ea typeface="Carlito"/>
                <a:cs typeface="Times New Roman" panose="02020603050405020304" pitchFamily="18" charset="0"/>
                <a:sym typeface="Carlito"/>
              </a:rPr>
              <a:t>(Rows)- 138</a:t>
            </a:r>
          </a:p>
          <a:p>
            <a:pPr marL="12700" marR="5080" lvl="0" indent="0" algn="l" rtl="0">
              <a:lnSpc>
                <a:spcPct val="91700"/>
              </a:lnSpc>
              <a:spcBef>
                <a:spcPts val="305"/>
              </a:spcBef>
              <a:spcAft>
                <a:spcPts val="0"/>
              </a:spcAft>
              <a:buNone/>
            </a:pPr>
            <a:endParaRPr sz="2000" dirty="0">
              <a:solidFill>
                <a:schemeClr val="dk1"/>
              </a:solidFill>
              <a:latin typeface="Times New Roman" panose="02020603050405020304" pitchFamily="18" charset="0"/>
              <a:ea typeface="Carlito"/>
              <a:cs typeface="Times New Roman" panose="02020603050405020304" pitchFamily="18" charset="0"/>
              <a:sym typeface="Carlito"/>
            </a:endParaRPr>
          </a:p>
        </p:txBody>
      </p:sp>
      <p:sp>
        <p:nvSpPr>
          <p:cNvPr id="159" name="Google Shape;159;p5"/>
          <p:cNvSpPr txBox="1"/>
          <p:nvPr/>
        </p:nvSpPr>
        <p:spPr>
          <a:xfrm>
            <a:off x="6729461" y="3000974"/>
            <a:ext cx="2041271" cy="1120163"/>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2400" b="0" i="0" dirty="0">
                <a:solidFill>
                  <a:srgbClr val="0D0D0D"/>
                </a:solidFill>
                <a:effectLst/>
                <a:latin typeface="Söhne"/>
              </a:rPr>
              <a:t>Location, Stolen Vehicle, make_details</a:t>
            </a:r>
            <a:endParaRPr sz="2200" dirty="0">
              <a:solidFill>
                <a:schemeClr val="dk1"/>
              </a:solidFill>
              <a:latin typeface="Times New Roman" panose="02020603050405020304" pitchFamily="18" charset="0"/>
              <a:ea typeface="Carlito"/>
              <a:cs typeface="Times New Roman" panose="02020603050405020304" pitchFamily="18" charset="0"/>
              <a:sym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BE37-C42F-C61E-D80E-F7624D24A3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Information: -</a:t>
            </a:r>
            <a:endParaRPr lang="en-IN" dirty="0">
              <a:latin typeface="Times New Roman" panose="02020603050405020304" pitchFamily="18" charset="0"/>
              <a:cs typeface="Times New Roman" panose="02020603050405020304" pitchFamily="18" charset="0"/>
            </a:endParaRPr>
          </a:p>
        </p:txBody>
      </p:sp>
      <p:sp>
        <p:nvSpPr>
          <p:cNvPr id="13" name="Google Shape;139;p5">
            <a:extLst>
              <a:ext uri="{FF2B5EF4-FFF2-40B4-BE49-F238E27FC236}">
                <a16:creationId xmlns:a16="http://schemas.microsoft.com/office/drawing/2014/main" id="{8BA1EBDD-2B7A-E2D8-1722-70342C33A3D3}"/>
              </a:ext>
            </a:extLst>
          </p:cNvPr>
          <p:cNvSpPr/>
          <p:nvPr/>
        </p:nvSpPr>
        <p:spPr>
          <a:xfrm>
            <a:off x="307102" y="2403497"/>
            <a:ext cx="11549953" cy="262072"/>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39;p5">
            <a:extLst>
              <a:ext uri="{FF2B5EF4-FFF2-40B4-BE49-F238E27FC236}">
                <a16:creationId xmlns:a16="http://schemas.microsoft.com/office/drawing/2014/main" id="{91BD3A6D-DCA2-C712-2213-E3E55F94EA94}"/>
              </a:ext>
            </a:extLst>
          </p:cNvPr>
          <p:cNvSpPr/>
          <p:nvPr/>
        </p:nvSpPr>
        <p:spPr>
          <a:xfrm>
            <a:off x="11737918" y="1883249"/>
            <a:ext cx="238274"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4" name="Content Placeholder 3">
            <a:extLst>
              <a:ext uri="{FF2B5EF4-FFF2-40B4-BE49-F238E27FC236}">
                <a16:creationId xmlns:a16="http://schemas.microsoft.com/office/drawing/2014/main" id="{6415FA6E-BED0-9A1B-6EC4-C740C9790BA4}"/>
              </a:ext>
            </a:extLst>
          </p:cNvPr>
          <p:cNvSpPr>
            <a:spLocks noGrp="1"/>
          </p:cNvSpPr>
          <p:nvPr>
            <p:ph idx="1"/>
          </p:nvPr>
        </p:nvSpPr>
        <p:spPr/>
        <p:txBody>
          <a:bodyPr>
            <a:normAutofit lnSpcReduction="10000"/>
          </a:bodyPr>
          <a:lstStyle/>
          <a:p>
            <a:r>
              <a:rPr lang="en-US" b="1" dirty="0"/>
              <a:t>Table ‘</a:t>
            </a:r>
            <a:r>
              <a:rPr lang="en-IN" sz="2800" dirty="0">
                <a:solidFill>
                  <a:srgbClr val="FF0000"/>
                </a:solidFill>
                <a:latin typeface="Consolas" panose="020B0609020204030204" pitchFamily="49" charset="0"/>
              </a:rPr>
              <a:t>STOLEN_VEHICLES</a:t>
            </a:r>
            <a:r>
              <a:rPr lang="en-US" b="1" dirty="0"/>
              <a:t>’</a:t>
            </a:r>
            <a:r>
              <a:rPr lang="en-US" dirty="0"/>
              <a:t>: - VEHIVLE_ID(int), VEHICLE_TYPE(varchar), MAKE_ID(int), MODEL_YEAR,(int) VEH_DESC(varchar), COLOR(varchar), DATE_STOLEN(date), LOCATION_ID(int)</a:t>
            </a:r>
          </a:p>
          <a:p>
            <a:r>
              <a:rPr lang="en-US" b="1" dirty="0"/>
              <a:t>Table ‘</a:t>
            </a:r>
            <a:r>
              <a:rPr lang="en-US" b="1" dirty="0">
                <a:solidFill>
                  <a:srgbClr val="FF0000"/>
                </a:solidFill>
              </a:rPr>
              <a:t>LOCATION</a:t>
            </a:r>
            <a:r>
              <a:rPr lang="en-US" b="1" dirty="0"/>
              <a:t>’: </a:t>
            </a:r>
            <a:r>
              <a:rPr lang="en-US" dirty="0"/>
              <a:t>- LOCATION_ID(int), REGION (varchar), COUNTRY (varchar), POPULATION_OF_REGION(int), DENSITY(decimal)</a:t>
            </a:r>
          </a:p>
          <a:p>
            <a:r>
              <a:rPr lang="en-US" b="1" dirty="0"/>
              <a:t>Table ‘</a:t>
            </a:r>
            <a:r>
              <a:rPr lang="en-US" b="1" dirty="0">
                <a:solidFill>
                  <a:srgbClr val="FF0000"/>
                </a:solidFill>
              </a:rPr>
              <a:t>MAKE_DETAILS</a:t>
            </a:r>
            <a:r>
              <a:rPr lang="en-US" b="1" dirty="0"/>
              <a:t>’: </a:t>
            </a:r>
            <a:r>
              <a:rPr lang="en-US" dirty="0"/>
              <a:t>- MAKE_ID (INT), MAKE_NAME(VARCHAR), MAKE_TYPE(VARCHAR)</a:t>
            </a:r>
            <a:endParaRPr lang="en-IN" dirty="0"/>
          </a:p>
        </p:txBody>
      </p:sp>
    </p:spTree>
    <p:extLst>
      <p:ext uri="{BB962C8B-B14F-4D97-AF65-F5344CB8AC3E}">
        <p14:creationId xmlns:p14="http://schemas.microsoft.com/office/powerpoint/2010/main" val="428408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872461" y="856225"/>
            <a:ext cx="5327371"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dirty="0">
                <a:solidFill>
                  <a:srgbClr val="000000"/>
                </a:solidFill>
                <a:latin typeface="Times New Roman" panose="02020603050405020304" pitchFamily="18" charset="0"/>
                <a:cs typeface="Times New Roman" panose="02020603050405020304" pitchFamily="18" charset="0"/>
              </a:rPr>
              <a:t>TOOLS &amp; Libraries</a:t>
            </a:r>
            <a:endParaRPr dirty="0">
              <a:latin typeface="Times New Roman" panose="02020603050405020304" pitchFamily="18" charset="0"/>
              <a:cs typeface="Times New Roman" panose="02020603050405020304" pitchFamily="18" charset="0"/>
            </a:endParaRPr>
          </a:p>
        </p:txBody>
      </p:sp>
      <p:grpSp>
        <p:nvGrpSpPr>
          <p:cNvPr id="165" name="Google Shape;165;p6"/>
          <p:cNvGrpSpPr/>
          <p:nvPr/>
        </p:nvGrpSpPr>
        <p:grpSpPr>
          <a:xfrm>
            <a:off x="0" y="1997964"/>
            <a:ext cx="11695176" cy="4732020"/>
            <a:chOff x="0" y="1997964"/>
            <a:chExt cx="11695176" cy="4732020"/>
          </a:xfrm>
        </p:grpSpPr>
        <p:sp>
          <p:nvSpPr>
            <p:cNvPr id="166" name="Google Shape;166;p6"/>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67" name="Google Shape;167;p6"/>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68" name="Google Shape;168;p6"/>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69" name="Google Shape;169;p6"/>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70" name="Google Shape;170;p6"/>
            <p:cNvSpPr/>
            <p:nvPr/>
          </p:nvSpPr>
          <p:spPr>
            <a:xfrm>
              <a:off x="794004" y="2601468"/>
              <a:ext cx="4531360" cy="0"/>
            </a:xfrm>
            <a:custGeom>
              <a:avLst/>
              <a:gdLst/>
              <a:ahLst/>
              <a:cxnLst/>
              <a:rect l="l" t="t" r="r" b="b"/>
              <a:pathLst>
                <a:path w="4531360" h="120000" extrusionOk="0">
                  <a:moveTo>
                    <a:pt x="0" y="0"/>
                  </a:moveTo>
                  <a:lnTo>
                    <a:pt x="4530852" y="0"/>
                  </a:lnTo>
                </a:path>
              </a:pathLst>
            </a:custGeom>
            <a:noFill/>
            <a:ln w="12700" cap="flat" cmpd="sng">
              <a:solidFill>
                <a:srgbClr val="EC7C3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71" name="Google Shape;171;p6"/>
            <p:cNvSpPr/>
            <p:nvPr/>
          </p:nvSpPr>
          <p:spPr>
            <a:xfrm>
              <a:off x="794004" y="3813048"/>
              <a:ext cx="4531360" cy="0"/>
            </a:xfrm>
            <a:custGeom>
              <a:avLst/>
              <a:gdLst/>
              <a:ahLst/>
              <a:cxnLst/>
              <a:rect l="l" t="t" r="r" b="b"/>
              <a:pathLst>
                <a:path w="4531360" h="120000" extrusionOk="0">
                  <a:moveTo>
                    <a:pt x="0" y="0"/>
                  </a:moveTo>
                  <a:lnTo>
                    <a:pt x="4530852" y="0"/>
                  </a:lnTo>
                </a:path>
              </a:pathLst>
            </a:custGeom>
            <a:noFill/>
            <a:ln w="12700" cap="flat" cmpd="sng">
              <a:solidFill>
                <a:srgbClr val="A4A4A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72" name="Google Shape;172;p6"/>
            <p:cNvSpPr/>
            <p:nvPr/>
          </p:nvSpPr>
          <p:spPr>
            <a:xfrm>
              <a:off x="794004" y="5024628"/>
              <a:ext cx="4531360" cy="0"/>
            </a:xfrm>
            <a:custGeom>
              <a:avLst/>
              <a:gdLst/>
              <a:ahLst/>
              <a:cxnLst/>
              <a:rect l="l" t="t" r="r" b="b"/>
              <a:pathLst>
                <a:path w="4531360" h="120000" extrusionOk="0">
                  <a:moveTo>
                    <a:pt x="0" y="0"/>
                  </a:moveTo>
                  <a:lnTo>
                    <a:pt x="4530852" y="0"/>
                  </a:lnTo>
                </a:path>
              </a:pathLst>
            </a:custGeom>
            <a:noFill/>
            <a:ln w="12700"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173" name="Google Shape;173;p6"/>
          <p:cNvSpPr txBox="1"/>
          <p:nvPr/>
        </p:nvSpPr>
        <p:spPr>
          <a:xfrm>
            <a:off x="914501" y="2646121"/>
            <a:ext cx="4034790" cy="225509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500" dirty="0">
                <a:solidFill>
                  <a:srgbClr val="C00000"/>
                </a:solidFill>
                <a:latin typeface="Times New Roman" panose="02020603050405020304" pitchFamily="18" charset="0"/>
                <a:ea typeface="Carlito"/>
                <a:cs typeface="Times New Roman" panose="02020603050405020304" pitchFamily="18" charset="0"/>
                <a:sym typeface="Carlito"/>
              </a:rPr>
              <a:t>SQL</a:t>
            </a:r>
          </a:p>
          <a:p>
            <a:pPr marL="12700" marR="0" lvl="0" indent="0" algn="l" rtl="0">
              <a:lnSpc>
                <a:spcPct val="100000"/>
              </a:lnSpc>
              <a:spcBef>
                <a:spcPts val="0"/>
              </a:spcBef>
              <a:spcAft>
                <a:spcPts val="0"/>
              </a:spcAft>
              <a:buNone/>
            </a:pPr>
            <a:r>
              <a:rPr lang="en-US" dirty="0">
                <a:latin typeface="Times New Roman" panose="02020603050405020304" pitchFamily="18" charset="0"/>
                <a:ea typeface="Carlito"/>
                <a:cs typeface="Times New Roman" panose="02020603050405020304" pitchFamily="18" charset="0"/>
                <a:sym typeface="Carlito"/>
              </a:rPr>
              <a:t>Data Analysis and Data Manipulation</a:t>
            </a:r>
            <a:endParaRPr dirty="0">
              <a:latin typeface="Times New Roman" panose="02020603050405020304" pitchFamily="18" charset="0"/>
              <a:ea typeface="Carlito"/>
              <a:cs typeface="Times New Roman" panose="02020603050405020304" pitchFamily="18" charset="0"/>
              <a:sym typeface="Carlito"/>
            </a:endParaRPr>
          </a:p>
          <a:p>
            <a:pPr marL="0" marR="0" lvl="0" indent="0" algn="l" rtl="0">
              <a:lnSpc>
                <a:spcPct val="100000"/>
              </a:lnSpc>
              <a:spcBef>
                <a:spcPts val="35"/>
              </a:spcBef>
              <a:spcAft>
                <a:spcPts val="0"/>
              </a:spcAft>
              <a:buNone/>
            </a:pPr>
            <a:endParaRPr sz="1400" dirty="0">
              <a:solidFill>
                <a:schemeClr val="dk1"/>
              </a:solidFill>
              <a:latin typeface="Times New Roman" panose="02020603050405020304" pitchFamily="18" charset="0"/>
              <a:ea typeface="Carlito"/>
              <a:cs typeface="Times New Roman" panose="02020603050405020304" pitchFamily="18" charset="0"/>
              <a:sym typeface="Carlito"/>
            </a:endParaRPr>
          </a:p>
          <a:p>
            <a:pPr marL="0" marR="0" lvl="0" indent="0" algn="l" rtl="0">
              <a:lnSpc>
                <a:spcPct val="100000"/>
              </a:lnSpc>
              <a:spcBef>
                <a:spcPts val="40"/>
              </a:spcBef>
              <a:spcAft>
                <a:spcPts val="0"/>
              </a:spcAft>
              <a:buNone/>
            </a:pPr>
            <a:endParaRPr sz="1400" dirty="0">
              <a:solidFill>
                <a:schemeClr val="dk1"/>
              </a:solidFill>
              <a:latin typeface="Times New Roman" panose="02020603050405020304" pitchFamily="18" charset="0"/>
              <a:ea typeface="Carlito"/>
              <a:cs typeface="Times New Roman" panose="02020603050405020304" pitchFamily="18" charset="0"/>
              <a:sym typeface="Carlito"/>
            </a:endParaRPr>
          </a:p>
          <a:p>
            <a:pPr marL="12700" marR="0" lvl="0" indent="0" algn="l" rtl="0">
              <a:lnSpc>
                <a:spcPct val="100000"/>
              </a:lnSpc>
              <a:spcBef>
                <a:spcPts val="0"/>
              </a:spcBef>
              <a:spcAft>
                <a:spcPts val="0"/>
              </a:spcAft>
              <a:buNone/>
            </a:pPr>
            <a:r>
              <a:rPr lang="en-GB" sz="3500" dirty="0">
                <a:solidFill>
                  <a:srgbClr val="C00000"/>
                </a:solidFill>
                <a:latin typeface="Times New Roman" panose="02020603050405020304" pitchFamily="18" charset="0"/>
                <a:ea typeface="Carlito"/>
                <a:cs typeface="Times New Roman" panose="02020603050405020304" pitchFamily="18" charset="0"/>
                <a:sym typeface="Carlito"/>
              </a:rPr>
              <a:t>MS Power Point</a:t>
            </a:r>
            <a:endParaRPr sz="3500" dirty="0">
              <a:solidFill>
                <a:schemeClr val="dk1"/>
              </a:solidFill>
              <a:latin typeface="Times New Roman" panose="02020603050405020304" pitchFamily="18" charset="0"/>
              <a:ea typeface="Carlito"/>
              <a:cs typeface="Times New Roman" panose="02020603050405020304" pitchFamily="18" charset="0"/>
              <a:sym typeface="Carlito"/>
            </a:endParaRPr>
          </a:p>
          <a:p>
            <a:pPr marL="12700" marR="0" lvl="0" indent="0" algn="l" rtl="0">
              <a:lnSpc>
                <a:spcPct val="100000"/>
              </a:lnSpc>
              <a:spcBef>
                <a:spcPts val="1435"/>
              </a:spcBef>
              <a:spcAft>
                <a:spcPts val="0"/>
              </a:spcAft>
              <a:buNone/>
            </a:pPr>
            <a:r>
              <a:rPr lang="en-GB" sz="1800" dirty="0">
                <a:solidFill>
                  <a:schemeClr val="dk1"/>
                </a:solidFill>
                <a:latin typeface="Times New Roman" panose="02020603050405020304" pitchFamily="18" charset="0"/>
                <a:ea typeface="Carlito"/>
                <a:cs typeface="Times New Roman" panose="02020603050405020304" pitchFamily="18" charset="0"/>
                <a:sym typeface="Carlito"/>
              </a:rPr>
              <a:t>Presentation and Insights</a:t>
            </a:r>
            <a:endParaRPr sz="1800" dirty="0">
              <a:solidFill>
                <a:schemeClr val="dk1"/>
              </a:solidFill>
              <a:latin typeface="Times New Roman" panose="02020603050405020304" pitchFamily="18" charset="0"/>
              <a:ea typeface="Carlito"/>
              <a:cs typeface="Times New Roman" panose="02020603050405020304" pitchFamily="18" charset="0"/>
              <a:sym typeface="Carlito"/>
            </a:endParaRPr>
          </a:p>
        </p:txBody>
      </p:sp>
      <p:grpSp>
        <p:nvGrpSpPr>
          <p:cNvPr id="174" name="Google Shape;174;p6"/>
          <p:cNvGrpSpPr/>
          <p:nvPr/>
        </p:nvGrpSpPr>
        <p:grpSpPr>
          <a:xfrm>
            <a:off x="6585204" y="2967227"/>
            <a:ext cx="3538854" cy="1796796"/>
            <a:chOff x="6585204" y="2967227"/>
            <a:chExt cx="3538854" cy="1796796"/>
          </a:xfrm>
        </p:grpSpPr>
        <p:sp>
          <p:nvSpPr>
            <p:cNvPr id="175" name="Google Shape;175;p6"/>
            <p:cNvSpPr/>
            <p:nvPr/>
          </p:nvSpPr>
          <p:spPr>
            <a:xfrm>
              <a:off x="6585204" y="2967227"/>
              <a:ext cx="3538854" cy="0"/>
            </a:xfrm>
            <a:custGeom>
              <a:avLst/>
              <a:gdLst/>
              <a:ahLst/>
              <a:cxnLst/>
              <a:rect l="l" t="t" r="r" b="b"/>
              <a:pathLst>
                <a:path w="3538854" h="120000" extrusionOk="0">
                  <a:moveTo>
                    <a:pt x="0" y="0"/>
                  </a:moveTo>
                  <a:lnTo>
                    <a:pt x="3538728" y="0"/>
                  </a:lnTo>
                </a:path>
              </a:pathLst>
            </a:custGeom>
            <a:noFill/>
            <a:ln w="12700" cap="flat" cmpd="sng">
              <a:solidFill>
                <a:srgbClr val="EC7C3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76" name="Google Shape;176;p6"/>
            <p:cNvSpPr/>
            <p:nvPr/>
          </p:nvSpPr>
          <p:spPr>
            <a:xfrm>
              <a:off x="6585204" y="3866388"/>
              <a:ext cx="3538854" cy="0"/>
            </a:xfrm>
            <a:custGeom>
              <a:avLst/>
              <a:gdLst/>
              <a:ahLst/>
              <a:cxnLst/>
              <a:rect l="l" t="t" r="r" b="b"/>
              <a:pathLst>
                <a:path w="3538854" h="120000" extrusionOk="0">
                  <a:moveTo>
                    <a:pt x="0" y="0"/>
                  </a:moveTo>
                  <a:lnTo>
                    <a:pt x="3538728" y="0"/>
                  </a:lnTo>
                </a:path>
              </a:pathLst>
            </a:custGeom>
            <a:noFill/>
            <a:ln w="12700" cap="flat" cmpd="sng">
              <a:solidFill>
                <a:srgbClr val="A4A4A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77" name="Google Shape;177;p6"/>
            <p:cNvSpPr/>
            <p:nvPr/>
          </p:nvSpPr>
          <p:spPr>
            <a:xfrm>
              <a:off x="6585204" y="4764023"/>
              <a:ext cx="3538854" cy="0"/>
            </a:xfrm>
            <a:custGeom>
              <a:avLst/>
              <a:gdLst/>
              <a:ahLst/>
              <a:cxnLst/>
              <a:rect l="l" t="t" r="r" b="b"/>
              <a:pathLst>
                <a:path w="3538854" h="120000" extrusionOk="0">
                  <a:moveTo>
                    <a:pt x="0" y="0"/>
                  </a:moveTo>
                  <a:lnTo>
                    <a:pt x="3538728" y="0"/>
                  </a:lnTo>
                </a:path>
              </a:pathLst>
            </a:custGeom>
            <a:noFill/>
            <a:ln w="12700"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178" name="Google Shape;178;p6"/>
          <p:cNvSpPr txBox="1"/>
          <p:nvPr/>
        </p:nvSpPr>
        <p:spPr>
          <a:xfrm>
            <a:off x="6679438" y="3002102"/>
            <a:ext cx="2456180" cy="1912688"/>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dirty="0">
                <a:solidFill>
                  <a:schemeClr val="accent6">
                    <a:lumMod val="75000"/>
                  </a:schemeClr>
                </a:solidFill>
                <a:latin typeface="Times New Roman" panose="02020603050405020304" pitchFamily="18" charset="0"/>
                <a:ea typeface="Carlito"/>
                <a:cs typeface="Times New Roman" panose="02020603050405020304" pitchFamily="18" charset="0"/>
                <a:sym typeface="Carlito"/>
              </a:rPr>
              <a:t>DDL, DML</a:t>
            </a:r>
          </a:p>
          <a:p>
            <a:pPr marL="12700" marR="0" lvl="0" indent="0" algn="l" rtl="0">
              <a:lnSpc>
                <a:spcPct val="100000"/>
              </a:lnSpc>
              <a:spcBef>
                <a:spcPts val="0"/>
              </a:spcBef>
              <a:spcAft>
                <a:spcPts val="0"/>
              </a:spcAft>
              <a:buNone/>
            </a:pPr>
            <a:r>
              <a:rPr lang="en-GB" sz="1400" dirty="0">
                <a:solidFill>
                  <a:schemeClr val="dk1"/>
                </a:solidFill>
                <a:latin typeface="Times New Roman" panose="02020603050405020304" pitchFamily="18" charset="0"/>
                <a:ea typeface="Carlito"/>
                <a:cs typeface="Times New Roman" panose="02020603050405020304" pitchFamily="18" charset="0"/>
                <a:sym typeface="Carlito"/>
              </a:rPr>
              <a:t>Data Cleaning and Preparation</a:t>
            </a:r>
          </a:p>
          <a:p>
            <a:pPr marL="12700" marR="0" lvl="0" indent="0" algn="l" rtl="0">
              <a:lnSpc>
                <a:spcPct val="100000"/>
              </a:lnSpc>
              <a:spcBef>
                <a:spcPts val="0"/>
              </a:spcBef>
              <a:spcAft>
                <a:spcPts val="0"/>
              </a:spcAft>
              <a:buNone/>
            </a:pPr>
            <a:endParaRPr sz="1400" dirty="0">
              <a:solidFill>
                <a:schemeClr val="dk1"/>
              </a:solidFill>
              <a:latin typeface="Times New Roman" panose="02020603050405020304" pitchFamily="18" charset="0"/>
              <a:ea typeface="Carlito"/>
              <a:cs typeface="Times New Roman" panose="02020603050405020304" pitchFamily="18" charset="0"/>
              <a:sym typeface="Carlito"/>
            </a:endParaRPr>
          </a:p>
          <a:p>
            <a:pPr marL="12700" marR="0" lvl="0" indent="0" algn="l" rtl="0">
              <a:lnSpc>
                <a:spcPct val="100000"/>
              </a:lnSpc>
              <a:spcBef>
                <a:spcPts val="890"/>
              </a:spcBef>
              <a:spcAft>
                <a:spcPts val="0"/>
              </a:spcAft>
              <a:buNone/>
            </a:pPr>
            <a:r>
              <a:rPr lang="en-GB" sz="2000" dirty="0">
                <a:solidFill>
                  <a:srgbClr val="538235"/>
                </a:solidFill>
                <a:latin typeface="Times New Roman" panose="02020603050405020304" pitchFamily="18" charset="0"/>
                <a:ea typeface="Carlito"/>
                <a:cs typeface="Times New Roman" panose="02020603050405020304" pitchFamily="18" charset="0"/>
                <a:sym typeface="Carlito"/>
              </a:rPr>
              <a:t>DQL</a:t>
            </a:r>
            <a:endParaRPr sz="2000" dirty="0">
              <a:solidFill>
                <a:schemeClr val="dk1"/>
              </a:solidFill>
              <a:latin typeface="Times New Roman" panose="02020603050405020304" pitchFamily="18" charset="0"/>
              <a:ea typeface="Carlito"/>
              <a:cs typeface="Times New Roman" panose="02020603050405020304" pitchFamily="18" charset="0"/>
              <a:sym typeface="Carlito"/>
            </a:endParaRPr>
          </a:p>
          <a:p>
            <a:pPr marL="12700" marR="0" lvl="0" indent="0" algn="l" rtl="0">
              <a:lnSpc>
                <a:spcPct val="100000"/>
              </a:lnSpc>
              <a:spcBef>
                <a:spcPts val="1150"/>
              </a:spcBef>
              <a:spcAft>
                <a:spcPts val="0"/>
              </a:spcAft>
              <a:buNone/>
            </a:pPr>
            <a:r>
              <a:rPr lang="en-GB" sz="1400" dirty="0">
                <a:solidFill>
                  <a:schemeClr val="dk1"/>
                </a:solidFill>
                <a:latin typeface="Times New Roman" panose="02020603050405020304" pitchFamily="18" charset="0"/>
                <a:ea typeface="Carlito"/>
                <a:cs typeface="Times New Roman" panose="02020603050405020304" pitchFamily="18" charset="0"/>
                <a:sym typeface="Carlito"/>
              </a:rPr>
              <a:t>Retrieving</a:t>
            </a:r>
          </a:p>
          <a:p>
            <a:pPr marL="12700" marR="0" lvl="0" indent="0" algn="l" rtl="0">
              <a:lnSpc>
                <a:spcPct val="100000"/>
              </a:lnSpc>
              <a:spcBef>
                <a:spcPts val="1150"/>
              </a:spcBef>
              <a:spcAft>
                <a:spcPts val="0"/>
              </a:spcAft>
              <a:buNone/>
            </a:pPr>
            <a:endParaRPr sz="1400" dirty="0">
              <a:solidFill>
                <a:schemeClr val="dk1"/>
              </a:solidFill>
              <a:latin typeface="Times New Roman" panose="02020603050405020304" pitchFamily="18" charset="0"/>
              <a:ea typeface="Carlito"/>
              <a:cs typeface="Times New Roman" panose="02020603050405020304" pitchFamily="18" charset="0"/>
              <a:sym typeface="Carlito"/>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409</TotalTime>
  <Words>818</Words>
  <Application>Microsoft Office PowerPoint</Application>
  <PresentationFormat>Custom</PresentationFormat>
  <Paragraphs>126</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vt:lpstr>
      <vt:lpstr>Söhne</vt:lpstr>
      <vt:lpstr>Garamond</vt:lpstr>
      <vt:lpstr>Arial</vt:lpstr>
      <vt:lpstr>Consolas</vt:lpstr>
      <vt:lpstr>Calibri</vt:lpstr>
      <vt:lpstr>Organic</vt:lpstr>
      <vt:lpstr>PowerPoint Presentation</vt:lpstr>
      <vt:lpstr>Dataset Overview</vt:lpstr>
      <vt:lpstr>INTRODUCTION</vt:lpstr>
      <vt:lpstr>OBJECTIVES</vt:lpstr>
      <vt:lpstr>PROJECT OVERVIEW</vt:lpstr>
      <vt:lpstr>TABLE OF CONTENT</vt:lpstr>
      <vt:lpstr>DATA SET</vt:lpstr>
      <vt:lpstr>Dataset Information: -</vt:lpstr>
      <vt:lpstr>TOOLS &amp; Libraries</vt:lpstr>
      <vt:lpstr>DATA MANIPULATION PROCESS</vt:lpstr>
      <vt:lpstr>INSIGHTS</vt:lpstr>
      <vt:lpstr>PowerPoint Presentation</vt:lpstr>
      <vt:lpstr>Analysis</vt:lpstr>
      <vt:lpstr>Recommendations</vt:lpstr>
      <vt:lpstr>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STANLEY</dc:creator>
  <cp:lastModifiedBy>Dattraya Dixit</cp:lastModifiedBy>
  <cp:revision>9</cp:revision>
  <dcterms:created xsi:type="dcterms:W3CDTF">2023-12-11T12:58:40Z</dcterms:created>
  <dcterms:modified xsi:type="dcterms:W3CDTF">2024-04-01T18:31:33Z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2023-12-11T00:00:00Z</vt:filetime>
  </property>
</Properties>
</file>