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p:sldMasterIdLst>
    <p:sldMasterId id="2147483649" r:id="rId1"/>
  </p:sldMasterIdLst>
  <p:notesMasterIdLst>
    <p:notesMasterId r:id="rId41"/>
  </p:notesMasterIdLst>
  <p:handoutMasterIdLst>
    <p:handoutMasterId r:id="rId42"/>
  </p:handoutMasterIdLst>
  <p:sldIdLst>
    <p:sldId id="256" r:id="rId2"/>
    <p:sldId id="315" r:id="rId3"/>
    <p:sldId id="257" r:id="rId4"/>
    <p:sldId id="259" r:id="rId5"/>
    <p:sldId id="334" r:id="rId6"/>
    <p:sldId id="328" r:id="rId7"/>
    <p:sldId id="329" r:id="rId8"/>
    <p:sldId id="327" r:id="rId9"/>
    <p:sldId id="335" r:id="rId10"/>
    <p:sldId id="330" r:id="rId11"/>
    <p:sldId id="331" r:id="rId12"/>
    <p:sldId id="332" r:id="rId13"/>
    <p:sldId id="316" r:id="rId14"/>
    <p:sldId id="336" r:id="rId15"/>
    <p:sldId id="337" r:id="rId16"/>
    <p:sldId id="319" r:id="rId17"/>
    <p:sldId id="338" r:id="rId18"/>
    <p:sldId id="339" r:id="rId19"/>
    <p:sldId id="260" r:id="rId20"/>
    <p:sldId id="261" r:id="rId21"/>
    <p:sldId id="262" r:id="rId22"/>
    <p:sldId id="263" r:id="rId23"/>
    <p:sldId id="265" r:id="rId24"/>
    <p:sldId id="266" r:id="rId25"/>
    <p:sldId id="399" r:id="rId26"/>
    <p:sldId id="400" r:id="rId27"/>
    <p:sldId id="341" r:id="rId28"/>
    <p:sldId id="343" r:id="rId29"/>
    <p:sldId id="342" r:id="rId30"/>
    <p:sldId id="340" r:id="rId31"/>
    <p:sldId id="346" r:id="rId32"/>
    <p:sldId id="270" r:id="rId33"/>
    <p:sldId id="271" r:id="rId34"/>
    <p:sldId id="272" r:id="rId35"/>
    <p:sldId id="273" r:id="rId36"/>
    <p:sldId id="274" r:id="rId37"/>
    <p:sldId id="280" r:id="rId38"/>
    <p:sldId id="282" r:id="rId39"/>
    <p:sldId id="305" r:id="rId40"/>
  </p:sldIdLst>
  <p:sldSz cx="9144000" cy="6858000" type="screen4x3"/>
  <p:notesSz cx="7099300" cy="10234613"/>
  <p:custDataLst>
    <p:tags r:id="rId43"/>
  </p:custDataLst>
  <p:defaultTex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1099" autoAdjust="0"/>
  </p:normalViewPr>
  <p:slideViewPr>
    <p:cSldViewPr snapToGrid="0" snapToObjects="1">
      <p:cViewPr varScale="1">
        <p:scale>
          <a:sx n="61" d="100"/>
          <a:sy n="61" d="100"/>
        </p:scale>
        <p:origin x="13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94038" cy="477838"/>
          </a:xfrm>
          <a:prstGeom prst="rect">
            <a:avLst/>
          </a:prstGeom>
          <a:noFill/>
          <a:ln w="9525">
            <a:noFill/>
            <a:miter lim="800000"/>
          </a:ln>
          <a:effectLst/>
        </p:spPr>
        <p:txBody>
          <a:bodyPr vert="horz" wrap="square" lIns="96506" tIns="48253" rIns="96506" bIns="48253" numCol="1" anchor="t" anchorCtr="0" compatLnSpc="1">
            <a:prstTxWarp prst="textNoShape">
              <a:avLst/>
            </a:prstTxWarp>
          </a:bodyPr>
          <a:lstStyle>
            <a:defPPr/>
            <a:lvl1pPr defTabSz="965200">
              <a:defRPr sz="1300"/>
            </a:lvl1pPr>
          </a:lstStyle>
          <a:p>
            <a:pPr>
              <a:defRPr/>
            </a:pPr>
            <a:endParaRPr lang="en-GB"/>
          </a:p>
        </p:txBody>
      </p:sp>
      <p:sp>
        <p:nvSpPr>
          <p:cNvPr id="26627" name="Rectangle 3"/>
          <p:cNvSpPr>
            <a:spLocks noGrp="1" noChangeArrowheads="1"/>
          </p:cNvSpPr>
          <p:nvPr>
            <p:ph type="dt" sz="quarter" idx="1"/>
          </p:nvPr>
        </p:nvSpPr>
        <p:spPr bwMode="auto">
          <a:xfrm>
            <a:off x="3989388" y="0"/>
            <a:ext cx="3092450" cy="477838"/>
          </a:xfrm>
          <a:prstGeom prst="rect">
            <a:avLst/>
          </a:prstGeom>
          <a:noFill/>
          <a:ln w="9525">
            <a:noFill/>
            <a:miter lim="800000"/>
          </a:ln>
          <a:effectLst/>
        </p:spPr>
        <p:txBody>
          <a:bodyPr vert="horz" wrap="square" lIns="96506" tIns="48253" rIns="96506" bIns="48253" numCol="1" anchor="t" anchorCtr="0" compatLnSpc="1">
            <a:prstTxWarp prst="textNoShape">
              <a:avLst/>
            </a:prstTxWarp>
          </a:bodyPr>
          <a:lstStyle>
            <a:defPPr/>
            <a:lvl1pPr algn="r" defTabSz="965200">
              <a:defRPr sz="1300"/>
            </a:lvl1pPr>
          </a:lstStyle>
          <a:p>
            <a:pPr>
              <a:defRPr/>
            </a:pPr>
            <a:endParaRPr lang="en-GB"/>
          </a:p>
        </p:txBody>
      </p:sp>
      <p:sp>
        <p:nvSpPr>
          <p:cNvPr id="26628" name="Rectangle 4"/>
          <p:cNvSpPr>
            <a:spLocks noGrp="1" noChangeArrowheads="1"/>
          </p:cNvSpPr>
          <p:nvPr>
            <p:ph type="ftr" sz="quarter" idx="2"/>
          </p:nvPr>
        </p:nvSpPr>
        <p:spPr bwMode="auto">
          <a:xfrm>
            <a:off x="0" y="9731375"/>
            <a:ext cx="3094038" cy="477838"/>
          </a:xfrm>
          <a:prstGeom prst="rect">
            <a:avLst/>
          </a:prstGeom>
          <a:noFill/>
          <a:ln w="9525">
            <a:noFill/>
            <a:miter lim="800000"/>
          </a:ln>
          <a:effectLst/>
        </p:spPr>
        <p:txBody>
          <a:bodyPr vert="horz" wrap="square" lIns="96506" tIns="48253" rIns="96506" bIns="48253" numCol="1" anchor="b" anchorCtr="0" compatLnSpc="1">
            <a:prstTxWarp prst="textNoShape">
              <a:avLst/>
            </a:prstTxWarp>
          </a:bodyPr>
          <a:lstStyle>
            <a:defPPr/>
            <a:lvl1pPr defTabSz="965200">
              <a:defRPr sz="1300"/>
            </a:lvl1pPr>
          </a:lstStyle>
          <a:p>
            <a:pPr>
              <a:defRPr/>
            </a:pPr>
            <a:endParaRPr lang="en-GB"/>
          </a:p>
        </p:txBody>
      </p:sp>
      <p:sp>
        <p:nvSpPr>
          <p:cNvPr id="26629" name="Rectangle 5"/>
          <p:cNvSpPr>
            <a:spLocks noGrp="1" noChangeArrowheads="1"/>
          </p:cNvSpPr>
          <p:nvPr>
            <p:ph type="sldNum" sz="quarter" idx="3"/>
          </p:nvPr>
        </p:nvSpPr>
        <p:spPr bwMode="auto">
          <a:xfrm>
            <a:off x="3989388" y="9731375"/>
            <a:ext cx="3092450" cy="477838"/>
          </a:xfrm>
          <a:prstGeom prst="rect">
            <a:avLst/>
          </a:prstGeom>
          <a:noFill/>
          <a:ln w="9525">
            <a:noFill/>
            <a:miter lim="800000"/>
          </a:ln>
          <a:effectLst/>
        </p:spPr>
        <p:txBody>
          <a:bodyPr vert="horz" wrap="square" lIns="96506" tIns="48253" rIns="96506" bIns="48253" numCol="1" anchor="b" anchorCtr="0" compatLnSpc="1">
            <a:prstTxWarp prst="textNoShape">
              <a:avLst/>
            </a:prstTxWarp>
          </a:bodyPr>
          <a:lstStyle>
            <a:defPPr/>
            <a:lvl1pPr algn="r" defTabSz="965200">
              <a:defRPr sz="1300"/>
            </a:lvl1pPr>
          </a:lstStyle>
          <a:p>
            <a:fld id="{428F7F7D-2E9F-407D-A835-0545EA4BAB88}" type="slidenum">
              <a:rPr lang="en-GB" altLang="en-US"/>
              <a:pPr/>
              <a:t>‹#›</a:t>
            </a:fld>
            <a:endParaRPr lang="en-GB" altLang="en-US"/>
          </a:p>
        </p:txBody>
      </p:sp>
    </p:spTree>
    <p:extLst>
      <p:ext uri="{BB962C8B-B14F-4D97-AF65-F5344CB8AC3E}">
        <p14:creationId xmlns:p14="http://schemas.microsoft.com/office/powerpoint/2010/main" val="5790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48000" cy="5334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defPPr/>
            <a:lvl1pPr>
              <a:defRPr sz="1200"/>
            </a:lvl1pPr>
          </a:lstStyle>
          <a:p>
            <a:pPr>
              <a:defRPr/>
            </a:pPr>
            <a:endParaRPr lang="en-US"/>
          </a:p>
        </p:txBody>
      </p:sp>
      <p:sp>
        <p:nvSpPr>
          <p:cNvPr id="53251" name="Rectangle 3"/>
          <p:cNvSpPr>
            <a:spLocks noGrp="1" noChangeArrowheads="1"/>
          </p:cNvSpPr>
          <p:nvPr>
            <p:ph type="dt" idx="1"/>
          </p:nvPr>
        </p:nvSpPr>
        <p:spPr bwMode="auto">
          <a:xfrm>
            <a:off x="4038600" y="0"/>
            <a:ext cx="3048000" cy="5334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041400" y="762000"/>
            <a:ext cx="5080000" cy="3810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14400" y="4876800"/>
            <a:ext cx="5257800" cy="45720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9753600"/>
            <a:ext cx="30480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defPPr/>
            <a:lvl1pPr>
              <a:defRPr sz="1200"/>
            </a:lvl1pPr>
          </a:lstStyle>
          <a:p>
            <a:pPr>
              <a:defRPr/>
            </a:pPr>
            <a:endParaRPr lang="en-US"/>
          </a:p>
        </p:txBody>
      </p:sp>
      <p:sp>
        <p:nvSpPr>
          <p:cNvPr id="53255" name="Rectangle 7"/>
          <p:cNvSpPr>
            <a:spLocks noGrp="1" noChangeArrowheads="1"/>
          </p:cNvSpPr>
          <p:nvPr>
            <p:ph type="sldNum" sz="quarter" idx="5"/>
          </p:nvPr>
        </p:nvSpPr>
        <p:spPr bwMode="auto">
          <a:xfrm>
            <a:off x="4038600" y="9753600"/>
            <a:ext cx="30480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defPPr/>
            <a:lvl1pPr algn="r">
              <a:defRPr sz="1200"/>
            </a:lvl1pPr>
          </a:lstStyle>
          <a:p>
            <a:fld id="{D394A4FC-5FE1-469A-8D28-7D48DE34A6F9}" type="slidenum">
              <a:rPr lang="en-US" altLang="en-US"/>
              <a:pPr/>
              <a:t>‹#›</a:t>
            </a:fld>
            <a:endParaRPr lang="en-US" altLang="en-US"/>
          </a:p>
        </p:txBody>
      </p:sp>
    </p:spTree>
    <p:extLst>
      <p:ext uri="{BB962C8B-B14F-4D97-AF65-F5344CB8AC3E}">
        <p14:creationId xmlns:p14="http://schemas.microsoft.com/office/powerpoint/2010/main" val="773025409"/>
      </p:ext>
    </p:extLst>
  </p:cSld>
  <p:clrMap bg1="lt1" tx1="dk1" bg2="lt2" tx2="dk2" accent1="accent1" accent2="accent2" accent3="accent3" accent4="accent4" accent5="accent5" accent6="accent6" hlink="hlink" folHlink="folHlink"/>
  <p:notesStyle>
    <a:defPPr/>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defPPr/>
          </a:lstStyle>
          <a:p>
            <a:endParaRPr lang="en-US"/>
          </a:p>
        </p:txBody>
      </p:sp>
      <p:sp>
        <p:nvSpPr>
          <p:cNvPr id="4" name="Slide Number Placeholder 3"/>
          <p:cNvSpPr>
            <a:spLocks noGrp="1"/>
          </p:cNvSpPr>
          <p:nvPr>
            <p:ph type="sldNum" sz="quarter" idx="10"/>
          </p:nvPr>
        </p:nvSpPr>
        <p:spPr/>
        <p:txBody>
          <a:bodyPr/>
          <a:lstStyle>
            <a:defPPr/>
          </a:lstStyle>
          <a:p>
            <a:fld id="{7E6CAA6C-47A5-41A3-A835-7726C5F21F19}"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D394A4FC-5FE1-469A-8D28-7D48DE34A6F9}" type="slidenum">
              <a:rPr lang="en-US" altLang="en-US" smtClean="0"/>
              <a:pPr/>
              <a:t>13</a:t>
            </a:fld>
            <a:endParaRPr lang="en-US" altLang="en-US"/>
          </a:p>
        </p:txBody>
      </p:sp>
    </p:spTree>
    <p:extLst>
      <p:ext uri="{BB962C8B-B14F-4D97-AF65-F5344CB8AC3E}">
        <p14:creationId xmlns:p14="http://schemas.microsoft.com/office/powerpoint/2010/main" val="1519268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D394A4FC-5FE1-469A-8D28-7D48DE34A6F9}" type="slidenum">
              <a:rPr lang="en-US" altLang="en-US" smtClean="0"/>
              <a:pPr/>
              <a:t>14</a:t>
            </a:fld>
            <a:endParaRPr lang="en-US" altLang="en-US"/>
          </a:p>
        </p:txBody>
      </p:sp>
    </p:spTree>
    <p:extLst>
      <p:ext uri="{BB962C8B-B14F-4D97-AF65-F5344CB8AC3E}">
        <p14:creationId xmlns:p14="http://schemas.microsoft.com/office/powerpoint/2010/main" val="2879785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D394A4FC-5FE1-469A-8D28-7D48DE34A6F9}" type="slidenum">
              <a:rPr lang="en-US" altLang="en-US" smtClean="0"/>
              <a:pPr/>
              <a:t>15</a:t>
            </a:fld>
            <a:endParaRPr lang="en-US" altLang="en-US"/>
          </a:p>
        </p:txBody>
      </p:sp>
    </p:spTree>
    <p:extLst>
      <p:ext uri="{BB962C8B-B14F-4D97-AF65-F5344CB8AC3E}">
        <p14:creationId xmlns:p14="http://schemas.microsoft.com/office/powerpoint/2010/main" val="2879785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D394A4FC-5FE1-469A-8D28-7D48DE34A6F9}" type="slidenum">
              <a:rPr lang="en-US" altLang="en-US" smtClean="0"/>
              <a:pPr/>
              <a:t>16</a:t>
            </a:fld>
            <a:endParaRPr lang="en-US" altLang="en-US"/>
          </a:p>
        </p:txBody>
      </p:sp>
    </p:spTree>
    <p:extLst>
      <p:ext uri="{BB962C8B-B14F-4D97-AF65-F5344CB8AC3E}">
        <p14:creationId xmlns:p14="http://schemas.microsoft.com/office/powerpoint/2010/main" val="970517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D394A4FC-5FE1-469A-8D28-7D48DE34A6F9}" type="slidenum">
              <a:rPr lang="en-US" altLang="en-US" smtClean="0"/>
              <a:pPr/>
              <a:t>17</a:t>
            </a:fld>
            <a:endParaRPr lang="en-US" altLang="en-US"/>
          </a:p>
        </p:txBody>
      </p:sp>
    </p:spTree>
    <p:extLst>
      <p:ext uri="{BB962C8B-B14F-4D97-AF65-F5344CB8AC3E}">
        <p14:creationId xmlns:p14="http://schemas.microsoft.com/office/powerpoint/2010/main" val="970517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D394A4FC-5FE1-469A-8D28-7D48DE34A6F9}" type="slidenum">
              <a:rPr lang="en-US" altLang="en-US" smtClean="0"/>
              <a:pPr/>
              <a:t>18</a:t>
            </a:fld>
            <a:endParaRPr lang="en-US" altLang="en-US"/>
          </a:p>
        </p:txBody>
      </p:sp>
    </p:spTree>
    <p:extLst>
      <p:ext uri="{BB962C8B-B14F-4D97-AF65-F5344CB8AC3E}">
        <p14:creationId xmlns:p14="http://schemas.microsoft.com/office/powerpoint/2010/main" val="970517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D394A4FC-5FE1-469A-8D28-7D48DE34A6F9}" type="slidenum">
              <a:rPr lang="en-US" altLang="en-US" smtClean="0"/>
              <a:pPr/>
              <a:t>29</a:t>
            </a:fld>
            <a:endParaRPr lang="en-US" altLang="en-US"/>
          </a:p>
        </p:txBody>
      </p:sp>
    </p:spTree>
    <p:extLst>
      <p:ext uri="{BB962C8B-B14F-4D97-AF65-F5344CB8AC3E}">
        <p14:creationId xmlns:p14="http://schemas.microsoft.com/office/powerpoint/2010/main" val="2879785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D394A4FC-5FE1-469A-8D28-7D48DE34A6F9}" type="slidenum">
              <a:rPr lang="en-US" altLang="en-US" smtClean="0"/>
              <a:pPr/>
              <a:t>30</a:t>
            </a:fld>
            <a:endParaRPr lang="en-US" altLang="en-US"/>
          </a:p>
        </p:txBody>
      </p:sp>
    </p:spTree>
    <p:extLst>
      <p:ext uri="{BB962C8B-B14F-4D97-AF65-F5344CB8AC3E}">
        <p14:creationId xmlns:p14="http://schemas.microsoft.com/office/powerpoint/2010/main" val="2879785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D394A4FC-5FE1-469A-8D28-7D48DE34A6F9}" type="slidenum">
              <a:rPr lang="en-US" altLang="en-US" smtClean="0"/>
              <a:pPr/>
              <a:t>31</a:t>
            </a:fld>
            <a:endParaRPr lang="en-US" altLang="en-US"/>
          </a:p>
        </p:txBody>
      </p:sp>
    </p:spTree>
    <p:extLst>
      <p:ext uri="{BB962C8B-B14F-4D97-AF65-F5344CB8AC3E}">
        <p14:creationId xmlns:p14="http://schemas.microsoft.com/office/powerpoint/2010/main" val="2879785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D394A4FC-5FE1-469A-8D28-7D48DE34A6F9}" type="slidenum">
              <a:rPr lang="en-US" altLang="en-US" smtClean="0"/>
              <a:pPr/>
              <a:t>37</a:t>
            </a:fld>
            <a:endParaRPr lang="en-US" altLang="en-US"/>
          </a:p>
        </p:txBody>
      </p:sp>
    </p:spTree>
    <p:extLst>
      <p:ext uri="{BB962C8B-B14F-4D97-AF65-F5344CB8AC3E}">
        <p14:creationId xmlns:p14="http://schemas.microsoft.com/office/powerpoint/2010/main" val="445758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lstStyle>
          <a:p>
            <a:endParaRPr lang="en-GB"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9235541F-CA3A-4067-BCF7-14756345D062}" type="slidenum">
              <a:rPr lang="en-US" altLang="en-US" sz="1200"/>
              <a:pPr/>
              <a:t>3</a:t>
            </a:fld>
            <a:endParaRPr lang="en-US"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defPPr/>
            <a:lvl1pPr marL="215900" indent="-214313">
              <a:tabLst>
                <a:tab pos="723900" algn="l"/>
                <a:tab pos="1447800" algn="l"/>
                <a:tab pos="2171700" algn="l"/>
                <a:tab pos="2895600" algn="l"/>
              </a:tabLst>
              <a:defRPr sz="1600">
                <a:solidFill>
                  <a:schemeClr val="tx1"/>
                </a:solidFill>
                <a:latin typeface="Times New Roman" panose="02020603050405020304" pitchFamily="18" charset="0"/>
              </a:defRPr>
            </a:lvl1pPr>
            <a:lvl2pPr marL="742950" indent="-285750">
              <a:tabLst>
                <a:tab pos="723900" algn="l"/>
                <a:tab pos="1447800" algn="l"/>
                <a:tab pos="2171700" algn="l"/>
                <a:tab pos="2895600" algn="l"/>
              </a:tabLst>
              <a:defRPr sz="1600">
                <a:solidFill>
                  <a:schemeClr val="tx1"/>
                </a:solidFill>
                <a:latin typeface="Times New Roman" panose="02020603050405020304" pitchFamily="18" charset="0"/>
              </a:defRPr>
            </a:lvl2pPr>
            <a:lvl3pPr marL="1143000" indent="-228600">
              <a:tabLst>
                <a:tab pos="723900" algn="l"/>
                <a:tab pos="1447800" algn="l"/>
                <a:tab pos="2171700" algn="l"/>
                <a:tab pos="2895600" algn="l"/>
              </a:tabLst>
              <a:defRPr sz="1600">
                <a:solidFill>
                  <a:schemeClr val="tx1"/>
                </a:solidFill>
                <a:latin typeface="Times New Roman" panose="02020603050405020304" pitchFamily="18" charset="0"/>
              </a:defRPr>
            </a:lvl3pPr>
            <a:lvl4pPr marL="1600200" indent="-228600">
              <a:tabLst>
                <a:tab pos="723900" algn="l"/>
                <a:tab pos="1447800" algn="l"/>
                <a:tab pos="2171700" algn="l"/>
                <a:tab pos="2895600" algn="l"/>
              </a:tabLst>
              <a:defRPr sz="1600">
                <a:solidFill>
                  <a:schemeClr val="tx1"/>
                </a:solidFill>
                <a:latin typeface="Times New Roman" panose="02020603050405020304" pitchFamily="18" charset="0"/>
              </a:defRPr>
            </a:lvl4pPr>
            <a:lvl5pPr marL="2057400" indent="-228600">
              <a:tabLst>
                <a:tab pos="723900" algn="l"/>
                <a:tab pos="1447800" algn="l"/>
                <a:tab pos="2171700" algn="l"/>
                <a:tab pos="2895600" algn="l"/>
              </a:tabLst>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Ls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Ls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Ls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Lst>
              <a:defRPr sz="1600">
                <a:solidFill>
                  <a:schemeClr val="tx1"/>
                </a:solidFill>
                <a:latin typeface="Times New Roman" panose="02020603050405020304" pitchFamily="18" charset="0"/>
              </a:defRPr>
            </a:lvl9pPr>
          </a:lstStyle>
          <a:p>
            <a:pPr>
              <a:buSzPct val="45000"/>
            </a:pPr>
            <a:fld id="{E357ECA1-FB10-4A08-9F7E-A05064FB3A2F}" type="slidenum">
              <a:rPr lang="en-US" altLang="en-US" sz="1200">
                <a:solidFill>
                  <a:srgbClr val="000000"/>
                </a:solidFill>
                <a:ea typeface="DejaVu Sans" charset="0"/>
                <a:cs typeface="DejaVu Sans" charset="0"/>
              </a:rPr>
              <a:pPr>
                <a:buSzPct val="45000"/>
              </a:pPr>
              <a:t>38</a:t>
            </a:fld>
            <a:endParaRPr lang="en-US" altLang="en-US" sz="1200">
              <a:solidFill>
                <a:srgbClr val="000000"/>
              </a:solidFill>
              <a:ea typeface="DejaVu Sans" charset="0"/>
              <a:cs typeface="DejaVu Sans"/>
            </a:endParaRPr>
          </a:p>
        </p:txBody>
      </p:sp>
      <p:sp>
        <p:nvSpPr>
          <p:cNvPr id="29699" name="Rectangle 1"/>
          <p:cNvSpPr>
            <a:spLocks noGrp="1" noRot="1" noChangeAspect="1" noChangeArrowheads="1" noTextEdit="1"/>
          </p:cNvSpPr>
          <p:nvPr>
            <p:ph type="sldImg"/>
          </p:nvPr>
        </p:nvSpPr>
        <p:spPr>
          <a:solidFill>
            <a:srgbClr val="FFFFFF"/>
          </a:solidFill>
        </p:spPr>
      </p:sp>
      <p:sp>
        <p:nvSpPr>
          <p:cNvPr id="2970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defP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D394A4FC-5FE1-469A-8D28-7D48DE34A6F9}" type="slidenum">
              <a:rPr lang="en-US" altLang="en-US" smtClean="0"/>
              <a:pPr/>
              <a:t>4</a:t>
            </a:fld>
            <a:endParaRPr lang="en-US" altLang="en-US"/>
          </a:p>
        </p:txBody>
      </p:sp>
    </p:spTree>
    <p:extLst>
      <p:ext uri="{BB962C8B-B14F-4D97-AF65-F5344CB8AC3E}">
        <p14:creationId xmlns:p14="http://schemas.microsoft.com/office/powerpoint/2010/main" val="970517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D394A4FC-5FE1-469A-8D28-7D48DE34A6F9}" type="slidenum">
              <a:rPr lang="en-US" altLang="en-US" smtClean="0"/>
              <a:pPr/>
              <a:t>6</a:t>
            </a:fld>
            <a:endParaRPr lang="en-US" altLang="en-US"/>
          </a:p>
        </p:txBody>
      </p:sp>
    </p:spTree>
    <p:extLst>
      <p:ext uri="{BB962C8B-B14F-4D97-AF65-F5344CB8AC3E}">
        <p14:creationId xmlns:p14="http://schemas.microsoft.com/office/powerpoint/2010/main" val="970517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D394A4FC-5FE1-469A-8D28-7D48DE34A6F9}" type="slidenum">
              <a:rPr lang="en-US" altLang="en-US" smtClean="0"/>
              <a:pPr/>
              <a:t>7</a:t>
            </a:fld>
            <a:endParaRPr lang="en-US" altLang="en-US"/>
          </a:p>
        </p:txBody>
      </p:sp>
    </p:spTree>
    <p:extLst>
      <p:ext uri="{BB962C8B-B14F-4D97-AF65-F5344CB8AC3E}">
        <p14:creationId xmlns:p14="http://schemas.microsoft.com/office/powerpoint/2010/main" val="970517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D394A4FC-5FE1-469A-8D28-7D48DE34A6F9}" type="slidenum">
              <a:rPr lang="en-US" altLang="en-US" smtClean="0"/>
              <a:pPr/>
              <a:t>8</a:t>
            </a:fld>
            <a:endParaRPr lang="en-US" altLang="en-US"/>
          </a:p>
        </p:txBody>
      </p:sp>
    </p:spTree>
    <p:extLst>
      <p:ext uri="{BB962C8B-B14F-4D97-AF65-F5344CB8AC3E}">
        <p14:creationId xmlns:p14="http://schemas.microsoft.com/office/powerpoint/2010/main" val="970517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D394A4FC-5FE1-469A-8D28-7D48DE34A6F9}" type="slidenum">
              <a:rPr lang="en-US" altLang="en-US" smtClean="0"/>
              <a:pPr/>
              <a:t>10</a:t>
            </a:fld>
            <a:endParaRPr lang="en-US" altLang="en-US"/>
          </a:p>
        </p:txBody>
      </p:sp>
    </p:spTree>
    <p:extLst>
      <p:ext uri="{BB962C8B-B14F-4D97-AF65-F5344CB8AC3E}">
        <p14:creationId xmlns:p14="http://schemas.microsoft.com/office/powerpoint/2010/main" val="970517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D394A4FC-5FE1-469A-8D28-7D48DE34A6F9}" type="slidenum">
              <a:rPr lang="en-US" altLang="en-US" smtClean="0"/>
              <a:pPr/>
              <a:t>11</a:t>
            </a:fld>
            <a:endParaRPr lang="en-US" altLang="en-US"/>
          </a:p>
        </p:txBody>
      </p:sp>
    </p:spTree>
    <p:extLst>
      <p:ext uri="{BB962C8B-B14F-4D97-AF65-F5344CB8AC3E}">
        <p14:creationId xmlns:p14="http://schemas.microsoft.com/office/powerpoint/2010/main" val="97051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US"/>
          </a:p>
        </p:txBody>
      </p:sp>
      <p:sp>
        <p:nvSpPr>
          <p:cNvPr id="4" name="Slide Number Placeholder 3"/>
          <p:cNvSpPr>
            <a:spLocks noGrp="1"/>
          </p:cNvSpPr>
          <p:nvPr>
            <p:ph type="sldNum" sz="quarter" idx="10"/>
          </p:nvPr>
        </p:nvSpPr>
        <p:spPr/>
        <p:txBody>
          <a:bodyPr/>
          <a:lstStyle>
            <a:defPPr/>
          </a:lstStyle>
          <a:p>
            <a:fld id="{D394A4FC-5FE1-469A-8D28-7D48DE34A6F9}" type="slidenum">
              <a:rPr lang="en-US" altLang="en-US" smtClean="0"/>
              <a:pPr/>
              <a:t>12</a:t>
            </a:fld>
            <a:endParaRPr lang="en-US" altLang="en-US"/>
          </a:p>
        </p:txBody>
      </p:sp>
    </p:spTree>
    <p:extLst>
      <p:ext uri="{BB962C8B-B14F-4D97-AF65-F5344CB8AC3E}">
        <p14:creationId xmlns:p14="http://schemas.microsoft.com/office/powerpoint/2010/main" val="970517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p:nvPr/>
        </p:nvGrpSpPr>
        <p:grpSpPr>
          <a:xfrm>
            <a:off x="-3175" y="2438400"/>
            <a:ext cx="9147175" cy="1063625"/>
            <a:chOff x="-2" y="1536"/>
            <a:chExt cx="5762" cy="670"/>
          </a:xfrm>
        </p:grpSpPr>
        <p:grpSp>
          <p:nvGrpSpPr>
            <p:cNvPr id="5" name="Group 3"/>
            <p:cNvGrpSpPr/>
            <p:nvPr/>
          </p:nvGrpSpPr>
          <p:grpSpPr>
            <a:xfrm flipH="1">
              <a:off x="-2" y="1562"/>
              <a:ext cx="5763" cy="659"/>
              <a:chOff x="-3" y="1562"/>
              <a:chExt cx="5763" cy="659"/>
            </a:xfrm>
          </p:grpSpPr>
          <p:sp>
            <p:nvSpPr>
              <p:cNvPr id="8" name="Freeform 4"/>
              <p:cNvSpPr/>
              <p:nvPr/>
            </p:nvSpPr>
            <p:spPr bwMode="ltGray">
              <a:xfrm rot="-5400000">
                <a:off x="2558" y="-993"/>
                <a:ext cx="624" cy="5745"/>
              </a:xfrm>
              <a:custGeom>
                <a:avLst/>
                <a:gdLst>
                  <a:gd name="T0" fmla="*/ 0 w 1000"/>
                  <a:gd name="T1" fmla="*/ 0 h 720"/>
                  <a:gd name="T2" fmla="*/ 0 w 1000"/>
                  <a:gd name="T3" fmla="*/ 2147483646 h 720"/>
                  <a:gd name="T4" fmla="*/ 14 w 1000"/>
                  <a:gd name="T5" fmla="*/ 2147483646 h 720"/>
                  <a:gd name="T6" fmla="*/ 14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9" name="Freeform 5"/>
              <p:cNvSpPr/>
              <p:nvPr/>
            </p:nvSpPr>
            <p:spPr bwMode="ltGray">
              <a:xfrm rot="-5400000">
                <a:off x="1322" y="1669"/>
                <a:ext cx="624" cy="421"/>
              </a:xfrm>
              <a:custGeom>
                <a:avLst/>
                <a:gdLst>
                  <a:gd name="T0" fmla="*/ 0 w 624"/>
                  <a:gd name="T1" fmla="*/ 0 h 317"/>
                  <a:gd name="T2" fmla="*/ 0 w 624"/>
                  <a:gd name="T3" fmla="*/ 3490 h 317"/>
                  <a:gd name="T4" fmla="*/ 624 w 624"/>
                  <a:gd name="T5" fmla="*/ 349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10" name="Freeform 6"/>
              <p:cNvSpPr/>
              <p:nvPr/>
            </p:nvSpPr>
            <p:spPr bwMode="ltGray">
              <a:xfrm rot="-5400000">
                <a:off x="982" y="1669"/>
                <a:ext cx="624" cy="422"/>
              </a:xfrm>
              <a:custGeom>
                <a:avLst/>
                <a:gdLst>
                  <a:gd name="T0" fmla="*/ 0 w 624"/>
                  <a:gd name="T1" fmla="*/ 0 h 317"/>
                  <a:gd name="T2" fmla="*/ 0 w 624"/>
                  <a:gd name="T3" fmla="*/ 3574 h 317"/>
                  <a:gd name="T4" fmla="*/ 624 w 624"/>
                  <a:gd name="T5" fmla="*/ 3574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11" name="Freeform 7"/>
              <p:cNvSpPr/>
              <p:nvPr/>
            </p:nvSpPr>
            <p:spPr bwMode="ltGray">
              <a:xfrm rot="-5400000">
                <a:off x="-58" y="1774"/>
                <a:ext cx="624" cy="255"/>
              </a:xfrm>
              <a:custGeom>
                <a:avLst/>
                <a:gdLst>
                  <a:gd name="T0" fmla="*/ 0 w 624"/>
                  <a:gd name="T1" fmla="*/ 2 h 370"/>
                  <a:gd name="T2" fmla="*/ 0 w 624"/>
                  <a:gd name="T3" fmla="*/ 11 h 370"/>
                  <a:gd name="T4" fmla="*/ 624 w 624"/>
                  <a:gd name="T5" fmla="*/ 11 h 370"/>
                  <a:gd name="T6" fmla="*/ 624 w 624"/>
                  <a:gd name="T7" fmla="*/ 2 h 370"/>
                  <a:gd name="T8" fmla="*/ 384 w 624"/>
                  <a:gd name="T9" fmla="*/ 1 h 370"/>
                  <a:gd name="T10" fmla="*/ 0 w 624"/>
                  <a:gd name="T11" fmla="*/ 2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12" name="Freeform 8"/>
              <p:cNvSpPr/>
              <p:nvPr/>
            </p:nvSpPr>
            <p:spPr bwMode="ltGray">
              <a:xfrm rot="-5400000">
                <a:off x="664" y="1733"/>
                <a:ext cx="624" cy="294"/>
              </a:xfrm>
              <a:custGeom>
                <a:avLst/>
                <a:gdLst>
                  <a:gd name="T0" fmla="*/ 0 w 624"/>
                  <a:gd name="T1" fmla="*/ 0 h 317"/>
                  <a:gd name="T2" fmla="*/ 0 w 624"/>
                  <a:gd name="T3" fmla="*/ 137 h 317"/>
                  <a:gd name="T4" fmla="*/ 624 w 624"/>
                  <a:gd name="T5" fmla="*/ 137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13" name="Freeform 9"/>
              <p:cNvSpPr/>
              <p:nvPr/>
            </p:nvSpPr>
            <p:spPr bwMode="ltGray">
              <a:xfrm rot="-5400000">
                <a:off x="442" y="1699"/>
                <a:ext cx="624" cy="362"/>
              </a:xfrm>
              <a:custGeom>
                <a:avLst/>
                <a:gdLst>
                  <a:gd name="T0" fmla="*/ 0 w 624"/>
                  <a:gd name="T1" fmla="*/ 0 h 272"/>
                  <a:gd name="T2" fmla="*/ 0 w 624"/>
                  <a:gd name="T3" fmla="*/ 3561 h 272"/>
                  <a:gd name="T4" fmla="*/ 240 w 624"/>
                  <a:gd name="T5" fmla="*/ 3144 h 272"/>
                  <a:gd name="T6" fmla="*/ 624 w 624"/>
                  <a:gd name="T7" fmla="*/ 35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14" name="Freeform 10"/>
              <p:cNvSpPr/>
              <p:nvPr/>
            </p:nvSpPr>
            <p:spPr bwMode="ltGray">
              <a:xfrm rot="-5400000">
                <a:off x="154" y="1748"/>
                <a:ext cx="632" cy="315"/>
              </a:xfrm>
              <a:custGeom>
                <a:avLst/>
                <a:gdLst>
                  <a:gd name="T0" fmla="*/ 8 w 632"/>
                  <a:gd name="T1" fmla="*/ 13 h 362"/>
                  <a:gd name="T2" fmla="*/ 8 w 632"/>
                  <a:gd name="T3" fmla="*/ 90 h 362"/>
                  <a:gd name="T4" fmla="*/ 248 w 632"/>
                  <a:gd name="T5" fmla="*/ 90 h 362"/>
                  <a:gd name="T6" fmla="*/ 632 w 632"/>
                  <a:gd name="T7" fmla="*/ 90 h 362"/>
                  <a:gd name="T8" fmla="*/ 632 w 632"/>
                  <a:gd name="T9" fmla="*/ 13 h 362"/>
                  <a:gd name="T10" fmla="*/ 104 w 632"/>
                  <a:gd name="T11" fmla="*/ 13 h 362"/>
                  <a:gd name="T12" fmla="*/ 8 w 632"/>
                  <a:gd name="T13" fmla="*/ 13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15" name="Freeform 11"/>
              <p:cNvSpPr/>
              <p:nvPr/>
            </p:nvSpPr>
            <p:spPr bwMode="ltGray">
              <a:xfrm rot="-5400000">
                <a:off x="3190" y="1665"/>
                <a:ext cx="624" cy="421"/>
              </a:xfrm>
              <a:custGeom>
                <a:avLst/>
                <a:gdLst>
                  <a:gd name="T0" fmla="*/ 0 w 624"/>
                  <a:gd name="T1" fmla="*/ 0 h 317"/>
                  <a:gd name="T2" fmla="*/ 0 w 624"/>
                  <a:gd name="T3" fmla="*/ 3490 h 317"/>
                  <a:gd name="T4" fmla="*/ 624 w 624"/>
                  <a:gd name="T5" fmla="*/ 349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16" name="Freeform 12"/>
              <p:cNvSpPr/>
              <p:nvPr/>
            </p:nvSpPr>
            <p:spPr bwMode="ltGray">
              <a:xfrm rot="-5400000">
                <a:off x="2870" y="1664"/>
                <a:ext cx="624" cy="422"/>
              </a:xfrm>
              <a:custGeom>
                <a:avLst/>
                <a:gdLst>
                  <a:gd name="T0" fmla="*/ 0 w 624"/>
                  <a:gd name="T1" fmla="*/ 0 h 317"/>
                  <a:gd name="T2" fmla="*/ 0 w 624"/>
                  <a:gd name="T3" fmla="*/ 3574 h 317"/>
                  <a:gd name="T4" fmla="*/ 624 w 624"/>
                  <a:gd name="T5" fmla="*/ 3574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17" name="Freeform 13"/>
              <p:cNvSpPr/>
              <p:nvPr/>
            </p:nvSpPr>
            <p:spPr bwMode="ltGray">
              <a:xfrm rot="-5400000">
                <a:off x="1828" y="1769"/>
                <a:ext cx="624" cy="255"/>
              </a:xfrm>
              <a:custGeom>
                <a:avLst/>
                <a:gdLst>
                  <a:gd name="T0" fmla="*/ 0 w 624"/>
                  <a:gd name="T1" fmla="*/ 2 h 370"/>
                  <a:gd name="T2" fmla="*/ 0 w 624"/>
                  <a:gd name="T3" fmla="*/ 11 h 370"/>
                  <a:gd name="T4" fmla="*/ 624 w 624"/>
                  <a:gd name="T5" fmla="*/ 11 h 370"/>
                  <a:gd name="T6" fmla="*/ 624 w 624"/>
                  <a:gd name="T7" fmla="*/ 2 h 370"/>
                  <a:gd name="T8" fmla="*/ 384 w 624"/>
                  <a:gd name="T9" fmla="*/ 1 h 370"/>
                  <a:gd name="T10" fmla="*/ 0 w 624"/>
                  <a:gd name="T11" fmla="*/ 2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18" name="Freeform 14"/>
              <p:cNvSpPr/>
              <p:nvPr/>
            </p:nvSpPr>
            <p:spPr bwMode="ltGray">
              <a:xfrm rot="-5400000">
                <a:off x="2551" y="1728"/>
                <a:ext cx="624" cy="294"/>
              </a:xfrm>
              <a:custGeom>
                <a:avLst/>
                <a:gdLst>
                  <a:gd name="T0" fmla="*/ 0 w 624"/>
                  <a:gd name="T1" fmla="*/ 0 h 317"/>
                  <a:gd name="T2" fmla="*/ 0 w 624"/>
                  <a:gd name="T3" fmla="*/ 137 h 317"/>
                  <a:gd name="T4" fmla="*/ 624 w 624"/>
                  <a:gd name="T5" fmla="*/ 137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19" name="Freeform 15"/>
              <p:cNvSpPr/>
              <p:nvPr/>
            </p:nvSpPr>
            <p:spPr bwMode="ltGray">
              <a:xfrm rot="-5400000">
                <a:off x="2328" y="1695"/>
                <a:ext cx="624" cy="361"/>
              </a:xfrm>
              <a:custGeom>
                <a:avLst/>
                <a:gdLst>
                  <a:gd name="T0" fmla="*/ 0 w 624"/>
                  <a:gd name="T1" fmla="*/ 0 h 272"/>
                  <a:gd name="T2" fmla="*/ 0 w 624"/>
                  <a:gd name="T3" fmla="*/ 3473 h 272"/>
                  <a:gd name="T4" fmla="*/ 240 w 624"/>
                  <a:gd name="T5" fmla="*/ 3070 h 272"/>
                  <a:gd name="T6" fmla="*/ 624 w 624"/>
                  <a:gd name="T7" fmla="*/ 3473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20" name="Freeform 16"/>
              <p:cNvSpPr/>
              <p:nvPr/>
            </p:nvSpPr>
            <p:spPr bwMode="ltGray">
              <a:xfrm rot="-5400000">
                <a:off x="2043" y="1721"/>
                <a:ext cx="632" cy="316"/>
              </a:xfrm>
              <a:custGeom>
                <a:avLst/>
                <a:gdLst>
                  <a:gd name="T0" fmla="*/ 8 w 632"/>
                  <a:gd name="T1" fmla="*/ 13 h 362"/>
                  <a:gd name="T2" fmla="*/ 8 w 632"/>
                  <a:gd name="T3" fmla="*/ 93 h 362"/>
                  <a:gd name="T4" fmla="*/ 248 w 632"/>
                  <a:gd name="T5" fmla="*/ 93 h 362"/>
                  <a:gd name="T6" fmla="*/ 632 w 632"/>
                  <a:gd name="T7" fmla="*/ 93 h 362"/>
                  <a:gd name="T8" fmla="*/ 632 w 632"/>
                  <a:gd name="T9" fmla="*/ 13 h 362"/>
                  <a:gd name="T10" fmla="*/ 104 w 632"/>
                  <a:gd name="T11" fmla="*/ 13 h 362"/>
                  <a:gd name="T12" fmla="*/ 8 w 632"/>
                  <a:gd name="T13" fmla="*/ 13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21" name="Freeform 17"/>
              <p:cNvSpPr/>
              <p:nvPr/>
            </p:nvSpPr>
            <p:spPr bwMode="ltGray">
              <a:xfrm rot="-5400000">
                <a:off x="4056" y="1669"/>
                <a:ext cx="624" cy="421"/>
              </a:xfrm>
              <a:custGeom>
                <a:avLst/>
                <a:gdLst>
                  <a:gd name="T0" fmla="*/ 0 w 624"/>
                  <a:gd name="T1" fmla="*/ 0 h 317"/>
                  <a:gd name="T2" fmla="*/ 0 w 624"/>
                  <a:gd name="T3" fmla="*/ 3490 h 317"/>
                  <a:gd name="T4" fmla="*/ 624 w 624"/>
                  <a:gd name="T5" fmla="*/ 349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22" name="Freeform 18"/>
              <p:cNvSpPr/>
              <p:nvPr/>
            </p:nvSpPr>
            <p:spPr bwMode="ltGray">
              <a:xfrm rot="-5400000">
                <a:off x="3736" y="1669"/>
                <a:ext cx="624" cy="422"/>
              </a:xfrm>
              <a:custGeom>
                <a:avLst/>
                <a:gdLst>
                  <a:gd name="T0" fmla="*/ 0 w 624"/>
                  <a:gd name="T1" fmla="*/ 0 h 317"/>
                  <a:gd name="T2" fmla="*/ 0 w 624"/>
                  <a:gd name="T3" fmla="*/ 3574 h 317"/>
                  <a:gd name="T4" fmla="*/ 624 w 624"/>
                  <a:gd name="T5" fmla="*/ 3574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23" name="Freeform 19"/>
              <p:cNvSpPr/>
              <p:nvPr/>
            </p:nvSpPr>
            <p:spPr bwMode="ltGray">
              <a:xfrm rot="-5400000">
                <a:off x="4562" y="1759"/>
                <a:ext cx="624" cy="255"/>
              </a:xfrm>
              <a:custGeom>
                <a:avLst/>
                <a:gdLst>
                  <a:gd name="T0" fmla="*/ 0 w 624"/>
                  <a:gd name="T1" fmla="*/ 2 h 370"/>
                  <a:gd name="T2" fmla="*/ 0 w 624"/>
                  <a:gd name="T3" fmla="*/ 11 h 370"/>
                  <a:gd name="T4" fmla="*/ 624 w 624"/>
                  <a:gd name="T5" fmla="*/ 11 h 370"/>
                  <a:gd name="T6" fmla="*/ 624 w 624"/>
                  <a:gd name="T7" fmla="*/ 2 h 370"/>
                  <a:gd name="T8" fmla="*/ 384 w 624"/>
                  <a:gd name="T9" fmla="*/ 1 h 370"/>
                  <a:gd name="T10" fmla="*/ 0 w 624"/>
                  <a:gd name="T11" fmla="*/ 2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24" name="Freeform 20"/>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25" name="Freeform 21"/>
              <p:cNvSpPr/>
              <p:nvPr/>
            </p:nvSpPr>
            <p:spPr bwMode="ltGray">
              <a:xfrm rot="-5400000">
                <a:off x="5062" y="1695"/>
                <a:ext cx="624" cy="361"/>
              </a:xfrm>
              <a:custGeom>
                <a:avLst/>
                <a:gdLst>
                  <a:gd name="T0" fmla="*/ 0 w 624"/>
                  <a:gd name="T1" fmla="*/ 0 h 272"/>
                  <a:gd name="T2" fmla="*/ 0 w 624"/>
                  <a:gd name="T3" fmla="*/ 3473 h 272"/>
                  <a:gd name="T4" fmla="*/ 240 w 624"/>
                  <a:gd name="T5" fmla="*/ 3070 h 272"/>
                  <a:gd name="T6" fmla="*/ 624 w 624"/>
                  <a:gd name="T7" fmla="*/ 3473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26" name="Freeform 22"/>
              <p:cNvSpPr/>
              <p:nvPr/>
            </p:nvSpPr>
            <p:spPr bwMode="ltGray">
              <a:xfrm rot="-5400000">
                <a:off x="4797" y="1721"/>
                <a:ext cx="632" cy="316"/>
              </a:xfrm>
              <a:custGeom>
                <a:avLst/>
                <a:gdLst>
                  <a:gd name="T0" fmla="*/ 8 w 632"/>
                  <a:gd name="T1" fmla="*/ 13 h 362"/>
                  <a:gd name="T2" fmla="*/ 8 w 632"/>
                  <a:gd name="T3" fmla="*/ 93 h 362"/>
                  <a:gd name="T4" fmla="*/ 248 w 632"/>
                  <a:gd name="T5" fmla="*/ 93 h 362"/>
                  <a:gd name="T6" fmla="*/ 632 w 632"/>
                  <a:gd name="T7" fmla="*/ 93 h 362"/>
                  <a:gd name="T8" fmla="*/ 632 w 632"/>
                  <a:gd name="T9" fmla="*/ 13 h 362"/>
                  <a:gd name="T10" fmla="*/ 104 w 632"/>
                  <a:gd name="T11" fmla="*/ 13 h 362"/>
                  <a:gd name="T12" fmla="*/ 8 w 632"/>
                  <a:gd name="T13" fmla="*/ 13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grpSp>
        <p:sp>
          <p:nvSpPr>
            <p:cNvPr id="6" name="Freeform 23"/>
            <p:cNvSpPr/>
            <p:nvPr/>
          </p:nvSpPr>
          <p:spPr bwMode="ltGray">
            <a:xfrm flipH="1">
              <a:off x="-2" y="1536"/>
              <a:ext cx="5762" cy="412"/>
            </a:xfrm>
            <a:custGeom>
              <a:avLst/>
              <a:gdLst>
                <a:gd name="T0" fmla="*/ 0 w 5762"/>
                <a:gd name="T1" fmla="*/ 362 h 385"/>
                <a:gd name="T2" fmla="*/ 5762 w 5762"/>
                <a:gd name="T3" fmla="*/ 345 h 385"/>
                <a:gd name="T4" fmla="*/ 5762 w 5762"/>
                <a:gd name="T5" fmla="*/ 4 h 385"/>
                <a:gd name="T6" fmla="*/ 0 w 5762"/>
                <a:gd name="T7" fmla="*/ 0 h 385"/>
                <a:gd name="T8" fmla="*/ 0 w 5762"/>
                <a:gd name="T9" fmla="*/ 362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xtLst>
              <a:ext uri="{91240B29-F687-4F45-9708-019B960494DF}">
                <a14:hiddenLine xmlns:a14="http://schemas.microsoft.com/office/drawing/2010/main" w="9525" cap="flat">
                  <a:solidFill>
                    <a:srgbClr val="000000"/>
                  </a:solidFill>
                  <a:prstDash val="solid"/>
                  <a:miter lim="800000"/>
                  <a:headEnd type="none" w="med" len="med"/>
                  <a:tailEnd type="none" w="med" len="med"/>
                </a14:hiddenLine>
              </a:ext>
            </a:extLst>
          </p:spPr>
          <p:txBody>
            <a:bodyPr wrap="none" anchor="ctr"/>
            <a:lstStyle>
              <a:defPPr/>
            </a:lstStyle>
            <a:p>
              <a:endParaRPr lang="en-US"/>
            </a:p>
          </p:txBody>
        </p:sp>
        <p:sp>
          <p:nvSpPr>
            <p:cNvPr id="7" name="Freeform 24"/>
            <p:cNvSpPr/>
            <p:nvPr/>
          </p:nvSpPr>
          <p:spPr bwMode="ltGray">
            <a:xfrm flipH="1">
              <a:off x="-2" y="2017"/>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wrap="none" anchor="ctr"/>
            <a:lstStyle>
              <a:defPPr/>
            </a:lstStyle>
            <a:p>
              <a:endParaRPr lang="en-US"/>
            </a:p>
          </p:txBody>
        </p:sp>
      </p:grpSp>
      <p:sp>
        <p:nvSpPr>
          <p:cNvPr id="6169" name="Rectangle 25"/>
          <p:cNvSpPr>
            <a:spLocks noGrp="1" noChangeArrowheads="1"/>
          </p:cNvSpPr>
          <p:nvPr>
            <p:ph type="ctrTitle"/>
          </p:nvPr>
        </p:nvSpPr>
        <p:spPr>
          <a:xfrm>
            <a:off x="1173163" y="1341438"/>
            <a:ext cx="7772400" cy="1143000"/>
          </a:xfrm>
        </p:spPr>
        <p:txBody>
          <a:bodyPr/>
          <a:lstStyle>
            <a:lvl1pPr>
              <a:defRPr/>
            </a:lvl1pPr>
          </a:lstStyle>
          <a:p>
            <a:r>
              <a:rPr lang="en-US"/>
              <a:t>Click to edit Master title style</a:t>
            </a:r>
          </a:p>
        </p:txBody>
      </p:sp>
      <p:sp>
        <p:nvSpPr>
          <p:cNvPr id="6170" name="Rectangle 26"/>
          <p:cNvSpPr>
            <a:spLocks noGrp="1" noChangeArrowheads="1"/>
          </p:cNvSpPr>
          <p:nvPr>
            <p:ph type="subTitle" idx="1"/>
          </p:nvPr>
        </p:nvSpPr>
        <p:spPr>
          <a:xfrm>
            <a:off x="1166813" y="3886200"/>
            <a:ext cx="6400800" cy="1752600"/>
          </a:xfrm>
        </p:spPr>
        <p:txBody>
          <a:bodyPr/>
          <a:lstStyle>
            <a:defPPr/>
            <a:lvl1pPr marL="0" indent="0">
              <a:buFont typeface="Monotype Sorts" pitchFamily="2" charset="2"/>
              <a:buNone/>
              <a:defRPr/>
            </a:lvl1pPr>
          </a:lstStyle>
          <a:p>
            <a:r>
              <a:rPr lang="en-US"/>
              <a:t>Click to edit Master subtitle style</a:t>
            </a:r>
          </a:p>
        </p:txBody>
      </p:sp>
      <p:sp>
        <p:nvSpPr>
          <p:cNvPr id="27" name="Rectangle 27"/>
          <p:cNvSpPr>
            <a:spLocks noGrp="1" noChangeArrowheads="1"/>
          </p:cNvSpPr>
          <p:nvPr>
            <p:ph type="dt" sz="half" idx="10"/>
          </p:nvPr>
        </p:nvSpPr>
        <p:spPr bwMode="auto">
          <a:xfrm>
            <a:off x="1166813" y="6248400"/>
            <a:ext cx="1905000" cy="457200"/>
          </a:xfrm>
          <a:prstGeom prst="rect">
            <a:avLst/>
          </a:prstGeom>
          <a:ln>
            <a:miter lim="800000"/>
          </a:ln>
        </p:spPr>
        <p:txBody>
          <a:bodyPr vert="horz" wrap="square" lIns="91440" tIns="45720" rIns="91440" bIns="45720" numCol="1" anchor="t" anchorCtr="0" compatLnSpc="1">
            <a:prstTxWarp prst="textNoShape">
              <a:avLst/>
            </a:prstTxWarp>
          </a:bodyPr>
          <a:lstStyle>
            <a:defPPr/>
            <a:lvl1pPr>
              <a:spcBef>
                <a:spcPct val="50000"/>
              </a:spcBef>
              <a:defRPr sz="1400">
                <a:latin typeface="+mn-lt"/>
              </a:defRPr>
            </a:lvl1pPr>
          </a:lstStyle>
          <a:p>
            <a:pPr>
              <a:defRPr/>
            </a:pPr>
            <a:endParaRPr lang="en-US"/>
          </a:p>
        </p:txBody>
      </p:sp>
      <p:sp>
        <p:nvSpPr>
          <p:cNvPr id="28" name="Rectangle 28"/>
          <p:cNvSpPr>
            <a:spLocks noGrp="1" noChangeArrowheads="1"/>
          </p:cNvSpPr>
          <p:nvPr>
            <p:ph type="ftr" sz="quarter" idx="11"/>
          </p:nvPr>
        </p:nvSpPr>
        <p:spPr bwMode="auto">
          <a:xfrm>
            <a:off x="3581400" y="6248400"/>
            <a:ext cx="2895600" cy="457200"/>
          </a:xfrm>
          <a:prstGeom prst="rect">
            <a:avLst/>
          </a:prstGeom>
          <a:ln>
            <a:miter lim="800000"/>
          </a:ln>
        </p:spPr>
        <p:txBody>
          <a:bodyPr vert="horz" wrap="square" lIns="91440" tIns="45720" rIns="91440" bIns="45720" numCol="1" anchor="t" anchorCtr="0" compatLnSpc="1">
            <a:prstTxWarp prst="textNoShape">
              <a:avLst/>
            </a:prstTxWarp>
          </a:bodyPr>
          <a:lstStyle>
            <a:defPPr/>
            <a:lvl1pPr algn="ctr">
              <a:spcBef>
                <a:spcPct val="50000"/>
              </a:spcBef>
              <a:defRPr sz="1400">
                <a:latin typeface="+mn-lt"/>
              </a:defRPr>
            </a:lvl1pPr>
          </a:lstStyle>
          <a:p>
            <a:pPr>
              <a:defRPr/>
            </a:pPr>
            <a:endParaRPr lang="en-US"/>
          </a:p>
        </p:txBody>
      </p:sp>
      <p:sp>
        <p:nvSpPr>
          <p:cNvPr id="29" name="Rectangle 29"/>
          <p:cNvSpPr>
            <a:spLocks noGrp="1" noChangeArrowheads="1"/>
          </p:cNvSpPr>
          <p:nvPr>
            <p:ph type="sldNum" sz="quarter" idx="12"/>
          </p:nvPr>
        </p:nvSpPr>
        <p:spPr bwMode="auto">
          <a:xfrm>
            <a:off x="7010400" y="6248400"/>
            <a:ext cx="1905000" cy="457200"/>
          </a:xfrm>
          <a:prstGeom prst="rect">
            <a:avLst/>
          </a:prstGeom>
          <a:ln>
            <a:miter lim="800000"/>
          </a:ln>
        </p:spPr>
        <p:txBody>
          <a:bodyPr vert="horz" wrap="square" lIns="91440" tIns="45720" rIns="91440" bIns="45720" numCol="1" anchor="t" anchorCtr="0" compatLnSpc="1">
            <a:prstTxWarp prst="textNoShape">
              <a:avLst/>
            </a:prstTxWarp>
          </a:bodyPr>
          <a:lstStyle>
            <a:defPPr/>
            <a:lvl1pPr algn="r">
              <a:spcBef>
                <a:spcPct val="50000"/>
              </a:spcBef>
              <a:defRPr sz="1400">
                <a:latin typeface="Arial" pitchFamily="34" charset="0"/>
              </a:defRPr>
            </a:lvl1pPr>
          </a:lstStyle>
          <a:p>
            <a:fld id="{F404A0FF-3C9F-4D61-A209-3B95B7EE742F}" type="slidenum">
              <a:rPr lang="en-US" altLang="en-US"/>
              <a:pPr/>
              <a:t>‹#›</a:t>
            </a:fld>
            <a:endParaRPr lang="en-US" altLang="en-US"/>
          </a:p>
        </p:txBody>
      </p:sp>
    </p:spTree>
    <p:extLst>
      <p:ext uri="{BB962C8B-B14F-4D97-AF65-F5344CB8AC3E}">
        <p14:creationId xmlns:p14="http://schemas.microsoft.com/office/powerpoint/2010/main" val="290134818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79375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4188" y="0"/>
            <a:ext cx="2278062" cy="6629400"/>
          </a:xfrm>
        </p:spPr>
        <p:txBody>
          <a:bodyPr vert="eaVert"/>
          <a:lstStyle>
            <a:defPPr/>
          </a:lstStyle>
          <a:p>
            <a:r>
              <a:rPr lang="en-US"/>
              <a:t>Click to edit Master title style</a:t>
            </a:r>
          </a:p>
        </p:txBody>
      </p:sp>
      <p:sp>
        <p:nvSpPr>
          <p:cNvPr id="3" name="Vertical Text Placeholder 2"/>
          <p:cNvSpPr>
            <a:spLocks noGrp="1"/>
          </p:cNvSpPr>
          <p:nvPr>
            <p:ph type="body" orient="vert" idx="1"/>
          </p:nvPr>
        </p:nvSpPr>
        <p:spPr>
          <a:xfrm>
            <a:off x="0" y="0"/>
            <a:ext cx="6681788" cy="6629400"/>
          </a:xfrm>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522472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Content Placeholder 2"/>
          <p:cNvSpPr>
            <a:spLocks noGrp="1"/>
          </p:cNvSpPr>
          <p:nvPr>
            <p:ph idx="1"/>
          </p:nvPr>
        </p:nvSpPr>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89834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defPPr/>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465292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Content Placeholder 2"/>
          <p:cNvSpPr>
            <a:spLocks noGrp="1"/>
          </p:cNvSpPr>
          <p:nvPr>
            <p:ph sz="half" idx="1"/>
          </p:nvPr>
        </p:nvSpPr>
        <p:spPr>
          <a:xfrm>
            <a:off x="609600" y="1295400"/>
            <a:ext cx="4000500" cy="5334000"/>
          </a:xfrm>
        </p:spPr>
        <p:txBody>
          <a:bodyPr/>
          <a:lstStyle>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1295400"/>
            <a:ext cx="4000500" cy="5334000"/>
          </a:xfrm>
        </p:spPr>
        <p:txBody>
          <a:bodyPr/>
          <a:lstStyle>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021092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defPPr/>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635079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Tree>
    <p:extLst>
      <p:ext uri="{BB962C8B-B14F-4D97-AF65-F5344CB8AC3E}">
        <p14:creationId xmlns:p14="http://schemas.microsoft.com/office/powerpoint/2010/main" val="1546089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33107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defPPr/>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9131569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defPPr/>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5350506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12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1295400"/>
            <a:ext cx="81534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1028" name="Group 4"/>
          <p:cNvGrpSpPr/>
          <p:nvPr/>
        </p:nvGrpSpPr>
        <p:grpSpPr>
          <a:xfrm flipH="1">
            <a:off x="0" y="779463"/>
            <a:ext cx="9144000" cy="261937"/>
            <a:chOff x="-2" y="1562"/>
            <a:chExt cx="5762" cy="638"/>
          </a:xfrm>
        </p:grpSpPr>
        <p:sp>
          <p:nvSpPr>
            <p:cNvPr id="1031" name="Freeform 5"/>
            <p:cNvSpPr/>
            <p:nvPr/>
          </p:nvSpPr>
          <p:spPr bwMode="ltGray">
            <a:xfrm rot="-5400000">
              <a:off x="2559" y="-991"/>
              <a:ext cx="623" cy="5745"/>
            </a:xfrm>
            <a:custGeom>
              <a:avLst/>
              <a:gdLst>
                <a:gd name="T0" fmla="*/ 0 w 1000"/>
                <a:gd name="T1" fmla="*/ 0 h 720"/>
                <a:gd name="T2" fmla="*/ 0 w 1000"/>
                <a:gd name="T3" fmla="*/ 2147483646 h 720"/>
                <a:gd name="T4" fmla="*/ 14 w 1000"/>
                <a:gd name="T5" fmla="*/ 2147483646 h 720"/>
                <a:gd name="T6" fmla="*/ 14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1032" name="Freeform 6"/>
            <p:cNvSpPr/>
            <p:nvPr/>
          </p:nvSpPr>
          <p:spPr bwMode="ltGray">
            <a:xfrm rot="-5400000">
              <a:off x="1330" y="1678"/>
              <a:ext cx="623" cy="406"/>
            </a:xfrm>
            <a:custGeom>
              <a:avLst/>
              <a:gdLst>
                <a:gd name="T0" fmla="*/ 0 w 624"/>
                <a:gd name="T1" fmla="*/ 0 h 317"/>
                <a:gd name="T2" fmla="*/ 0 w 624"/>
                <a:gd name="T3" fmla="*/ 2519 h 317"/>
                <a:gd name="T4" fmla="*/ 615 w 624"/>
                <a:gd name="T5" fmla="*/ 2519 h 317"/>
                <a:gd name="T6" fmla="*/ 615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1033" name="Freeform 7"/>
            <p:cNvSpPr/>
            <p:nvPr/>
          </p:nvSpPr>
          <p:spPr bwMode="ltGray">
            <a:xfrm rot="-5400000">
              <a:off x="994" y="1681"/>
              <a:ext cx="623" cy="399"/>
            </a:xfrm>
            <a:custGeom>
              <a:avLst/>
              <a:gdLst>
                <a:gd name="T0" fmla="*/ 0 w 624"/>
                <a:gd name="T1" fmla="*/ 0 h 317"/>
                <a:gd name="T2" fmla="*/ 0 w 624"/>
                <a:gd name="T3" fmla="*/ 2151 h 317"/>
                <a:gd name="T4" fmla="*/ 615 w 624"/>
                <a:gd name="T5" fmla="*/ 2151 h 317"/>
                <a:gd name="T6" fmla="*/ 615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1034" name="Freeform 8"/>
            <p:cNvSpPr/>
            <p:nvPr/>
          </p:nvSpPr>
          <p:spPr bwMode="ltGray">
            <a:xfrm rot="-5400000">
              <a:off x="-57" y="1753"/>
              <a:ext cx="623" cy="255"/>
            </a:xfrm>
            <a:custGeom>
              <a:avLst/>
              <a:gdLst>
                <a:gd name="T0" fmla="*/ 0 w 624"/>
                <a:gd name="T1" fmla="*/ 2 h 370"/>
                <a:gd name="T2" fmla="*/ 0 w 624"/>
                <a:gd name="T3" fmla="*/ 11 h 370"/>
                <a:gd name="T4" fmla="*/ 615 w 624"/>
                <a:gd name="T5" fmla="*/ 11 h 370"/>
                <a:gd name="T6" fmla="*/ 615 w 624"/>
                <a:gd name="T7" fmla="*/ 2 h 370"/>
                <a:gd name="T8" fmla="*/ 375 w 624"/>
                <a:gd name="T9" fmla="*/ 1 h 370"/>
                <a:gd name="T10" fmla="*/ 0 w 624"/>
                <a:gd name="T11" fmla="*/ 2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1035" name="Freeform 9"/>
            <p:cNvSpPr/>
            <p:nvPr/>
          </p:nvSpPr>
          <p:spPr bwMode="ltGray">
            <a:xfrm rot="-5400000">
              <a:off x="687" y="1734"/>
              <a:ext cx="623" cy="294"/>
            </a:xfrm>
            <a:custGeom>
              <a:avLst/>
              <a:gdLst>
                <a:gd name="T0" fmla="*/ 0 w 624"/>
                <a:gd name="T1" fmla="*/ 0 h 317"/>
                <a:gd name="T2" fmla="*/ 0 w 624"/>
                <a:gd name="T3" fmla="*/ 137 h 317"/>
                <a:gd name="T4" fmla="*/ 615 w 624"/>
                <a:gd name="T5" fmla="*/ 137 h 317"/>
                <a:gd name="T6" fmla="*/ 615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1036" name="Freeform 10"/>
            <p:cNvSpPr/>
            <p:nvPr/>
          </p:nvSpPr>
          <p:spPr bwMode="ltGray">
            <a:xfrm rot="-5400000">
              <a:off x="465" y="1700"/>
              <a:ext cx="623" cy="362"/>
            </a:xfrm>
            <a:custGeom>
              <a:avLst/>
              <a:gdLst>
                <a:gd name="T0" fmla="*/ 0 w 624"/>
                <a:gd name="T1" fmla="*/ 0 h 272"/>
                <a:gd name="T2" fmla="*/ 0 w 624"/>
                <a:gd name="T3" fmla="*/ 3561 h 272"/>
                <a:gd name="T4" fmla="*/ 240 w 624"/>
                <a:gd name="T5" fmla="*/ 3144 h 272"/>
                <a:gd name="T6" fmla="*/ 615 w 624"/>
                <a:gd name="T7" fmla="*/ 3561 h 272"/>
                <a:gd name="T8" fmla="*/ 615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1037" name="Freeform 11"/>
            <p:cNvSpPr/>
            <p:nvPr/>
          </p:nvSpPr>
          <p:spPr bwMode="ltGray">
            <a:xfrm rot="-5400000">
              <a:off x="157" y="1727"/>
              <a:ext cx="630" cy="315"/>
            </a:xfrm>
            <a:custGeom>
              <a:avLst/>
              <a:gdLst>
                <a:gd name="T0" fmla="*/ 8 w 632"/>
                <a:gd name="T1" fmla="*/ 13 h 362"/>
                <a:gd name="T2" fmla="*/ 8 w 632"/>
                <a:gd name="T3" fmla="*/ 90 h 362"/>
                <a:gd name="T4" fmla="*/ 239 w 632"/>
                <a:gd name="T5" fmla="*/ 90 h 362"/>
                <a:gd name="T6" fmla="*/ 614 w 632"/>
                <a:gd name="T7" fmla="*/ 90 h 362"/>
                <a:gd name="T8" fmla="*/ 614 w 632"/>
                <a:gd name="T9" fmla="*/ 13 h 362"/>
                <a:gd name="T10" fmla="*/ 104 w 632"/>
                <a:gd name="T11" fmla="*/ 13 h 362"/>
                <a:gd name="T12" fmla="*/ 8 w 632"/>
                <a:gd name="T13" fmla="*/ 13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1038" name="Freeform 12"/>
            <p:cNvSpPr/>
            <p:nvPr/>
          </p:nvSpPr>
          <p:spPr bwMode="ltGray">
            <a:xfrm rot="-5400000">
              <a:off x="3210" y="1665"/>
              <a:ext cx="626" cy="421"/>
            </a:xfrm>
            <a:custGeom>
              <a:avLst/>
              <a:gdLst>
                <a:gd name="T0" fmla="*/ 0 w 624"/>
                <a:gd name="T1" fmla="*/ 0 h 317"/>
                <a:gd name="T2" fmla="*/ 0 w 624"/>
                <a:gd name="T3" fmla="*/ 3490 h 317"/>
                <a:gd name="T4" fmla="*/ 642 w 624"/>
                <a:gd name="T5" fmla="*/ 3490 h 317"/>
                <a:gd name="T6" fmla="*/ 642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1039" name="Freeform 13"/>
            <p:cNvSpPr/>
            <p:nvPr/>
          </p:nvSpPr>
          <p:spPr bwMode="ltGray">
            <a:xfrm rot="-5400000">
              <a:off x="2869" y="1664"/>
              <a:ext cx="626" cy="422"/>
            </a:xfrm>
            <a:custGeom>
              <a:avLst/>
              <a:gdLst>
                <a:gd name="T0" fmla="*/ 0 w 624"/>
                <a:gd name="T1" fmla="*/ 0 h 317"/>
                <a:gd name="T2" fmla="*/ 0 w 624"/>
                <a:gd name="T3" fmla="*/ 3574 h 317"/>
                <a:gd name="T4" fmla="*/ 642 w 624"/>
                <a:gd name="T5" fmla="*/ 3574 h 317"/>
                <a:gd name="T6" fmla="*/ 642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1040" name="Freeform 14"/>
            <p:cNvSpPr/>
            <p:nvPr/>
          </p:nvSpPr>
          <p:spPr bwMode="ltGray">
            <a:xfrm rot="-5400000">
              <a:off x="1806" y="1748"/>
              <a:ext cx="626" cy="255"/>
            </a:xfrm>
            <a:custGeom>
              <a:avLst/>
              <a:gdLst>
                <a:gd name="T0" fmla="*/ 0 w 624"/>
                <a:gd name="T1" fmla="*/ 2 h 370"/>
                <a:gd name="T2" fmla="*/ 0 w 624"/>
                <a:gd name="T3" fmla="*/ 11 h 370"/>
                <a:gd name="T4" fmla="*/ 642 w 624"/>
                <a:gd name="T5" fmla="*/ 11 h 370"/>
                <a:gd name="T6" fmla="*/ 642 w 624"/>
                <a:gd name="T7" fmla="*/ 2 h 370"/>
                <a:gd name="T8" fmla="*/ 393 w 624"/>
                <a:gd name="T9" fmla="*/ 1 h 370"/>
                <a:gd name="T10" fmla="*/ 0 w 624"/>
                <a:gd name="T11" fmla="*/ 2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1041" name="Freeform 15"/>
            <p:cNvSpPr/>
            <p:nvPr/>
          </p:nvSpPr>
          <p:spPr bwMode="ltGray">
            <a:xfrm rot="-5400000">
              <a:off x="2550" y="1728"/>
              <a:ext cx="626" cy="294"/>
            </a:xfrm>
            <a:custGeom>
              <a:avLst/>
              <a:gdLst>
                <a:gd name="T0" fmla="*/ 0 w 624"/>
                <a:gd name="T1" fmla="*/ 0 h 317"/>
                <a:gd name="T2" fmla="*/ 0 w 624"/>
                <a:gd name="T3" fmla="*/ 137 h 317"/>
                <a:gd name="T4" fmla="*/ 642 w 624"/>
                <a:gd name="T5" fmla="*/ 137 h 317"/>
                <a:gd name="T6" fmla="*/ 642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1042" name="Freeform 16"/>
            <p:cNvSpPr/>
            <p:nvPr/>
          </p:nvSpPr>
          <p:spPr bwMode="ltGray">
            <a:xfrm rot="-5400000">
              <a:off x="2306" y="1695"/>
              <a:ext cx="626" cy="361"/>
            </a:xfrm>
            <a:custGeom>
              <a:avLst/>
              <a:gdLst>
                <a:gd name="T0" fmla="*/ 0 w 624"/>
                <a:gd name="T1" fmla="*/ 0 h 272"/>
                <a:gd name="T2" fmla="*/ 0 w 624"/>
                <a:gd name="T3" fmla="*/ 3473 h 272"/>
                <a:gd name="T4" fmla="*/ 249 w 624"/>
                <a:gd name="T5" fmla="*/ 3070 h 272"/>
                <a:gd name="T6" fmla="*/ 642 w 624"/>
                <a:gd name="T7" fmla="*/ 3473 h 272"/>
                <a:gd name="T8" fmla="*/ 642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1043" name="Freeform 17"/>
            <p:cNvSpPr/>
            <p:nvPr/>
          </p:nvSpPr>
          <p:spPr bwMode="ltGray">
            <a:xfrm rot="-5400000">
              <a:off x="2042" y="1721"/>
              <a:ext cx="634" cy="316"/>
            </a:xfrm>
            <a:custGeom>
              <a:avLst/>
              <a:gdLst>
                <a:gd name="T0" fmla="*/ 8 w 632"/>
                <a:gd name="T1" fmla="*/ 13 h 362"/>
                <a:gd name="T2" fmla="*/ 8 w 632"/>
                <a:gd name="T3" fmla="*/ 93 h 362"/>
                <a:gd name="T4" fmla="*/ 257 w 632"/>
                <a:gd name="T5" fmla="*/ 93 h 362"/>
                <a:gd name="T6" fmla="*/ 650 w 632"/>
                <a:gd name="T7" fmla="*/ 93 h 362"/>
                <a:gd name="T8" fmla="*/ 650 w 632"/>
                <a:gd name="T9" fmla="*/ 13 h 362"/>
                <a:gd name="T10" fmla="*/ 104 w 632"/>
                <a:gd name="T11" fmla="*/ 13 h 362"/>
                <a:gd name="T12" fmla="*/ 8 w 632"/>
                <a:gd name="T13" fmla="*/ 13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1044" name="Freeform 18"/>
            <p:cNvSpPr/>
            <p:nvPr/>
          </p:nvSpPr>
          <p:spPr bwMode="ltGray">
            <a:xfrm rot="-5400000">
              <a:off x="4088" y="1682"/>
              <a:ext cx="623" cy="398"/>
            </a:xfrm>
            <a:custGeom>
              <a:avLst/>
              <a:gdLst>
                <a:gd name="T0" fmla="*/ 0 w 624"/>
                <a:gd name="T1" fmla="*/ 0 h 317"/>
                <a:gd name="T2" fmla="*/ 0 w 624"/>
                <a:gd name="T3" fmla="*/ 2112 h 317"/>
                <a:gd name="T4" fmla="*/ 615 w 624"/>
                <a:gd name="T5" fmla="*/ 2112 h 317"/>
                <a:gd name="T6" fmla="*/ 615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1045" name="Freeform 19"/>
            <p:cNvSpPr/>
            <p:nvPr/>
          </p:nvSpPr>
          <p:spPr bwMode="ltGray">
            <a:xfrm rot="-5400000">
              <a:off x="3759" y="1670"/>
              <a:ext cx="623" cy="422"/>
            </a:xfrm>
            <a:custGeom>
              <a:avLst/>
              <a:gdLst>
                <a:gd name="T0" fmla="*/ 0 w 624"/>
                <a:gd name="T1" fmla="*/ 0 h 317"/>
                <a:gd name="T2" fmla="*/ 0 w 624"/>
                <a:gd name="T3" fmla="*/ 3574 h 317"/>
                <a:gd name="T4" fmla="*/ 615 w 624"/>
                <a:gd name="T5" fmla="*/ 3574 h 317"/>
                <a:gd name="T6" fmla="*/ 615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1046" name="Freeform 20"/>
            <p:cNvSpPr/>
            <p:nvPr/>
          </p:nvSpPr>
          <p:spPr bwMode="ltGray">
            <a:xfrm rot="-5400000">
              <a:off x="4560" y="1748"/>
              <a:ext cx="626" cy="255"/>
            </a:xfrm>
            <a:custGeom>
              <a:avLst/>
              <a:gdLst>
                <a:gd name="T0" fmla="*/ 0 w 624"/>
                <a:gd name="T1" fmla="*/ 2 h 370"/>
                <a:gd name="T2" fmla="*/ 0 w 624"/>
                <a:gd name="T3" fmla="*/ 11 h 370"/>
                <a:gd name="T4" fmla="*/ 642 w 624"/>
                <a:gd name="T5" fmla="*/ 11 h 370"/>
                <a:gd name="T6" fmla="*/ 642 w 624"/>
                <a:gd name="T7" fmla="*/ 2 h 370"/>
                <a:gd name="T8" fmla="*/ 393 w 624"/>
                <a:gd name="T9" fmla="*/ 1 h 370"/>
                <a:gd name="T10" fmla="*/ 0 w 624"/>
                <a:gd name="T11" fmla="*/ 2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1047" name="Freeform 21"/>
            <p:cNvSpPr/>
            <p:nvPr/>
          </p:nvSpPr>
          <p:spPr bwMode="ltGray">
            <a:xfrm>
              <a:off x="5469" y="1562"/>
              <a:ext cx="291" cy="626"/>
            </a:xfrm>
            <a:custGeom>
              <a:avLst/>
              <a:gdLst>
                <a:gd name="T0" fmla="*/ 0 w 291"/>
                <a:gd name="T1" fmla="*/ 633 h 625"/>
                <a:gd name="T2" fmla="*/ 291 w 291"/>
                <a:gd name="T3" fmla="*/ 634 h 625"/>
                <a:gd name="T4" fmla="*/ 291 w 291"/>
                <a:gd name="T5" fmla="*/ 6 h 625"/>
                <a:gd name="T6" fmla="*/ 0 w 291"/>
                <a:gd name="T7" fmla="*/ 0 h 625"/>
                <a:gd name="T8" fmla="*/ 0 w 291"/>
                <a:gd name="T9" fmla="*/ 633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1048" name="Freeform 22"/>
            <p:cNvSpPr/>
            <p:nvPr/>
          </p:nvSpPr>
          <p:spPr bwMode="ltGray">
            <a:xfrm rot="-5400000">
              <a:off x="5060" y="1695"/>
              <a:ext cx="626" cy="361"/>
            </a:xfrm>
            <a:custGeom>
              <a:avLst/>
              <a:gdLst>
                <a:gd name="T0" fmla="*/ 0 w 624"/>
                <a:gd name="T1" fmla="*/ 0 h 272"/>
                <a:gd name="T2" fmla="*/ 0 w 624"/>
                <a:gd name="T3" fmla="*/ 3473 h 272"/>
                <a:gd name="T4" fmla="*/ 249 w 624"/>
                <a:gd name="T5" fmla="*/ 3070 h 272"/>
                <a:gd name="T6" fmla="*/ 642 w 624"/>
                <a:gd name="T7" fmla="*/ 3473 h 272"/>
                <a:gd name="T8" fmla="*/ 642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sp>
          <p:nvSpPr>
            <p:cNvPr id="1049" name="Freeform 23"/>
            <p:cNvSpPr/>
            <p:nvPr/>
          </p:nvSpPr>
          <p:spPr bwMode="ltGray">
            <a:xfrm rot="-5400000">
              <a:off x="4796" y="1721"/>
              <a:ext cx="634" cy="316"/>
            </a:xfrm>
            <a:custGeom>
              <a:avLst/>
              <a:gdLst>
                <a:gd name="T0" fmla="*/ 8 w 632"/>
                <a:gd name="T1" fmla="*/ 13 h 362"/>
                <a:gd name="T2" fmla="*/ 8 w 632"/>
                <a:gd name="T3" fmla="*/ 93 h 362"/>
                <a:gd name="T4" fmla="*/ 257 w 632"/>
                <a:gd name="T5" fmla="*/ 93 h 362"/>
                <a:gd name="T6" fmla="*/ 650 w 632"/>
                <a:gd name="T7" fmla="*/ 93 h 362"/>
                <a:gd name="T8" fmla="*/ 650 w 632"/>
                <a:gd name="T9" fmla="*/ 13 h 362"/>
                <a:gd name="T10" fmla="*/ 104 w 632"/>
                <a:gd name="T11" fmla="*/ 13 h 362"/>
                <a:gd name="T12" fmla="*/ 8 w 632"/>
                <a:gd name="T13" fmla="*/ 13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lstStyle>
            <a:p>
              <a:endParaRPr lang="en-US"/>
            </a:p>
          </p:txBody>
        </p:sp>
      </p:grpSp>
      <p:sp>
        <p:nvSpPr>
          <p:cNvPr id="1029" name="Rectangle 24"/>
          <p:cNvSpPr>
            <a:spLocks noChangeArrowheads="1"/>
          </p:cNvSpPr>
          <p:nvPr/>
        </p:nvSpPr>
        <p:spPr bwMode="auto">
          <a:xfrm flipV="1">
            <a:off x="0" y="685800"/>
            <a:ext cx="9144000" cy="163513"/>
          </a:xfrm>
          <a:prstGeom prst="rect">
            <a:avLst/>
          </a:prstGeom>
          <a:gradFill rotWithShape="0">
            <a:gsLst>
              <a:gs pos="0">
                <a:srgbClr val="FFFFFF"/>
              </a:gs>
              <a:gs pos="100000">
                <a:srgbClr val="999999"/>
              </a:gs>
            </a:gsLst>
            <a:lin ang="5400000" scaled="1"/>
          </a:gradFill>
          <a:ln>
            <a:noFill/>
          </a:ln>
          <a:extLst>
            <a:ext uri="{91240B29-F687-4F45-9708-019B960494DF}">
              <a14:hiddenLine xmlns:a14="http://schemas.microsoft.com/office/drawing/2010/main" w="12700">
                <a:solidFill>
                  <a:srgbClr val="000000"/>
                </a:solidFill>
                <a:miter lim="800000"/>
                <a:headEnd type="none" w="sm" len="sm"/>
                <a:tailEnd type="none" w="lg" len="med"/>
              </a14:hiddenLine>
            </a:ext>
          </a:extLst>
        </p:spPr>
        <p:txBody>
          <a:bodyPr wrap="none" anchor="ctr"/>
          <a:lstStyle>
            <a:defPPr/>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defRPr/>
            </a:pPr>
            <a:endParaRPr lang="en-US" altLang="en-US"/>
          </a:p>
        </p:txBody>
      </p:sp>
      <p:sp>
        <p:nvSpPr>
          <p:cNvPr id="1030" name="Rectangle 25"/>
          <p:cNvSpPr>
            <a:spLocks noChangeArrowheads="1"/>
          </p:cNvSpPr>
          <p:nvPr/>
        </p:nvSpPr>
        <p:spPr bwMode="auto">
          <a:xfrm flipV="1">
            <a:off x="0" y="914400"/>
            <a:ext cx="9144000" cy="163513"/>
          </a:xfrm>
          <a:prstGeom prst="rect">
            <a:avLst/>
          </a:prstGeom>
          <a:gradFill rotWithShape="0">
            <a:gsLst>
              <a:gs pos="0">
                <a:srgbClr val="999999"/>
              </a:gs>
              <a:gs pos="100000">
                <a:srgbClr val="FFFFFF"/>
              </a:gs>
            </a:gsLst>
            <a:lin ang="5400000" scaled="1"/>
          </a:gradFill>
          <a:ln>
            <a:noFill/>
          </a:ln>
          <a:extLst>
            <a:ext uri="{91240B29-F687-4F45-9708-019B960494DF}">
              <a14:hiddenLine xmlns:a14="http://schemas.microsoft.com/office/drawing/2010/main" w="12700">
                <a:solidFill>
                  <a:srgbClr val="000000"/>
                </a:solidFill>
                <a:miter lim="800000"/>
                <a:headEnd type="none" w="sm" len="sm"/>
                <a:tailEnd type="none" w="lg" len="med"/>
              </a14:hiddenLine>
            </a:ext>
          </a:extLst>
        </p:spPr>
        <p:txBody>
          <a:bodyPr wrap="none" anchor="ctr"/>
          <a:lstStyle>
            <a:defPPr/>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defRPr/>
            </a:pPr>
            <a:endParaRPr lang="en-US" altLang="en-US"/>
          </a:p>
        </p:txBody>
      </p:sp>
    </p:spTree>
  </p:cSld>
  <p:clrMap bg1="lt1" tx1="dk1" bg2="lt2" tx2="dk2" accent1="accent1" accent2="accent2" accent3="accent3" accent4="accent4" accent5="accent5" accent6="accent6" hlink="hlink" folHlink="folHlink"/>
  <p:sldLayoutIdLst>
    <p:sldLayoutId id="2147484056"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ransition/>
  <p:hf hdr="0" ftr="0" dt="0"/>
  <p:txStyles>
    <p:titleStyle>
      <a:lvl1pPr algn="ctr" rtl="0" eaLnBrk="0" fontAlgn="base" hangingPunct="0">
        <a:spcBef>
          <a:spcPct val="0"/>
        </a:spcBef>
        <a:spcAft>
          <a:spcPct val="0"/>
        </a:spcAft>
        <a:defRPr kumimoji="1" sz="4400" b="1" i="1">
          <a:solidFill>
            <a:schemeClr val="accent2"/>
          </a:solidFill>
          <a:latin typeface="+mj-lt"/>
          <a:ea typeface="+mj-ea"/>
          <a:cs typeface="+mj-cs"/>
        </a:defRPr>
      </a:lvl1pPr>
      <a:lvl2pPr algn="ctr" rtl="0" eaLnBrk="0" fontAlgn="base" hangingPunct="0">
        <a:spcBef>
          <a:spcPct val="0"/>
        </a:spcBef>
        <a:spcAft>
          <a:spcPct val="0"/>
        </a:spcAft>
        <a:defRPr kumimoji="1" sz="4400" b="1" i="1">
          <a:solidFill>
            <a:schemeClr val="accent2"/>
          </a:solidFill>
          <a:latin typeface="Times New Roman" panose="02020603050405020304" pitchFamily="18" charset="0"/>
        </a:defRPr>
      </a:lvl2pPr>
      <a:lvl3pPr algn="ctr" rtl="0" eaLnBrk="0" fontAlgn="base" hangingPunct="0">
        <a:spcBef>
          <a:spcPct val="0"/>
        </a:spcBef>
        <a:spcAft>
          <a:spcPct val="0"/>
        </a:spcAft>
        <a:defRPr kumimoji="1" sz="4400" b="1" i="1">
          <a:solidFill>
            <a:schemeClr val="accent2"/>
          </a:solidFill>
          <a:latin typeface="Times New Roman" panose="02020603050405020304" pitchFamily="18" charset="0"/>
        </a:defRPr>
      </a:lvl3pPr>
      <a:lvl4pPr algn="ctr" rtl="0" eaLnBrk="0" fontAlgn="base" hangingPunct="0">
        <a:spcBef>
          <a:spcPct val="0"/>
        </a:spcBef>
        <a:spcAft>
          <a:spcPct val="0"/>
        </a:spcAft>
        <a:defRPr kumimoji="1" sz="4400" b="1" i="1">
          <a:solidFill>
            <a:schemeClr val="accent2"/>
          </a:solidFill>
          <a:latin typeface="Times New Roman" panose="02020603050405020304" pitchFamily="18" charset="0"/>
        </a:defRPr>
      </a:lvl4pPr>
      <a:lvl5pPr algn="ctr" rtl="0" eaLnBrk="0" fontAlgn="base" hangingPunct="0">
        <a:spcBef>
          <a:spcPct val="0"/>
        </a:spcBef>
        <a:spcAft>
          <a:spcPct val="0"/>
        </a:spcAft>
        <a:defRPr kumimoji="1" sz="4400" b="1" i="1">
          <a:solidFill>
            <a:schemeClr val="accent2"/>
          </a:solidFill>
          <a:latin typeface="Times New Roman" panose="02020603050405020304" pitchFamily="18" charset="0"/>
        </a:defRPr>
      </a:lvl5pPr>
      <a:lvl6pPr marL="457200" algn="ctr" rtl="0" eaLnBrk="0" fontAlgn="base" hangingPunct="0">
        <a:spcBef>
          <a:spcPct val="0"/>
        </a:spcBef>
        <a:spcAft>
          <a:spcPct val="0"/>
        </a:spcAft>
        <a:defRPr kumimoji="1" sz="4400" b="1" i="1">
          <a:solidFill>
            <a:schemeClr val="accent2"/>
          </a:solidFill>
          <a:latin typeface="Times New Roman" panose="02020603050405020304" pitchFamily="18" charset="0"/>
        </a:defRPr>
      </a:lvl6pPr>
      <a:lvl7pPr marL="914400" algn="ctr" rtl="0" eaLnBrk="0" fontAlgn="base" hangingPunct="0">
        <a:spcBef>
          <a:spcPct val="0"/>
        </a:spcBef>
        <a:spcAft>
          <a:spcPct val="0"/>
        </a:spcAft>
        <a:defRPr kumimoji="1" sz="4400" b="1" i="1">
          <a:solidFill>
            <a:schemeClr val="accent2"/>
          </a:solidFill>
          <a:latin typeface="Times New Roman" panose="02020603050405020304" pitchFamily="18" charset="0"/>
        </a:defRPr>
      </a:lvl7pPr>
      <a:lvl8pPr marL="1371600" algn="ctr" rtl="0" eaLnBrk="0" fontAlgn="base" hangingPunct="0">
        <a:spcBef>
          <a:spcPct val="0"/>
        </a:spcBef>
        <a:spcAft>
          <a:spcPct val="0"/>
        </a:spcAft>
        <a:defRPr kumimoji="1" sz="4400" b="1" i="1">
          <a:solidFill>
            <a:schemeClr val="accent2"/>
          </a:solidFill>
          <a:latin typeface="Times New Roman" panose="02020603050405020304" pitchFamily="18" charset="0"/>
        </a:defRPr>
      </a:lvl8pPr>
      <a:lvl9pPr marL="1828800" algn="ctr" rtl="0" eaLnBrk="0" fontAlgn="base" hangingPunct="0">
        <a:spcBef>
          <a:spcPct val="0"/>
        </a:spcBef>
        <a:spcAft>
          <a:spcPct val="0"/>
        </a:spcAft>
        <a:defRPr kumimoji="1" sz="4400" b="1" i="1">
          <a:solidFill>
            <a:schemeClr val="accent2"/>
          </a:solidFill>
          <a:latin typeface="Times New Roman" panose="02020603050405020304" pitchFamily="18" charset="0"/>
        </a:defRPr>
      </a:lvl9pPr>
    </p:titleStyle>
    <p:bodyStyle>
      <a:defPPr/>
      <a:lvl1pPr marL="342900" indent="-342900" algn="l" rtl="0" eaLnBrk="0" fontAlgn="base" hangingPunct="0">
        <a:spcBef>
          <a:spcPct val="20000"/>
        </a:spcBef>
        <a:spcAft>
          <a:spcPct val="0"/>
        </a:spcAft>
        <a:buClr>
          <a:schemeClr val="tx2"/>
        </a:buClr>
        <a:buSzPct val="70000"/>
        <a:buFont typeface="Monotype Sorts" pitchFamily="2" charset="2"/>
        <a:buChar char="n"/>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a:solidFill>
            <a:schemeClr val="tx1"/>
          </a:solidFill>
          <a:latin typeface="+mn-lt"/>
        </a:defRPr>
      </a:lvl6pPr>
      <a:lvl7pPr marL="2971800" indent="-228600" algn="l" rtl="0" eaLnBrk="0" fontAlgn="base" hangingPunct="0">
        <a:spcBef>
          <a:spcPct val="20000"/>
        </a:spcBef>
        <a:spcAft>
          <a:spcPct val="0"/>
        </a:spcAft>
        <a:buChar char="»"/>
        <a:defRPr kumimoji="1">
          <a:solidFill>
            <a:schemeClr val="tx1"/>
          </a:solidFill>
          <a:latin typeface="+mn-lt"/>
        </a:defRPr>
      </a:lvl7pPr>
      <a:lvl8pPr marL="3429000" indent="-228600" algn="l" rtl="0" eaLnBrk="0" fontAlgn="base" hangingPunct="0">
        <a:spcBef>
          <a:spcPct val="20000"/>
        </a:spcBef>
        <a:spcAft>
          <a:spcPct val="0"/>
        </a:spcAft>
        <a:buChar char="»"/>
        <a:defRPr kumimoji="1">
          <a:solidFill>
            <a:schemeClr val="tx1"/>
          </a:solidFill>
          <a:latin typeface="+mn-lt"/>
        </a:defRPr>
      </a:lvl8pPr>
      <a:lvl9pPr marL="3886200" indent="-228600" algn="l" rtl="0" eaLnBrk="0" fontAlgn="base" hangingPunct="0">
        <a:spcBef>
          <a:spcPct val="20000"/>
        </a:spcBef>
        <a:spcAft>
          <a:spcPct val="0"/>
        </a:spcAft>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20713" y="92075"/>
            <a:ext cx="7818437" cy="2459038"/>
          </a:xfrm>
        </p:spPr>
        <p:txBody>
          <a:bodyPr/>
          <a:lstStyle>
            <a:defPPr/>
          </a:lstStyle>
          <a:p>
            <a:pPr>
              <a:spcAft>
                <a:spcPts val="2000"/>
              </a:spcAft>
            </a:pPr>
            <a:r>
              <a:rPr lang="en-US" altLang="en-US" sz="4800"/>
              <a:t>Introduction to C Programming </a:t>
            </a:r>
            <a:endParaRPr lang="en-US" altLang="en-US" sz="3200">
              <a:solidFill>
                <a:srgbClr val="FF3300"/>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1113"/>
            <a:ext cx="9112250" cy="762001"/>
          </a:xfrm>
        </p:spPr>
        <p:txBody>
          <a:bodyPr/>
          <a:lstStyle>
            <a:defPPr/>
          </a:lstStyle>
          <a:p>
            <a:r>
              <a:rPr lang="en-US" altLang="en-US"/>
              <a:t>The if else Statement</a:t>
            </a:r>
          </a:p>
        </p:txBody>
      </p:sp>
      <p:sp>
        <p:nvSpPr>
          <p:cNvPr id="3" name="Content Placeholder 2"/>
          <p:cNvSpPr>
            <a:spLocks noGrp="1"/>
          </p:cNvSpPr>
          <p:nvPr>
            <p:ph idx="1"/>
          </p:nvPr>
        </p:nvSpPr>
        <p:spPr>
          <a:xfrm>
            <a:off x="0" y="900113"/>
            <a:ext cx="9144000" cy="5594350"/>
          </a:xfrm>
        </p:spPr>
        <p:txBody>
          <a:bodyPr/>
          <a:lstStyle>
            <a:defPPr/>
          </a:lstStyle>
          <a:p>
            <a:pPr algn="just"/>
            <a:r>
              <a:rPr lang="en-US" dirty="0"/>
              <a:t>Here are several examples illustrating the use of </a:t>
            </a:r>
            <a:r>
              <a:rPr lang="en-US" b="1" dirty="0"/>
              <a:t>if-else </a:t>
            </a:r>
            <a:r>
              <a:rPr lang="en-US" dirty="0"/>
              <a:t>statement.</a:t>
            </a:r>
          </a:p>
          <a:p>
            <a:pPr algn="just"/>
            <a:r>
              <a:rPr lang="en-US" dirty="0"/>
              <a:t>if(status == 'S’)</a:t>
            </a:r>
          </a:p>
          <a:p>
            <a:pPr marL="0" indent="0" algn="just">
              <a:buNone/>
            </a:pPr>
            <a:r>
              <a:rPr lang="en-US" dirty="0"/>
              <a:t>	tax = 0.20 * pay;</a:t>
            </a:r>
          </a:p>
          <a:p>
            <a:pPr marL="0" indent="0" algn="just">
              <a:buNone/>
            </a:pPr>
            <a:r>
              <a:rPr lang="en-US" dirty="0"/>
              <a:t>    else</a:t>
            </a:r>
          </a:p>
          <a:p>
            <a:pPr marL="0" indent="0" algn="just">
              <a:buNone/>
            </a:pPr>
            <a:r>
              <a:rPr lang="en-US" dirty="0"/>
              <a:t>	tax = 0.14 * pay;</a:t>
            </a:r>
          </a:p>
          <a:p>
            <a:pPr algn="just"/>
            <a:r>
              <a:rPr lang="en-US" dirty="0"/>
              <a:t>if (due &gt; 0)    {</a:t>
            </a:r>
          </a:p>
          <a:p>
            <a:pPr marL="0" indent="0" algn="just">
              <a:buNone/>
            </a:pPr>
            <a:r>
              <a:rPr lang="en-US" dirty="0"/>
              <a:t>	</a:t>
            </a:r>
            <a:r>
              <a:rPr lang="en-US" dirty="0" err="1"/>
              <a:t>printf</a:t>
            </a:r>
            <a:r>
              <a:rPr lang="en-US" dirty="0"/>
              <a:t>(“account number %d is overdue”, </a:t>
            </a:r>
            <a:r>
              <a:rPr lang="en-US" dirty="0" err="1"/>
              <a:t>accountno</a:t>
            </a:r>
            <a:r>
              <a:rPr lang="en-US" dirty="0"/>
              <a:t>);</a:t>
            </a:r>
          </a:p>
          <a:p>
            <a:pPr marL="0" indent="0" algn="just">
              <a:buNone/>
            </a:pPr>
            <a:r>
              <a:rPr lang="pt-BR" dirty="0"/>
              <a:t>	credit= 0;</a:t>
            </a:r>
          </a:p>
          <a:p>
            <a:pPr marL="0" indent="0" algn="just">
              <a:buNone/>
            </a:pPr>
            <a:r>
              <a:rPr lang="en-US" dirty="0"/>
              <a:t>     }</a:t>
            </a:r>
          </a:p>
          <a:p>
            <a:pPr marL="0" indent="0" algn="just">
              <a:buNone/>
            </a:pPr>
            <a:r>
              <a:rPr lang="en-US" dirty="0"/>
              <a:t>     else</a:t>
            </a:r>
          </a:p>
          <a:p>
            <a:pPr marL="0" indent="0" algn="just">
              <a:buNone/>
            </a:pPr>
            <a:r>
              <a:rPr lang="pt-BR" dirty="0"/>
              <a:t>           credit = 1000.0;</a:t>
            </a:r>
          </a:p>
        </p:txBody>
      </p:sp>
    </p:spTree>
    <p:extLst>
      <p:ext uri="{BB962C8B-B14F-4D97-AF65-F5344CB8AC3E}">
        <p14:creationId xmlns:p14="http://schemas.microsoft.com/office/powerpoint/2010/main" val="259532923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1113"/>
            <a:ext cx="9112250" cy="762001"/>
          </a:xfrm>
        </p:spPr>
        <p:txBody>
          <a:bodyPr/>
          <a:lstStyle>
            <a:defPPr/>
          </a:lstStyle>
          <a:p>
            <a:r>
              <a:rPr lang="en-US" altLang="en-US"/>
              <a:t>The if else Statement</a:t>
            </a:r>
          </a:p>
        </p:txBody>
      </p:sp>
      <p:sp>
        <p:nvSpPr>
          <p:cNvPr id="3" name="Content Placeholder 2"/>
          <p:cNvSpPr>
            <a:spLocks noGrp="1"/>
          </p:cNvSpPr>
          <p:nvPr>
            <p:ph idx="1"/>
          </p:nvPr>
        </p:nvSpPr>
        <p:spPr>
          <a:xfrm>
            <a:off x="0" y="900113"/>
            <a:ext cx="9144000" cy="5594350"/>
          </a:xfrm>
        </p:spPr>
        <p:txBody>
          <a:bodyPr/>
          <a:lstStyle>
            <a:defPPr/>
          </a:lstStyle>
          <a:p>
            <a:r>
              <a:rPr lang="en-US" dirty="0"/>
              <a:t>if (x &lt;= 3)</a:t>
            </a:r>
          </a:p>
          <a:p>
            <a:pPr marL="0" indent="0">
              <a:buNone/>
            </a:pPr>
            <a:r>
              <a:rPr lang="en-US" dirty="0"/>
              <a:t>	y = 3 * pow(x, 2);</a:t>
            </a:r>
          </a:p>
          <a:p>
            <a:pPr marL="0" indent="0">
              <a:buNone/>
            </a:pPr>
            <a:r>
              <a:rPr lang="en-US" dirty="0"/>
              <a:t>    else</a:t>
            </a:r>
          </a:p>
          <a:p>
            <a:pPr marL="0" indent="0">
              <a:buNone/>
            </a:pPr>
            <a:r>
              <a:rPr lang="es-ES" dirty="0"/>
              <a:t>	y = 2 * pow((x – 3) , 2 );</a:t>
            </a:r>
          </a:p>
          <a:p>
            <a:pPr marL="0" indent="0">
              <a:buNone/>
            </a:pPr>
            <a:r>
              <a:rPr lang="en-US" dirty="0"/>
              <a:t>     </a:t>
            </a:r>
            <a:r>
              <a:rPr lang="en-US" dirty="0" err="1"/>
              <a:t>printf</a:t>
            </a:r>
            <a:r>
              <a:rPr lang="en-US" dirty="0"/>
              <a:t>( "%f \n”, balance);</a:t>
            </a:r>
          </a:p>
          <a:p>
            <a:pPr marL="0" indent="0">
              <a:buNone/>
            </a:pPr>
            <a:endParaRPr lang="en-US" dirty="0"/>
          </a:p>
        </p:txBody>
      </p:sp>
    </p:spTree>
    <p:extLst>
      <p:ext uri="{BB962C8B-B14F-4D97-AF65-F5344CB8AC3E}">
        <p14:creationId xmlns:p14="http://schemas.microsoft.com/office/powerpoint/2010/main" val="348217423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1113"/>
            <a:ext cx="9112250" cy="762001"/>
          </a:xfrm>
        </p:spPr>
        <p:txBody>
          <a:bodyPr/>
          <a:lstStyle>
            <a:defPPr/>
          </a:lstStyle>
          <a:p>
            <a:r>
              <a:rPr lang="en-US" altLang="en-US"/>
              <a:t>The if else Statement</a:t>
            </a:r>
          </a:p>
        </p:txBody>
      </p:sp>
      <p:sp>
        <p:nvSpPr>
          <p:cNvPr id="3" name="Content Placeholder 2"/>
          <p:cNvSpPr>
            <a:spLocks noGrp="1"/>
          </p:cNvSpPr>
          <p:nvPr>
            <p:ph idx="1"/>
          </p:nvPr>
        </p:nvSpPr>
        <p:spPr>
          <a:xfrm>
            <a:off x="0" y="900113"/>
            <a:ext cx="9144000" cy="5594350"/>
          </a:xfrm>
        </p:spPr>
        <p:txBody>
          <a:bodyPr/>
          <a:lstStyle>
            <a:defPPr/>
          </a:lstStyle>
          <a:p>
            <a:pPr marL="0" indent="0">
              <a:buNone/>
            </a:pPr>
            <a:r>
              <a:rPr lang="pt-BR" dirty="0"/>
              <a:t>   if (circle)  {</a:t>
            </a:r>
          </a:p>
          <a:p>
            <a:pPr marL="914400" indent="0">
              <a:buNone/>
            </a:pPr>
            <a:r>
              <a:rPr lang="en-US" dirty="0" err="1"/>
              <a:t>scanf</a:t>
            </a:r>
            <a:r>
              <a:rPr lang="en-US" dirty="0"/>
              <a:t>("%f", &amp;radius);</a:t>
            </a:r>
          </a:p>
          <a:p>
            <a:pPr marL="914400" indent="0">
              <a:buNone/>
            </a:pPr>
            <a:r>
              <a:rPr lang="en-US" dirty="0"/>
              <a:t>area = 3.14159 * radius * radius;</a:t>
            </a:r>
          </a:p>
          <a:p>
            <a:pPr marL="914400" indent="0">
              <a:buNone/>
            </a:pPr>
            <a:r>
              <a:rPr lang="pt-BR" dirty="0"/>
              <a:t>printf( “Area of circle= %f”,area);</a:t>
            </a:r>
          </a:p>
          <a:p>
            <a:pPr marL="350838" indent="0">
              <a:buNone/>
            </a:pPr>
            <a:r>
              <a:rPr lang="en-US" dirty="0"/>
              <a:t>}</a:t>
            </a:r>
          </a:p>
          <a:p>
            <a:pPr marL="350838" indent="0">
              <a:buNone/>
            </a:pPr>
            <a:r>
              <a:rPr lang="en-US" dirty="0"/>
              <a:t>else {</a:t>
            </a:r>
          </a:p>
          <a:p>
            <a:pPr marL="914400" indent="0">
              <a:buNone/>
            </a:pPr>
            <a:r>
              <a:rPr lang="en-US" dirty="0" err="1"/>
              <a:t>scanf</a:t>
            </a:r>
            <a:r>
              <a:rPr lang="en-US" dirty="0"/>
              <a:t> ("%f %f” , &amp;length, &amp;width) ;</a:t>
            </a:r>
          </a:p>
          <a:p>
            <a:pPr marL="914400" indent="0">
              <a:buNone/>
            </a:pPr>
            <a:r>
              <a:rPr lang="en-US" dirty="0"/>
              <a:t>area = length * width;</a:t>
            </a:r>
          </a:p>
          <a:p>
            <a:pPr marL="914400" indent="0">
              <a:buNone/>
            </a:pPr>
            <a:r>
              <a:rPr lang="pt-BR" dirty="0"/>
              <a:t>printf( " Area of rectangle = %f ”,area);</a:t>
            </a:r>
          </a:p>
          <a:p>
            <a:pPr marL="350838" indent="0">
              <a:buNone/>
            </a:pPr>
            <a:r>
              <a:rPr lang="en-US" altLang="en-US" dirty="0"/>
              <a:t>}</a:t>
            </a:r>
          </a:p>
        </p:txBody>
      </p:sp>
    </p:spTree>
    <p:extLst>
      <p:ext uri="{BB962C8B-B14F-4D97-AF65-F5344CB8AC3E}">
        <p14:creationId xmlns:p14="http://schemas.microsoft.com/office/powerpoint/2010/main" val="244837482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1113"/>
            <a:ext cx="9112250" cy="762001"/>
          </a:xfrm>
        </p:spPr>
        <p:txBody>
          <a:bodyPr/>
          <a:lstStyle>
            <a:defPPr/>
          </a:lstStyle>
          <a:p>
            <a:r>
              <a:rPr lang="en-US" altLang="en-US"/>
              <a:t>The if Statement- Example</a:t>
            </a:r>
          </a:p>
        </p:txBody>
      </p:sp>
      <p:sp>
        <p:nvSpPr>
          <p:cNvPr id="3" name="Content Placeholder 2"/>
          <p:cNvSpPr>
            <a:spLocks noGrp="1"/>
          </p:cNvSpPr>
          <p:nvPr>
            <p:ph idx="1"/>
          </p:nvPr>
        </p:nvSpPr>
        <p:spPr>
          <a:xfrm>
            <a:off x="0" y="900113"/>
            <a:ext cx="9144000" cy="5594350"/>
          </a:xfrm>
        </p:spPr>
        <p:txBody>
          <a:bodyPr/>
          <a:lstStyle>
            <a:defPPr/>
          </a:lstStyle>
          <a:p>
            <a:pPr marL="396875" indent="0">
              <a:spcBef>
                <a:spcPct val="0"/>
              </a:spcBef>
              <a:buNone/>
            </a:pPr>
            <a:r>
              <a:rPr lang="en-US" altLang="en-US" dirty="0"/>
              <a:t>#include &lt;</a:t>
            </a:r>
            <a:r>
              <a:rPr lang="en-US" altLang="en-US" dirty="0" err="1"/>
              <a:t>stdio.h</a:t>
            </a:r>
            <a:r>
              <a:rPr lang="en-US" altLang="en-US" dirty="0"/>
              <a:t>&gt;</a:t>
            </a:r>
          </a:p>
          <a:p>
            <a:pPr marL="396875" indent="0">
              <a:spcBef>
                <a:spcPct val="0"/>
              </a:spcBef>
              <a:buNone/>
            </a:pPr>
            <a:r>
              <a:rPr lang="en-US" altLang="en-US" dirty="0"/>
              <a:t>int main ()  {</a:t>
            </a:r>
          </a:p>
          <a:p>
            <a:pPr marL="396875" indent="0">
              <a:spcBef>
                <a:spcPct val="0"/>
              </a:spcBef>
              <a:buNone/>
            </a:pPr>
            <a:r>
              <a:rPr lang="en-US" altLang="en-US" dirty="0"/>
              <a:t>   /* variable definition */</a:t>
            </a:r>
          </a:p>
          <a:p>
            <a:pPr marL="396875" indent="0">
              <a:spcBef>
                <a:spcPct val="0"/>
              </a:spcBef>
              <a:buNone/>
            </a:pPr>
            <a:r>
              <a:rPr lang="en-US" altLang="en-US" dirty="0"/>
              <a:t>   int a = 10; </a:t>
            </a:r>
          </a:p>
          <a:p>
            <a:pPr marL="396875" indent="0">
              <a:spcBef>
                <a:spcPct val="0"/>
              </a:spcBef>
              <a:buNone/>
            </a:pPr>
            <a:r>
              <a:rPr lang="en-US" altLang="en-US" dirty="0"/>
              <a:t> </a:t>
            </a:r>
          </a:p>
          <a:p>
            <a:pPr marL="396875" indent="0">
              <a:spcBef>
                <a:spcPct val="0"/>
              </a:spcBef>
              <a:buNone/>
            </a:pPr>
            <a:r>
              <a:rPr lang="en-US" altLang="en-US" dirty="0"/>
              <a:t>   /* check the </a:t>
            </a:r>
            <a:r>
              <a:rPr lang="en-US" altLang="en-US" dirty="0" err="1"/>
              <a:t>boolean</a:t>
            </a:r>
            <a:r>
              <a:rPr lang="en-US" altLang="en-US" dirty="0"/>
              <a:t> condition using if statement */</a:t>
            </a:r>
          </a:p>
          <a:p>
            <a:pPr marL="396875" indent="0">
              <a:spcBef>
                <a:spcPct val="0"/>
              </a:spcBef>
              <a:buNone/>
            </a:pPr>
            <a:r>
              <a:rPr lang="en-US" altLang="en-US" dirty="0"/>
              <a:t>   if( a &lt; 20 )   {</a:t>
            </a:r>
          </a:p>
          <a:p>
            <a:pPr marL="396875" indent="0">
              <a:spcBef>
                <a:spcPct val="0"/>
              </a:spcBef>
              <a:buNone/>
            </a:pPr>
            <a:r>
              <a:rPr lang="en-US" altLang="en-US" dirty="0"/>
              <a:t>      /* if condition is true then print the following */</a:t>
            </a:r>
          </a:p>
          <a:p>
            <a:pPr marL="396875" indent="0">
              <a:spcBef>
                <a:spcPct val="0"/>
              </a:spcBef>
              <a:buNone/>
            </a:pPr>
            <a:r>
              <a:rPr lang="en-US" altLang="en-US" dirty="0"/>
              <a:t>      </a:t>
            </a:r>
            <a:r>
              <a:rPr lang="en-US" altLang="en-US" dirty="0" err="1"/>
              <a:t>printf</a:t>
            </a:r>
            <a:r>
              <a:rPr lang="en-US" altLang="en-US" dirty="0"/>
              <a:t>("a is less than 20\n" );</a:t>
            </a:r>
          </a:p>
          <a:p>
            <a:pPr marL="396875" indent="0">
              <a:spcBef>
                <a:spcPct val="0"/>
              </a:spcBef>
              <a:buNone/>
            </a:pPr>
            <a:r>
              <a:rPr lang="en-US" altLang="en-US" dirty="0"/>
              <a:t>   }</a:t>
            </a:r>
          </a:p>
          <a:p>
            <a:pPr marL="396875" indent="0">
              <a:spcBef>
                <a:spcPct val="0"/>
              </a:spcBef>
              <a:buNone/>
            </a:pPr>
            <a:endParaRPr lang="en-US" altLang="en-US" dirty="0"/>
          </a:p>
          <a:p>
            <a:pPr marL="396875" indent="0">
              <a:spcBef>
                <a:spcPct val="0"/>
              </a:spcBef>
              <a:buNone/>
            </a:pPr>
            <a:r>
              <a:rPr lang="en-US" altLang="en-US" dirty="0"/>
              <a:t>  </a:t>
            </a:r>
            <a:r>
              <a:rPr lang="en-US" altLang="en-US" dirty="0" err="1"/>
              <a:t>printf</a:t>
            </a:r>
            <a:r>
              <a:rPr lang="en-US" altLang="en-US" dirty="0"/>
              <a:t>("value of a is : %d\n", a);</a:t>
            </a:r>
          </a:p>
          <a:p>
            <a:pPr marL="396875" indent="0">
              <a:spcBef>
                <a:spcPct val="0"/>
              </a:spcBef>
              <a:buNone/>
            </a:pPr>
            <a:r>
              <a:rPr lang="en-US" altLang="en-US" dirty="0"/>
              <a:t>  return 0;</a:t>
            </a:r>
          </a:p>
          <a:p>
            <a:pPr marL="396875" indent="0">
              <a:spcBef>
                <a:spcPct val="0"/>
              </a:spcBef>
              <a:buNone/>
            </a:pPr>
            <a:r>
              <a:rPr lang="en-US" altLang="en-US" dirty="0"/>
              <a:t>}</a:t>
            </a:r>
          </a:p>
        </p:txBody>
      </p:sp>
    </p:spTree>
    <p:extLst>
      <p:ext uri="{BB962C8B-B14F-4D97-AF65-F5344CB8AC3E}">
        <p14:creationId xmlns:p14="http://schemas.microsoft.com/office/powerpoint/2010/main" val="344498340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0" y="974725"/>
            <a:ext cx="9112250" cy="5654675"/>
          </a:xfrm>
        </p:spPr>
        <p:txBody>
          <a:bodyPr numCol="1"/>
          <a:lstStyle>
            <a:defPPr/>
          </a:lstStyle>
          <a:p>
            <a:pPr marL="228600" indent="0">
              <a:buNone/>
            </a:pPr>
            <a:r>
              <a:rPr lang="en-US" altLang="en-US" sz="1800" dirty="0"/>
              <a:t>#include &lt;</a:t>
            </a:r>
            <a:r>
              <a:rPr lang="en-US" altLang="en-US" sz="1800" dirty="0" err="1"/>
              <a:t>stdio.h</a:t>
            </a:r>
            <a:r>
              <a:rPr lang="en-US" altLang="en-US" sz="1800" dirty="0"/>
              <a:t>&gt;</a:t>
            </a:r>
          </a:p>
          <a:p>
            <a:pPr marL="228600" indent="0">
              <a:buNone/>
            </a:pPr>
            <a:r>
              <a:rPr lang="en-US" altLang="en-US" sz="1800" dirty="0"/>
              <a:t>int main () {</a:t>
            </a:r>
          </a:p>
          <a:p>
            <a:pPr marL="228600" indent="0">
              <a:buNone/>
            </a:pPr>
            <a:r>
              <a:rPr lang="en-US" altLang="en-US" sz="1800" dirty="0"/>
              <a:t>   // variable definition</a:t>
            </a:r>
          </a:p>
          <a:p>
            <a:pPr marL="228600" indent="0">
              <a:buNone/>
            </a:pPr>
            <a:r>
              <a:rPr lang="en-US" altLang="en-US" sz="1800" dirty="0"/>
              <a:t>   int a = 100; </a:t>
            </a:r>
          </a:p>
          <a:p>
            <a:pPr marL="228600" indent="0">
              <a:buNone/>
            </a:pPr>
            <a:r>
              <a:rPr lang="en-US" altLang="en-US" sz="1800" dirty="0"/>
              <a:t>   // check the </a:t>
            </a:r>
            <a:r>
              <a:rPr lang="en-US" altLang="en-US" sz="1800" dirty="0" err="1"/>
              <a:t>boolean</a:t>
            </a:r>
            <a:r>
              <a:rPr lang="en-US" altLang="en-US" sz="1800" dirty="0"/>
              <a:t> condition</a:t>
            </a:r>
          </a:p>
          <a:p>
            <a:pPr marL="228600" indent="0">
              <a:buNone/>
            </a:pPr>
            <a:r>
              <a:rPr lang="en-US" altLang="en-US" sz="1800" dirty="0"/>
              <a:t>   if( a &lt; 20 )  {</a:t>
            </a:r>
          </a:p>
          <a:p>
            <a:pPr marL="228600" indent="0">
              <a:buNone/>
            </a:pPr>
            <a:r>
              <a:rPr lang="en-US" altLang="en-US" sz="1800" dirty="0"/>
              <a:t>      // if condition is true then print the following </a:t>
            </a:r>
          </a:p>
          <a:p>
            <a:pPr marL="228600" indent="0">
              <a:buNone/>
            </a:pPr>
            <a:r>
              <a:rPr lang="en-US" altLang="en-US" sz="1800" dirty="0"/>
              <a:t>      </a:t>
            </a:r>
            <a:r>
              <a:rPr lang="en-US" altLang="en-US" sz="1800" dirty="0" err="1"/>
              <a:t>printf</a:t>
            </a:r>
            <a:r>
              <a:rPr lang="en-US" altLang="en-US" sz="1800" dirty="0"/>
              <a:t>("a is less than 20\n" );</a:t>
            </a:r>
          </a:p>
          <a:p>
            <a:pPr marL="228600" indent="0">
              <a:buNone/>
            </a:pPr>
            <a:r>
              <a:rPr lang="en-US" altLang="en-US" sz="1800" dirty="0"/>
              <a:t>    }</a:t>
            </a:r>
          </a:p>
          <a:p>
            <a:pPr marL="228600" indent="0">
              <a:buNone/>
            </a:pPr>
            <a:r>
              <a:rPr lang="en-US" altLang="en-US" sz="1800" dirty="0"/>
              <a:t>    else   {</a:t>
            </a:r>
          </a:p>
          <a:p>
            <a:pPr marL="228600" indent="0">
              <a:buNone/>
            </a:pPr>
            <a:r>
              <a:rPr lang="en-US" altLang="en-US" sz="1800" dirty="0"/>
              <a:t>      // if condition is false then print the following</a:t>
            </a:r>
          </a:p>
          <a:p>
            <a:pPr marL="228600" indent="0">
              <a:buNone/>
            </a:pPr>
            <a:r>
              <a:rPr lang="en-US" altLang="en-US" sz="1800" dirty="0"/>
              <a:t>      </a:t>
            </a:r>
            <a:r>
              <a:rPr lang="en-US" altLang="en-US" sz="1800" dirty="0" err="1"/>
              <a:t>printf</a:t>
            </a:r>
            <a:r>
              <a:rPr lang="en-US" altLang="en-US" sz="1800" dirty="0"/>
              <a:t>("a is not less than 20\n" );</a:t>
            </a:r>
          </a:p>
          <a:p>
            <a:pPr marL="228600" indent="0">
              <a:buNone/>
            </a:pPr>
            <a:r>
              <a:rPr lang="en-US" altLang="en-US" sz="1800" dirty="0"/>
              <a:t>    }</a:t>
            </a:r>
          </a:p>
          <a:p>
            <a:pPr marL="228600" indent="0">
              <a:buNone/>
            </a:pPr>
            <a:r>
              <a:rPr lang="en-US" altLang="en-US" sz="1800" dirty="0"/>
              <a:t>   </a:t>
            </a:r>
            <a:r>
              <a:rPr lang="en-US" altLang="en-US" sz="1800" dirty="0" err="1"/>
              <a:t>printf</a:t>
            </a:r>
            <a:r>
              <a:rPr lang="en-US" altLang="en-US" sz="1800" dirty="0"/>
              <a:t>("value of a is : %d\n", a);</a:t>
            </a:r>
          </a:p>
          <a:p>
            <a:pPr marL="228600" indent="0">
              <a:buNone/>
            </a:pPr>
            <a:r>
              <a:rPr lang="en-US" altLang="en-US" sz="1800" dirty="0"/>
              <a:t>   return 0;</a:t>
            </a:r>
          </a:p>
          <a:p>
            <a:pPr marL="228600" indent="0">
              <a:buNone/>
            </a:pPr>
            <a:r>
              <a:rPr lang="en-US" altLang="en-US" sz="1800" dirty="0"/>
              <a:t>}</a:t>
            </a:r>
          </a:p>
          <a:p>
            <a:pPr marL="228600" indent="0">
              <a:buNone/>
            </a:pPr>
            <a:endParaRPr lang="en-US" altLang="en-US" sz="1800" dirty="0"/>
          </a:p>
        </p:txBody>
      </p:sp>
      <p:sp>
        <p:nvSpPr>
          <p:cNvPr id="19459" name="Title 1"/>
          <p:cNvSpPr>
            <a:spLocks noGrp="1"/>
          </p:cNvSpPr>
          <p:nvPr>
            <p:ph type="title"/>
          </p:nvPr>
        </p:nvSpPr>
        <p:spPr/>
        <p:txBody>
          <a:bodyPr/>
          <a:lstStyle>
            <a:defPPr/>
          </a:lstStyle>
          <a:p>
            <a:r>
              <a:rPr lang="en-US" altLang="en-US"/>
              <a:t>The if-else Statement Example </a:t>
            </a:r>
          </a:p>
        </p:txBody>
      </p:sp>
    </p:spTree>
    <p:extLst>
      <p:ext uri="{BB962C8B-B14F-4D97-AF65-F5344CB8AC3E}">
        <p14:creationId xmlns:p14="http://schemas.microsoft.com/office/powerpoint/2010/main" val="379879417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0" y="974725"/>
            <a:ext cx="9112250" cy="5654675"/>
          </a:xfrm>
        </p:spPr>
        <p:txBody>
          <a:bodyPr numCol="1"/>
          <a:lstStyle>
            <a:defPPr/>
          </a:lstStyle>
          <a:p>
            <a:pPr marL="228600" indent="0">
              <a:buNone/>
            </a:pPr>
            <a:endParaRPr lang="en-US" altLang="en-US" dirty="0"/>
          </a:p>
          <a:p>
            <a:pPr marL="228600" indent="0">
              <a:buNone/>
            </a:pPr>
            <a:r>
              <a:rPr lang="en-US" altLang="en-US" dirty="0"/>
              <a:t>Output:</a:t>
            </a:r>
          </a:p>
          <a:p>
            <a:pPr marL="228600" indent="0">
              <a:buNone/>
            </a:pPr>
            <a:r>
              <a:rPr lang="en-US" altLang="en-US" dirty="0"/>
              <a:t>a is not less than 20;</a:t>
            </a:r>
          </a:p>
          <a:p>
            <a:pPr marL="228600" indent="0">
              <a:buNone/>
            </a:pPr>
            <a:r>
              <a:rPr lang="en-US" altLang="en-US" dirty="0"/>
              <a:t>value of a is : 100</a:t>
            </a:r>
          </a:p>
        </p:txBody>
      </p:sp>
      <p:sp>
        <p:nvSpPr>
          <p:cNvPr id="19459" name="Title 1"/>
          <p:cNvSpPr>
            <a:spLocks noGrp="1"/>
          </p:cNvSpPr>
          <p:nvPr>
            <p:ph type="title"/>
          </p:nvPr>
        </p:nvSpPr>
        <p:spPr/>
        <p:txBody>
          <a:bodyPr/>
          <a:lstStyle>
            <a:defPPr/>
          </a:lstStyle>
          <a:p>
            <a:r>
              <a:rPr lang="en-US" altLang="en-US"/>
              <a:t>The if-else Statement Example </a:t>
            </a:r>
          </a:p>
        </p:txBody>
      </p:sp>
    </p:spTree>
    <p:extLst>
      <p:ext uri="{BB962C8B-B14F-4D97-AF65-F5344CB8AC3E}">
        <p14:creationId xmlns:p14="http://schemas.microsoft.com/office/powerpoint/2010/main" val="18310138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1113"/>
            <a:ext cx="9112250" cy="762001"/>
          </a:xfrm>
        </p:spPr>
        <p:txBody>
          <a:bodyPr/>
          <a:lstStyle>
            <a:defPPr/>
          </a:lstStyle>
          <a:p>
            <a:r>
              <a:rPr lang="en-US" altLang="en-US" sz="3600" dirty="0"/>
              <a:t>The if else Statement (dangling else problem)</a:t>
            </a:r>
          </a:p>
        </p:txBody>
      </p:sp>
      <p:sp>
        <p:nvSpPr>
          <p:cNvPr id="3" name="Content Placeholder 2"/>
          <p:cNvSpPr>
            <a:spLocks noGrp="1"/>
          </p:cNvSpPr>
          <p:nvPr>
            <p:ph idx="1"/>
          </p:nvPr>
        </p:nvSpPr>
        <p:spPr>
          <a:xfrm>
            <a:off x="0" y="900113"/>
            <a:ext cx="9144000" cy="5594350"/>
          </a:xfrm>
        </p:spPr>
        <p:txBody>
          <a:bodyPr/>
          <a:lstStyle>
            <a:defPPr/>
          </a:lstStyle>
          <a:p>
            <a:pPr algn="just"/>
            <a:r>
              <a:rPr lang="en-US"/>
              <a:t>Because the else part of an if-else is optional, there is an ambiguity when an else is omitted from a nested if sequence.</a:t>
            </a:r>
          </a:p>
          <a:p>
            <a:pPr algn="just"/>
            <a:r>
              <a:rPr lang="en-US"/>
              <a:t>This is resolved by associating the else with the closest previous else-less if. </a:t>
            </a:r>
          </a:p>
          <a:p>
            <a:pPr algn="just"/>
            <a:r>
              <a:rPr lang="en-US"/>
              <a:t>For example, in</a:t>
            </a:r>
          </a:p>
          <a:p>
            <a:pPr marL="803275" indent="0" algn="just">
              <a:buNone/>
            </a:pPr>
            <a:r>
              <a:rPr lang="en-US"/>
              <a:t>if (n &gt; 0)</a:t>
            </a:r>
          </a:p>
          <a:p>
            <a:pPr marL="803275" indent="0" algn="just">
              <a:buNone/>
            </a:pPr>
            <a:r>
              <a:rPr lang="en-US"/>
              <a:t>	  if (a &gt; b)</a:t>
            </a:r>
          </a:p>
          <a:p>
            <a:pPr marL="803275" indent="0" algn="just">
              <a:buNone/>
            </a:pPr>
            <a:r>
              <a:rPr lang="en-US"/>
              <a:t>		z = a;</a:t>
            </a:r>
          </a:p>
          <a:p>
            <a:pPr marL="803275" indent="0" algn="just">
              <a:buNone/>
            </a:pPr>
            <a:r>
              <a:rPr lang="en-US"/>
              <a:t>   else</a:t>
            </a:r>
          </a:p>
          <a:p>
            <a:pPr marL="803275" indent="0" algn="just">
              <a:buNone/>
            </a:pPr>
            <a:r>
              <a:rPr lang="en-US"/>
              <a:t>		z = b;</a:t>
            </a:r>
          </a:p>
          <a:p>
            <a:pPr algn="just"/>
            <a:r>
              <a:rPr lang="en-US"/>
              <a:t>the else goes with the inner if, as we have shown by indentation. </a:t>
            </a:r>
          </a:p>
          <a:p>
            <a:pPr algn="just"/>
            <a:r>
              <a:rPr lang="en-US"/>
              <a:t>If that isn't what you want, braces must be used to force the proper association:</a:t>
            </a:r>
          </a:p>
        </p:txBody>
      </p:sp>
    </p:spTree>
    <p:extLst>
      <p:ext uri="{BB962C8B-B14F-4D97-AF65-F5344CB8AC3E}">
        <p14:creationId xmlns:p14="http://schemas.microsoft.com/office/powerpoint/2010/main" val="3263557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1113"/>
            <a:ext cx="9112250" cy="762001"/>
          </a:xfrm>
        </p:spPr>
        <p:txBody>
          <a:bodyPr/>
          <a:lstStyle>
            <a:defPPr/>
          </a:lstStyle>
          <a:p>
            <a:r>
              <a:rPr lang="en-US" altLang="en-US"/>
              <a:t>The nested if Statement</a:t>
            </a:r>
          </a:p>
        </p:txBody>
      </p:sp>
      <p:sp>
        <p:nvSpPr>
          <p:cNvPr id="3" name="Content Placeholder 2"/>
          <p:cNvSpPr>
            <a:spLocks noGrp="1"/>
          </p:cNvSpPr>
          <p:nvPr>
            <p:ph idx="1"/>
          </p:nvPr>
        </p:nvSpPr>
        <p:spPr>
          <a:xfrm>
            <a:off x="0" y="750888"/>
            <a:ext cx="9144000" cy="6107111"/>
          </a:xfrm>
        </p:spPr>
        <p:txBody>
          <a:bodyPr/>
          <a:lstStyle>
            <a:defPPr/>
          </a:lstStyle>
          <a:p>
            <a:pPr algn="just"/>
            <a:r>
              <a:rPr lang="en-US" sz="1900" dirty="0"/>
              <a:t>It is possible to nest (i.e., embed) </a:t>
            </a:r>
            <a:r>
              <a:rPr lang="en-US" sz="1900" b="1" dirty="0"/>
              <a:t>if </a:t>
            </a:r>
            <a:r>
              <a:rPr lang="en-US" sz="1900" dirty="0"/>
              <a:t> statements, one within another. </a:t>
            </a:r>
          </a:p>
          <a:p>
            <a:pPr algn="just"/>
            <a:r>
              <a:rPr lang="en-US" sz="1900" dirty="0"/>
              <a:t>There are several different forms that nested </a:t>
            </a:r>
            <a:r>
              <a:rPr lang="en-US" sz="1900" b="1" dirty="0"/>
              <a:t>if  </a:t>
            </a:r>
            <a:r>
              <a:rPr lang="en-US" sz="1900" dirty="0"/>
              <a:t>statements can take.</a:t>
            </a:r>
          </a:p>
          <a:p>
            <a:r>
              <a:rPr lang="en-US" sz="1900" dirty="0"/>
              <a:t>The syntax for a nested if statement is as follows −</a:t>
            </a:r>
          </a:p>
          <a:p>
            <a:r>
              <a:rPr lang="en-US" sz="2300" dirty="0"/>
              <a:t>if( expression 1)     {</a:t>
            </a:r>
          </a:p>
          <a:p>
            <a:pPr marL="350838" indent="0">
              <a:buNone/>
            </a:pPr>
            <a:r>
              <a:rPr lang="en-US" sz="2300" dirty="0"/>
              <a:t>   /* Executes when the  expression 1 is true */</a:t>
            </a:r>
          </a:p>
          <a:p>
            <a:pPr marL="350838" indent="0">
              <a:buNone/>
            </a:pPr>
            <a:r>
              <a:rPr lang="en-US" sz="2300" dirty="0"/>
              <a:t>   if(expression 2)    {</a:t>
            </a:r>
          </a:p>
          <a:p>
            <a:pPr marL="350838" indent="0">
              <a:buNone/>
            </a:pPr>
            <a:r>
              <a:rPr lang="en-US" sz="2300" dirty="0"/>
              <a:t>      /* Executes when the expression 2 is true */</a:t>
            </a:r>
          </a:p>
          <a:p>
            <a:pPr marL="350838" indent="0">
              <a:buNone/>
            </a:pPr>
            <a:r>
              <a:rPr lang="en-US" sz="2300" dirty="0"/>
              <a:t>    }</a:t>
            </a:r>
          </a:p>
          <a:p>
            <a:pPr marL="350838" indent="0">
              <a:buNone/>
            </a:pPr>
            <a:r>
              <a:rPr lang="en-US" sz="2300" dirty="0"/>
              <a:t>}</a:t>
            </a:r>
          </a:p>
          <a:p>
            <a:pPr marL="350838" indent="0">
              <a:buNone/>
            </a:pPr>
            <a:r>
              <a:rPr lang="en-US" altLang="en-US" sz="2300" dirty="0"/>
              <a:t>else {</a:t>
            </a:r>
          </a:p>
          <a:p>
            <a:pPr marL="350838" indent="0">
              <a:buNone/>
            </a:pPr>
            <a:r>
              <a:rPr lang="en-US" altLang="en-US" sz="2300" dirty="0"/>
              <a:t>    //else statement block</a:t>
            </a:r>
          </a:p>
          <a:p>
            <a:pPr marL="350838" indent="0">
              <a:buNone/>
            </a:pPr>
            <a:r>
              <a:rPr lang="en-US" altLang="en-US" sz="2300" dirty="0"/>
              <a:t>}</a:t>
            </a:r>
          </a:p>
        </p:txBody>
      </p:sp>
    </p:spTree>
    <p:extLst>
      <p:ext uri="{BB962C8B-B14F-4D97-AF65-F5344CB8AC3E}">
        <p14:creationId xmlns:p14="http://schemas.microsoft.com/office/powerpoint/2010/main" val="412922739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1113"/>
            <a:ext cx="9112250" cy="620713"/>
          </a:xfrm>
        </p:spPr>
        <p:txBody>
          <a:bodyPr/>
          <a:lstStyle>
            <a:defPPr/>
          </a:lstStyle>
          <a:p>
            <a:r>
              <a:rPr lang="en-US" altLang="en-US"/>
              <a:t>The nested if Statement</a:t>
            </a:r>
          </a:p>
        </p:txBody>
      </p:sp>
      <p:sp>
        <p:nvSpPr>
          <p:cNvPr id="3" name="Content Placeholder 2"/>
          <p:cNvSpPr>
            <a:spLocks noGrp="1"/>
          </p:cNvSpPr>
          <p:nvPr>
            <p:ph idx="1"/>
          </p:nvPr>
        </p:nvSpPr>
        <p:spPr>
          <a:xfrm>
            <a:off x="0" y="750888"/>
            <a:ext cx="9144000" cy="5743575"/>
          </a:xfrm>
        </p:spPr>
        <p:txBody>
          <a:bodyPr/>
          <a:lstStyle>
            <a:defPPr/>
          </a:lstStyle>
          <a:p>
            <a:pPr marL="168275" indent="0">
              <a:buNone/>
            </a:pPr>
            <a:r>
              <a:rPr lang="en-US" altLang="en-US" dirty="0"/>
              <a:t>#include&lt;stdio.h&gt;</a:t>
            </a:r>
          </a:p>
          <a:p>
            <a:pPr marL="168275" indent="0">
              <a:buNone/>
            </a:pPr>
            <a:r>
              <a:rPr lang="en-US" altLang="en-US" dirty="0"/>
              <a:t>void main() {</a:t>
            </a:r>
          </a:p>
          <a:p>
            <a:pPr marL="168275" indent="0">
              <a:buNone/>
            </a:pPr>
            <a:r>
              <a:rPr lang="en-US" altLang="en-US" dirty="0"/>
              <a:t>    int x=20,y=30;</a:t>
            </a:r>
          </a:p>
          <a:p>
            <a:pPr marL="168275" indent="0">
              <a:buNone/>
            </a:pPr>
            <a:r>
              <a:rPr lang="en-US" altLang="en-US" dirty="0"/>
              <a:t>    if(x==20)     {</a:t>
            </a:r>
          </a:p>
          <a:p>
            <a:pPr marL="168275" indent="0">
              <a:buNone/>
            </a:pPr>
            <a:r>
              <a:rPr lang="en-US" altLang="en-US" dirty="0"/>
              <a:t>        if(y==30)   {</a:t>
            </a:r>
          </a:p>
          <a:p>
            <a:pPr marL="168275" indent="0">
              <a:buNone/>
            </a:pPr>
            <a:r>
              <a:rPr lang="en-US" altLang="en-US" dirty="0"/>
              <a:t>            </a:t>
            </a:r>
            <a:r>
              <a:rPr lang="en-US" altLang="en-US" dirty="0" err="1"/>
              <a:t>printf</a:t>
            </a:r>
            <a:r>
              <a:rPr lang="en-US" altLang="en-US" dirty="0"/>
              <a:t>("value of x is 20, and value of y is 30.");</a:t>
            </a:r>
          </a:p>
          <a:p>
            <a:pPr marL="168275" indent="0">
              <a:buNone/>
            </a:pPr>
            <a:r>
              <a:rPr lang="en-US" altLang="en-US" dirty="0"/>
              <a:t>         }</a:t>
            </a:r>
          </a:p>
          <a:p>
            <a:pPr marL="168275" indent="0">
              <a:buNone/>
            </a:pPr>
            <a:r>
              <a:rPr lang="en-US" altLang="en-US" dirty="0"/>
              <a:t>	</a:t>
            </a:r>
            <a:r>
              <a:rPr lang="en-US" altLang="en-US" dirty="0" err="1"/>
              <a:t>printf</a:t>
            </a:r>
            <a:r>
              <a:rPr lang="en-US" altLang="en-US" dirty="0"/>
              <a:t>(“y is not equal to 30”);</a:t>
            </a:r>
          </a:p>
          <a:p>
            <a:pPr marL="168275" indent="0">
              <a:buNone/>
            </a:pPr>
            <a:r>
              <a:rPr lang="en-US" altLang="en-US" dirty="0"/>
              <a:t>     }</a:t>
            </a:r>
          </a:p>
          <a:p>
            <a:pPr marL="168275" indent="0">
              <a:buNone/>
            </a:pPr>
            <a:r>
              <a:rPr lang="en-US" altLang="en-US" dirty="0"/>
              <a:t>     </a:t>
            </a:r>
            <a:r>
              <a:rPr lang="en-US" altLang="en-US" dirty="0" err="1"/>
              <a:t>printf</a:t>
            </a:r>
            <a:r>
              <a:rPr lang="en-US" altLang="en-US" dirty="0"/>
              <a:t>(“this will always print”);</a:t>
            </a:r>
          </a:p>
          <a:p>
            <a:pPr marL="168275" indent="0">
              <a:buNone/>
            </a:pPr>
            <a:r>
              <a:rPr lang="en-US" altLang="en-US" dirty="0"/>
              <a:t>}</a:t>
            </a:r>
          </a:p>
        </p:txBody>
      </p:sp>
    </p:spTree>
    <p:extLst>
      <p:ext uri="{BB962C8B-B14F-4D97-AF65-F5344CB8AC3E}">
        <p14:creationId xmlns:p14="http://schemas.microsoft.com/office/powerpoint/2010/main" val="130455000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0" y="989013"/>
            <a:ext cx="9112250" cy="5640387"/>
          </a:xfrm>
        </p:spPr>
        <p:txBody>
          <a:bodyPr/>
          <a:lstStyle>
            <a:defPPr/>
          </a:lstStyle>
          <a:p>
            <a:pPr>
              <a:buFont typeface="Monotype Sorts" pitchFamily="2" charset="2"/>
              <a:buNone/>
            </a:pPr>
            <a:r>
              <a:rPr lang="en-US" altLang="en-US" dirty="0"/>
              <a:t>/* Demonstration of if statement */</a:t>
            </a:r>
          </a:p>
          <a:p>
            <a:pPr>
              <a:buFont typeface="Monotype Sorts" pitchFamily="2" charset="2"/>
              <a:buNone/>
            </a:pPr>
            <a:r>
              <a:rPr lang="en-US" altLang="en-US" dirty="0"/>
              <a:t>#include&lt;stdio.h&gt;</a:t>
            </a:r>
          </a:p>
          <a:p>
            <a:pPr>
              <a:buFont typeface="Monotype Sorts" pitchFamily="2" charset="2"/>
              <a:buNone/>
            </a:pPr>
            <a:r>
              <a:rPr lang="en-US" altLang="en-US" dirty="0"/>
              <a:t>void main( ) {</a:t>
            </a:r>
          </a:p>
          <a:p>
            <a:pPr>
              <a:buFont typeface="Monotype Sorts" pitchFamily="2" charset="2"/>
              <a:buNone/>
            </a:pPr>
            <a:r>
              <a:rPr lang="en-US" altLang="en-US" dirty="0"/>
              <a:t>    int num ;</a:t>
            </a:r>
          </a:p>
          <a:p>
            <a:pPr>
              <a:buFont typeface="Monotype Sorts" pitchFamily="2" charset="2"/>
              <a:buNone/>
            </a:pPr>
            <a:r>
              <a:rPr lang="en-US" altLang="en-US" dirty="0"/>
              <a:t>	</a:t>
            </a:r>
            <a:r>
              <a:rPr lang="en-US" altLang="en-US" dirty="0" err="1"/>
              <a:t>printf</a:t>
            </a:r>
            <a:r>
              <a:rPr lang="en-US" altLang="en-US" dirty="0"/>
              <a:t> ( "Enter a number less than 10 " ) ;</a:t>
            </a:r>
          </a:p>
          <a:p>
            <a:pPr>
              <a:buFont typeface="Monotype Sorts" pitchFamily="2" charset="2"/>
              <a:buNone/>
            </a:pPr>
            <a:r>
              <a:rPr lang="en-US" altLang="en-US" dirty="0"/>
              <a:t>	</a:t>
            </a:r>
            <a:r>
              <a:rPr lang="en-US" altLang="en-US" dirty="0" err="1"/>
              <a:t>scanf</a:t>
            </a:r>
            <a:r>
              <a:rPr lang="en-US" altLang="en-US" dirty="0"/>
              <a:t> ( "%d", &amp;num ) ;</a:t>
            </a:r>
          </a:p>
          <a:p>
            <a:pPr>
              <a:buFont typeface="Monotype Sorts" pitchFamily="2" charset="2"/>
              <a:buNone/>
            </a:pPr>
            <a:r>
              <a:rPr lang="en-US" altLang="en-US" dirty="0"/>
              <a:t>	if ( num &lt;= 10 )</a:t>
            </a:r>
          </a:p>
          <a:p>
            <a:pPr>
              <a:buFont typeface="Monotype Sorts" pitchFamily="2" charset="2"/>
              <a:buNone/>
            </a:pPr>
            <a:r>
              <a:rPr lang="en-US" altLang="en-US" dirty="0"/>
              <a:t>	    </a:t>
            </a:r>
            <a:r>
              <a:rPr lang="en-US" altLang="en-US" dirty="0" err="1"/>
              <a:t>printf</a:t>
            </a:r>
            <a:r>
              <a:rPr lang="en-US" altLang="en-US" dirty="0"/>
              <a:t> ( "What an obedient servant you are !" ) ;</a:t>
            </a:r>
          </a:p>
          <a:p>
            <a:pPr>
              <a:buFont typeface="Monotype Sorts" pitchFamily="2" charset="2"/>
              <a:buNone/>
            </a:pPr>
            <a:r>
              <a:rPr lang="en-US" altLang="en-US" dirty="0"/>
              <a:t>}</a:t>
            </a:r>
          </a:p>
        </p:txBody>
      </p:sp>
      <p:sp>
        <p:nvSpPr>
          <p:cNvPr id="10243" name="Title 1"/>
          <p:cNvSpPr>
            <a:spLocks noGrp="1"/>
          </p:cNvSpPr>
          <p:nvPr>
            <p:ph type="title"/>
          </p:nvPr>
        </p:nvSpPr>
        <p:spPr>
          <a:xfrm>
            <a:off x="0" y="-11113"/>
            <a:ext cx="9112250" cy="762001"/>
          </a:xfrm>
        </p:spPr>
        <p:txBody>
          <a:bodyPr/>
          <a:lstStyle>
            <a:defPPr/>
          </a:lstStyle>
          <a:p>
            <a:r>
              <a:rPr lang="en-US" altLang="en-US"/>
              <a:t>The if Statement – Example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9187"/>
            <a:ext cx="8229600" cy="504496"/>
          </a:xfrm>
        </p:spPr>
        <p:txBody>
          <a:bodyPr>
            <a:normAutofit fontScale="90000"/>
          </a:bodyPr>
          <a:lstStyle>
            <a:defPPr/>
          </a:lstStyle>
          <a:p>
            <a:r>
              <a:rPr lang="en-US" b="1"/>
              <a:t>Control/ Control flow statements</a:t>
            </a:r>
          </a:p>
        </p:txBody>
      </p:sp>
      <p:sp>
        <p:nvSpPr>
          <p:cNvPr id="3" name="Content Placeholder 2"/>
          <p:cNvSpPr>
            <a:spLocks noGrp="1"/>
          </p:cNvSpPr>
          <p:nvPr>
            <p:ph idx="1"/>
          </p:nvPr>
        </p:nvSpPr>
        <p:spPr>
          <a:xfrm>
            <a:off x="153715" y="819807"/>
            <a:ext cx="8797158" cy="5817477"/>
          </a:xfrm>
        </p:spPr>
        <p:txBody>
          <a:bodyPr>
            <a:noAutofit/>
          </a:bodyPr>
          <a:lstStyle>
            <a:defPPr/>
          </a:lstStyle>
          <a:p>
            <a:pPr algn="just"/>
            <a:endParaRPr lang="en-US" dirty="0"/>
          </a:p>
          <a:p>
            <a:pPr algn="just"/>
            <a:r>
              <a:rPr lang="en-US" dirty="0"/>
              <a:t>In C, the semicolon is a statement terminator.</a:t>
            </a:r>
          </a:p>
          <a:p>
            <a:pPr algn="just"/>
            <a:r>
              <a:rPr lang="en-US" dirty="0"/>
              <a:t>Braces { and } are used to group declarations and statements together into a </a:t>
            </a:r>
            <a:r>
              <a:rPr lang="en-US" i="1" dirty="0"/>
              <a:t>compound statement, </a:t>
            </a:r>
            <a:r>
              <a:rPr lang="en-US" dirty="0"/>
              <a:t>or </a:t>
            </a:r>
            <a:r>
              <a:rPr lang="en-US" i="1" dirty="0"/>
              <a:t>block, </a:t>
            </a:r>
            <a:r>
              <a:rPr lang="en-US" dirty="0"/>
              <a:t>so that they are syntactically equivalent to a single statement. </a:t>
            </a:r>
          </a:p>
          <a:p>
            <a:pPr algn="just"/>
            <a:r>
              <a:rPr lang="en-US" dirty="0"/>
              <a:t>The </a:t>
            </a:r>
            <a:r>
              <a:rPr lang="en-US"/>
              <a:t>braces that surround </a:t>
            </a:r>
            <a:r>
              <a:rPr lang="en-US" dirty="0"/>
              <a:t>the statements of a ‘main’ function are one obvious example; braces around multiple statements after an if, else, while, or for are another. </a:t>
            </a:r>
          </a:p>
          <a:p>
            <a:pPr algn="just"/>
            <a:r>
              <a:rPr lang="en-US" dirty="0"/>
              <a:t>There is no semicolon after the right brace that ends a block.</a:t>
            </a:r>
          </a:p>
          <a:p>
            <a:pPr algn="just"/>
            <a:endParaRPr lang="en-US" b="1" dirty="0"/>
          </a:p>
          <a:p>
            <a:pPr algn="just"/>
            <a:r>
              <a:rPr lang="en-US" dirty="0"/>
              <a:t>C programming language assumes any </a:t>
            </a:r>
            <a:r>
              <a:rPr lang="en-US" b="1" dirty="0"/>
              <a:t>non-zero</a:t>
            </a:r>
            <a:r>
              <a:rPr lang="en-US" dirty="0"/>
              <a:t> and </a:t>
            </a:r>
            <a:r>
              <a:rPr lang="en-US" b="1" dirty="0"/>
              <a:t>non-null</a:t>
            </a:r>
            <a:r>
              <a:rPr lang="en-US" dirty="0"/>
              <a:t> values as </a:t>
            </a:r>
            <a:r>
              <a:rPr lang="en-US" b="1" dirty="0"/>
              <a:t>true</a:t>
            </a:r>
            <a:r>
              <a:rPr lang="en-US" dirty="0"/>
              <a:t>, and if it is either </a:t>
            </a:r>
            <a:r>
              <a:rPr lang="en-US" b="1" dirty="0"/>
              <a:t>zero</a:t>
            </a:r>
            <a:r>
              <a:rPr lang="en-US" dirty="0"/>
              <a:t> or </a:t>
            </a:r>
            <a:r>
              <a:rPr lang="en-US" b="1" dirty="0"/>
              <a:t>null</a:t>
            </a:r>
            <a:r>
              <a:rPr lang="en-US" dirty="0"/>
              <a:t>, then it is assumed as </a:t>
            </a:r>
            <a:r>
              <a:rPr lang="en-US" b="1" dirty="0"/>
              <a:t>false</a:t>
            </a:r>
            <a:r>
              <a:rPr lang="en-US" dirty="0"/>
              <a:t> value.</a:t>
            </a:r>
            <a:endParaRPr lang="en-US" b="1" dirty="0"/>
          </a:p>
        </p:txBody>
      </p:sp>
      <p:sp>
        <p:nvSpPr>
          <p:cNvPr id="5" name="Slide Number Placeholder 4"/>
          <p:cNvSpPr>
            <a:spLocks noGrp="1"/>
          </p:cNvSpPr>
          <p:nvPr>
            <p:ph type="sldNum" sz="quarter" idx="4294967295"/>
          </p:nvPr>
        </p:nvSpPr>
        <p:spPr>
          <a:xfrm>
            <a:off x="6553200" y="6356354"/>
            <a:ext cx="2133600" cy="365125"/>
          </a:xfrm>
          <a:prstGeom prst="rect">
            <a:avLst/>
          </a:prstGeom>
        </p:spPr>
        <p:txBody>
          <a:bodyPr/>
          <a:lstStyle>
            <a:defPPr/>
          </a:lstStyle>
          <a:p>
            <a:fld id="{D625633F-2075-4155-A29E-DBCD278002AD}" type="slidenum">
              <a:rPr lang="en-GB" smtClean="0"/>
              <a:pPr/>
              <a:t>2</a:t>
            </a:fld>
            <a:endParaRPr lang="en-GB"/>
          </a:p>
        </p:txBody>
      </p:sp>
    </p:spTree>
    <p:extLst>
      <p:ext uri="{BB962C8B-B14F-4D97-AF65-F5344CB8AC3E}">
        <p14:creationId xmlns:p14="http://schemas.microsoft.com/office/powerpoint/2010/main" val="976311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0" y="-11113"/>
            <a:ext cx="9112250" cy="762001"/>
          </a:xfrm>
        </p:spPr>
        <p:txBody>
          <a:bodyPr/>
          <a:lstStyle>
            <a:defPPr/>
          </a:lstStyle>
          <a:p>
            <a:endParaRPr lang="en-US" altLang="en-US"/>
          </a:p>
        </p:txBody>
      </p:sp>
      <p:pic>
        <p:nvPicPr>
          <p:cNvPr id="11267"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85738" y="1085850"/>
            <a:ext cx="8772525" cy="566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4294967295"/>
          </p:nvPr>
        </p:nvSpPr>
        <p:spPr>
          <a:xfrm>
            <a:off x="0" y="1100138"/>
            <a:ext cx="9144000" cy="6629400"/>
          </a:xfrm>
        </p:spPr>
        <p:txBody>
          <a:bodyPr/>
          <a:lstStyle>
            <a:defPPr/>
          </a:lstStyle>
          <a:p>
            <a:pPr marL="0" indent="0" algn="just">
              <a:buNone/>
            </a:pPr>
            <a:r>
              <a:rPr lang="en-US" altLang="en-US" sz="2100" dirty="0"/>
              <a:t>While purchasing certain items, a discount of 10% is offered if the quantity purchased is more than 1000. If quantity and price per item are input through the keyboard, write a program to calculate the total expenses.</a:t>
            </a:r>
          </a:p>
          <a:p>
            <a:pPr lvl="2">
              <a:buFontTx/>
              <a:buNone/>
            </a:pPr>
            <a:r>
              <a:rPr lang="en-US" altLang="en-US" sz="2100" dirty="0"/>
              <a:t>void main( ) {</a:t>
            </a:r>
          </a:p>
          <a:p>
            <a:pPr lvl="2">
              <a:buFontTx/>
              <a:buNone/>
            </a:pPr>
            <a:r>
              <a:rPr lang="en-US" altLang="en-US" sz="2100" dirty="0"/>
              <a:t>int qty, dis = 0 ;</a:t>
            </a:r>
          </a:p>
          <a:p>
            <a:pPr lvl="2">
              <a:buFontTx/>
              <a:buNone/>
            </a:pPr>
            <a:r>
              <a:rPr lang="en-US" altLang="en-US" sz="2100" dirty="0"/>
              <a:t>float rate, tot ;</a:t>
            </a:r>
          </a:p>
          <a:p>
            <a:pPr lvl="2">
              <a:buFontTx/>
              <a:buNone/>
            </a:pPr>
            <a:r>
              <a:rPr lang="en-US" altLang="en-US" sz="2100" dirty="0" err="1"/>
              <a:t>printf</a:t>
            </a:r>
            <a:r>
              <a:rPr lang="en-US" altLang="en-US" sz="2100" dirty="0"/>
              <a:t> ( "Enter quantity and rate " ) ;</a:t>
            </a:r>
          </a:p>
          <a:p>
            <a:pPr lvl="2">
              <a:buFontTx/>
              <a:buNone/>
            </a:pPr>
            <a:r>
              <a:rPr lang="en-US" altLang="en-US" sz="2100" dirty="0" err="1"/>
              <a:t>scanf</a:t>
            </a:r>
            <a:r>
              <a:rPr lang="en-US" altLang="en-US" sz="2100" dirty="0"/>
              <a:t> ( "%d %f", &amp;qty, &amp;rate) ;</a:t>
            </a:r>
          </a:p>
          <a:p>
            <a:pPr lvl="2">
              <a:buFontTx/>
              <a:buNone/>
            </a:pPr>
            <a:r>
              <a:rPr lang="en-US" altLang="en-US" sz="2100" dirty="0"/>
              <a:t>if ( qty &gt; 1000 )</a:t>
            </a:r>
          </a:p>
          <a:p>
            <a:pPr lvl="2">
              <a:buFontTx/>
              <a:buNone/>
            </a:pPr>
            <a:r>
              <a:rPr lang="en-US" altLang="en-US" sz="2100" dirty="0"/>
              <a:t>		dis = 10 ;</a:t>
            </a:r>
          </a:p>
          <a:p>
            <a:pPr lvl="2">
              <a:buFontTx/>
              <a:buNone/>
            </a:pPr>
            <a:r>
              <a:rPr lang="en-US" altLang="en-US" sz="2100" dirty="0"/>
              <a:t>tot = ( qty * rate ) - ( qty * rate * dis / 100 ) ;</a:t>
            </a:r>
          </a:p>
          <a:p>
            <a:pPr lvl="2">
              <a:buFontTx/>
              <a:buNone/>
            </a:pPr>
            <a:r>
              <a:rPr lang="en-US" altLang="en-US" sz="2100" dirty="0" err="1"/>
              <a:t>printf</a:t>
            </a:r>
            <a:r>
              <a:rPr lang="en-US" altLang="en-US" sz="2100" dirty="0"/>
              <a:t> ( "Total expenses = Rs. %f", tot ) ;</a:t>
            </a:r>
          </a:p>
          <a:p>
            <a:pPr lvl="2">
              <a:buFontTx/>
              <a:buNone/>
            </a:pPr>
            <a:r>
              <a:rPr lang="en-US" altLang="en-US" sz="2100" dirty="0"/>
              <a:t>}</a:t>
            </a:r>
          </a:p>
        </p:txBody>
      </p:sp>
      <p:sp>
        <p:nvSpPr>
          <p:cNvPr id="12291" name="Title 1"/>
          <p:cNvSpPr>
            <a:spLocks noGrp="1"/>
          </p:cNvSpPr>
          <p:nvPr>
            <p:ph type="title"/>
          </p:nvPr>
        </p:nvSpPr>
        <p:spPr>
          <a:xfrm>
            <a:off x="0" y="-11113"/>
            <a:ext cx="9112250" cy="762001"/>
          </a:xfrm>
        </p:spPr>
        <p:txBody>
          <a:bodyPr/>
          <a:lstStyle>
            <a:defPPr/>
          </a:lstStyle>
          <a:p>
            <a:r>
              <a:rPr lang="en-US" altLang="en-US"/>
              <a:t>The if Statement – Example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me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35050"/>
            <a:ext cx="9144000" cy="5594350"/>
          </a:xfrm>
        </p:spPr>
        <p:txBody>
          <a:bodyPr/>
          <a:lstStyle>
            <a:defPPr/>
          </a:lstStyle>
          <a:p>
            <a:pPr algn="just"/>
            <a:r>
              <a:rPr lang="en-US" altLang="en-US"/>
              <a:t>The current year and the year in which the employee joined the organization are entered through the keyboard. If the number of years for which the employee has served the organization is greater than 3 then a bonus of Rs. 2500/- is given to the employee. If the years of service are not greater than 3, then the program should do nothing.</a:t>
            </a:r>
          </a:p>
        </p:txBody>
      </p:sp>
      <p:sp>
        <p:nvSpPr>
          <p:cNvPr id="14339" name="Title 1"/>
          <p:cNvSpPr>
            <a:spLocks noGrp="1"/>
          </p:cNvSpPr>
          <p:nvPr>
            <p:ph type="title"/>
          </p:nvPr>
        </p:nvSpPr>
        <p:spPr>
          <a:xfrm>
            <a:off x="0" y="-11113"/>
            <a:ext cx="9112250" cy="762001"/>
          </a:xfrm>
        </p:spPr>
        <p:txBody>
          <a:bodyPr/>
          <a:lstStyle>
            <a:defPPr/>
          </a:lstStyle>
          <a:p>
            <a:r>
              <a:rPr lang="en-US" altLang="en-US"/>
              <a:t>The if Statement – Example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209550" y="1035050"/>
            <a:ext cx="8553450" cy="5594350"/>
          </a:xfrm>
        </p:spPr>
        <p:txBody>
          <a:bodyPr/>
          <a:lstStyle>
            <a:defPPr/>
          </a:lstStyle>
          <a:p>
            <a:pPr lvl="2">
              <a:buFontTx/>
              <a:buNone/>
            </a:pPr>
            <a:r>
              <a:rPr lang="en-US" altLang="en-US"/>
              <a:t>#include&lt;stdio.h&gt;</a:t>
            </a:r>
          </a:p>
          <a:p>
            <a:pPr lvl="2">
              <a:buFontTx/>
              <a:buNone/>
            </a:pPr>
            <a:r>
              <a:rPr lang="en-US" altLang="en-US"/>
              <a:t>void main( )</a:t>
            </a:r>
          </a:p>
          <a:p>
            <a:pPr lvl="2">
              <a:buFontTx/>
              <a:buNone/>
            </a:pPr>
            <a:r>
              <a:rPr lang="en-US" altLang="en-US"/>
              <a:t>{</a:t>
            </a:r>
          </a:p>
          <a:p>
            <a:pPr lvl="2">
              <a:buFontTx/>
              <a:buNone/>
            </a:pPr>
            <a:r>
              <a:rPr lang="en-US" altLang="en-US"/>
              <a:t>int bonus, cy, yoj, yr_of_ser ;</a:t>
            </a:r>
          </a:p>
          <a:p>
            <a:pPr lvl="2">
              <a:buFontTx/>
              <a:buNone/>
            </a:pPr>
            <a:r>
              <a:rPr lang="en-US" altLang="en-US"/>
              <a:t>printf ( "Enter current year and year of joining " ) ;</a:t>
            </a:r>
          </a:p>
          <a:p>
            <a:pPr lvl="2">
              <a:buFontTx/>
              <a:buNone/>
            </a:pPr>
            <a:r>
              <a:rPr lang="en-US" altLang="en-US"/>
              <a:t>scanf ( "%d %d", &amp;cy, &amp;yoj ) ;</a:t>
            </a:r>
          </a:p>
          <a:p>
            <a:pPr lvl="2">
              <a:buFontTx/>
              <a:buNone/>
            </a:pPr>
            <a:r>
              <a:rPr lang="en-US" altLang="en-US"/>
              <a:t>yr_of_ser = cy - yoj ;</a:t>
            </a:r>
          </a:p>
          <a:p>
            <a:pPr lvl="2">
              <a:buFontTx/>
              <a:buNone/>
            </a:pPr>
            <a:r>
              <a:rPr lang="en-US" altLang="en-US"/>
              <a:t>if ( yr_of_ser &gt; 3 )</a:t>
            </a:r>
          </a:p>
          <a:p>
            <a:pPr lvl="2">
              <a:buFontTx/>
              <a:buNone/>
            </a:pPr>
            <a:r>
              <a:rPr lang="en-US" altLang="en-US"/>
              <a:t>		{</a:t>
            </a:r>
          </a:p>
          <a:p>
            <a:pPr lvl="2">
              <a:buFontTx/>
              <a:buNone/>
            </a:pPr>
            <a:r>
              <a:rPr lang="en-US" altLang="en-US"/>
              <a:t>			bonus = 2500 ;</a:t>
            </a:r>
          </a:p>
          <a:p>
            <a:pPr lvl="2">
              <a:buFontTx/>
              <a:buNone/>
            </a:pPr>
            <a:r>
              <a:rPr lang="en-US" altLang="en-US"/>
              <a:t>			printf ( "Bonus = Rs. %d", bonus ) ;</a:t>
            </a:r>
          </a:p>
          <a:p>
            <a:pPr lvl="2">
              <a:buFontTx/>
              <a:buNone/>
            </a:pPr>
            <a:r>
              <a:rPr lang="en-US" altLang="en-US"/>
              <a:t>		}</a:t>
            </a:r>
          </a:p>
          <a:p>
            <a:pPr lvl="2">
              <a:buFontTx/>
              <a:buNone/>
            </a:pPr>
            <a:r>
              <a:rPr lang="en-US" altLang="en-US"/>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0" y="974725"/>
            <a:ext cx="8763000" cy="5654675"/>
          </a:xfrm>
        </p:spPr>
        <p:txBody>
          <a:bodyPr/>
          <a:lstStyle>
            <a:defPPr/>
          </a:lstStyle>
          <a:p>
            <a:r>
              <a:rPr lang="en-US" altLang="en-US" b="1"/>
              <a:t>Example. </a:t>
            </a:r>
            <a:r>
              <a:rPr lang="en-US" altLang="en-US"/>
              <a:t>In a company an employee is paid as under: If his basic salary is less than Rs. 1500, then HRA = 10% of basic salary and DA = 90% of basic salary. If his salary is either equal to or above Rs. 1500, then HRA = Rs. 500 and DA = 98% of basic salary. If the employee's salary is input through the keyboard write a program to find his gross salary.</a:t>
            </a:r>
          </a:p>
          <a:p>
            <a:endParaRPr lang="en-US" altLang="en-US"/>
          </a:p>
        </p:txBody>
      </p:sp>
      <p:sp>
        <p:nvSpPr>
          <p:cNvPr id="19459" name="Title 1"/>
          <p:cNvSpPr>
            <a:spLocks noGrp="1"/>
          </p:cNvSpPr>
          <p:nvPr>
            <p:ph type="title"/>
          </p:nvPr>
        </p:nvSpPr>
        <p:spPr/>
        <p:txBody>
          <a:bodyPr/>
          <a:lstStyle>
            <a:defPPr/>
          </a:lstStyle>
          <a:p>
            <a:r>
              <a:rPr lang="en-US" altLang="en-US"/>
              <a:t>The if-else Statement Example </a:t>
            </a:r>
          </a:p>
        </p:txBody>
      </p:sp>
    </p:spTree>
    <p:extLst>
      <p:ext uri="{BB962C8B-B14F-4D97-AF65-F5344CB8AC3E}">
        <p14:creationId xmlns:p14="http://schemas.microsoft.com/office/powerpoint/2010/main" val="622899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250825" y="544513"/>
            <a:ext cx="8763000" cy="6899275"/>
          </a:xfrm>
        </p:spPr>
        <p:txBody>
          <a:bodyPr/>
          <a:lstStyle>
            <a:defPPr/>
          </a:lstStyle>
          <a:p>
            <a:pPr lvl="2">
              <a:buFontTx/>
              <a:buNone/>
            </a:pPr>
            <a:r>
              <a:rPr lang="en-US" altLang="en-US" sz="1800"/>
              <a:t>#include&lt;stdio.h&gt;</a:t>
            </a:r>
          </a:p>
          <a:p>
            <a:pPr lvl="2">
              <a:buFontTx/>
              <a:buNone/>
            </a:pPr>
            <a:r>
              <a:rPr lang="en-US" altLang="en-US" sz="1800"/>
              <a:t>void main( )</a:t>
            </a:r>
          </a:p>
          <a:p>
            <a:pPr lvl="2">
              <a:buFontTx/>
              <a:buNone/>
            </a:pPr>
            <a:r>
              <a:rPr lang="en-US" altLang="en-US" sz="1800"/>
              <a:t>{</a:t>
            </a:r>
          </a:p>
          <a:p>
            <a:pPr lvl="2">
              <a:buFontTx/>
              <a:buNone/>
            </a:pPr>
            <a:r>
              <a:rPr lang="de-DE" altLang="en-US" sz="1800"/>
              <a:t>float bs, gs, da, hra ;</a:t>
            </a:r>
          </a:p>
          <a:p>
            <a:pPr lvl="2">
              <a:buFontTx/>
              <a:buNone/>
            </a:pPr>
            <a:r>
              <a:rPr lang="en-US" altLang="en-US" sz="1800"/>
              <a:t>printf ( "Enter basic salary " ) ;</a:t>
            </a:r>
          </a:p>
          <a:p>
            <a:pPr lvl="2">
              <a:buFontTx/>
              <a:buNone/>
            </a:pPr>
            <a:r>
              <a:rPr lang="en-US" altLang="en-US" sz="1800"/>
              <a:t>scanf ( "%f", &amp;bs ) ;</a:t>
            </a:r>
          </a:p>
          <a:p>
            <a:pPr lvl="2">
              <a:buFontTx/>
              <a:buNone/>
            </a:pPr>
            <a:r>
              <a:rPr lang="en-US" altLang="en-US" sz="1800"/>
              <a:t>if ( bs &lt; 1500 )</a:t>
            </a:r>
          </a:p>
          <a:p>
            <a:pPr lvl="2">
              <a:buFontTx/>
              <a:buNone/>
            </a:pPr>
            <a:r>
              <a:rPr lang="en-US" altLang="en-US" sz="1800"/>
              <a:t>		{</a:t>
            </a:r>
          </a:p>
          <a:p>
            <a:pPr lvl="2">
              <a:buFontTx/>
              <a:buNone/>
            </a:pPr>
            <a:r>
              <a:rPr lang="en-US" altLang="en-US" sz="1800"/>
              <a:t>			hra = bs * 10 / 100 ;</a:t>
            </a:r>
          </a:p>
          <a:p>
            <a:pPr lvl="2">
              <a:buFontTx/>
              <a:buNone/>
            </a:pPr>
            <a:r>
              <a:rPr lang="en-US" altLang="en-US" sz="1800"/>
              <a:t>			da = bs * 90 / 100 ;</a:t>
            </a:r>
          </a:p>
          <a:p>
            <a:pPr lvl="2">
              <a:buFontTx/>
              <a:buNone/>
            </a:pPr>
            <a:r>
              <a:rPr lang="en-US" altLang="en-US" sz="1800"/>
              <a:t>		}</a:t>
            </a:r>
          </a:p>
          <a:p>
            <a:pPr lvl="2">
              <a:buFontTx/>
              <a:buNone/>
            </a:pPr>
            <a:r>
              <a:rPr lang="en-US" altLang="en-US" sz="1800"/>
              <a:t>else</a:t>
            </a:r>
          </a:p>
          <a:p>
            <a:pPr lvl="2">
              <a:buFontTx/>
              <a:buNone/>
            </a:pPr>
            <a:r>
              <a:rPr lang="en-US" altLang="en-US" sz="1800"/>
              <a:t>		{</a:t>
            </a:r>
          </a:p>
          <a:p>
            <a:pPr lvl="2">
              <a:buFontTx/>
              <a:buNone/>
            </a:pPr>
            <a:r>
              <a:rPr lang="en-US" altLang="en-US" sz="1800"/>
              <a:t>			hra = 500 ;</a:t>
            </a:r>
          </a:p>
          <a:p>
            <a:pPr lvl="2">
              <a:buFontTx/>
              <a:buNone/>
            </a:pPr>
            <a:r>
              <a:rPr lang="en-US" altLang="en-US" sz="1800"/>
              <a:t>			da = bs * 98 / 100 ;</a:t>
            </a:r>
          </a:p>
          <a:p>
            <a:pPr lvl="2">
              <a:buFontTx/>
              <a:buNone/>
            </a:pPr>
            <a:r>
              <a:rPr lang="en-US" altLang="en-US" sz="1800"/>
              <a:t>		}</a:t>
            </a:r>
          </a:p>
          <a:p>
            <a:pPr lvl="2">
              <a:buFontTx/>
              <a:buNone/>
            </a:pPr>
            <a:r>
              <a:rPr lang="en-US" altLang="en-US" sz="1800"/>
              <a:t>gs = bs + hra + da ;</a:t>
            </a:r>
          </a:p>
          <a:p>
            <a:pPr lvl="2">
              <a:buFontTx/>
              <a:buNone/>
            </a:pPr>
            <a:r>
              <a:rPr lang="en-US" altLang="en-US" sz="1800"/>
              <a:t>printf ( "gross salary = Rs. %f", gs ) ;</a:t>
            </a:r>
          </a:p>
          <a:p>
            <a:pPr lvl="2">
              <a:buFontTx/>
              <a:buNone/>
            </a:pPr>
            <a:r>
              <a:rPr lang="en-US" altLang="en-US" sz="1800"/>
              <a:t>}</a:t>
            </a:r>
          </a:p>
        </p:txBody>
      </p:sp>
    </p:spTree>
    <p:extLst>
      <p:ext uri="{BB962C8B-B14F-4D97-AF65-F5344CB8AC3E}">
        <p14:creationId xmlns:p14="http://schemas.microsoft.com/office/powerpoint/2010/main" val="877053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35050"/>
            <a:ext cx="9144000" cy="5594350"/>
          </a:xfrm>
        </p:spPr>
        <p:txBody>
          <a:bodyPr/>
          <a:lstStyle>
            <a:defPPr/>
          </a:lstStyle>
          <a:p>
            <a:pPr algn="just"/>
            <a:r>
              <a:rPr lang="en-US"/>
              <a:t>The nested if...else statement allows you to check for multiple test expressions and execute different codes for more than two conditions.</a:t>
            </a:r>
          </a:p>
          <a:p>
            <a:pPr algn="just"/>
            <a:r>
              <a:rPr lang="en-US"/>
              <a:t>When a logical expression is encountered whose value is nonzero (true), the corresponding statement will be executed and the remainder of the nested </a:t>
            </a:r>
            <a:r>
              <a:rPr lang="en-US" b="1"/>
              <a:t>if </a:t>
            </a:r>
            <a:r>
              <a:rPr lang="en-US"/>
              <a:t>- </a:t>
            </a:r>
            <a:r>
              <a:rPr lang="en-US" b="1"/>
              <a:t>else </a:t>
            </a:r>
            <a:r>
              <a:rPr lang="en-US"/>
              <a:t>statements will be bypassed. </a:t>
            </a:r>
          </a:p>
          <a:p>
            <a:pPr algn="just"/>
            <a:r>
              <a:rPr lang="en-US"/>
              <a:t>Thus, control will be transferred out of the entire nest once a true condition is encountered.</a:t>
            </a:r>
          </a:p>
          <a:p>
            <a:pPr algn="just"/>
            <a:r>
              <a:rPr lang="en-US"/>
              <a:t>The final </a:t>
            </a:r>
            <a:r>
              <a:rPr lang="en-US" b="1"/>
              <a:t>else </a:t>
            </a:r>
            <a:r>
              <a:rPr lang="en-US"/>
              <a:t>clause will apply if none of the expressions is true. It can be used to provide a default condition or an error message.</a:t>
            </a:r>
            <a:endParaRPr lang="en-US" altLang="en-US"/>
          </a:p>
          <a:p>
            <a:pPr algn="just"/>
            <a:endParaRPr lang="en-US" altLang="en-US"/>
          </a:p>
        </p:txBody>
      </p:sp>
      <p:sp>
        <p:nvSpPr>
          <p:cNvPr id="14339" name="Title 1"/>
          <p:cNvSpPr>
            <a:spLocks noGrp="1"/>
          </p:cNvSpPr>
          <p:nvPr>
            <p:ph type="title"/>
          </p:nvPr>
        </p:nvSpPr>
        <p:spPr>
          <a:xfrm>
            <a:off x="0" y="-11113"/>
            <a:ext cx="9112250" cy="762001"/>
          </a:xfrm>
        </p:spPr>
        <p:txBody>
          <a:bodyPr/>
          <a:lstStyle>
            <a:defPPr/>
          </a:lstStyle>
          <a:p>
            <a:r>
              <a:rPr lang="en-US" altLang="en-US" sz="3200" i="0"/>
              <a:t>Nested if...else statement (if...else if....else Statement)</a:t>
            </a:r>
          </a:p>
        </p:txBody>
      </p:sp>
    </p:spTree>
    <p:extLst>
      <p:ext uri="{BB962C8B-B14F-4D97-AF65-F5344CB8AC3E}">
        <p14:creationId xmlns:p14="http://schemas.microsoft.com/office/powerpoint/2010/main" val="4178864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35050"/>
            <a:ext cx="9144000" cy="5594350"/>
          </a:xfrm>
        </p:spPr>
        <p:txBody>
          <a:bodyPr/>
          <a:lstStyle>
            <a:defPPr/>
          </a:lstStyle>
          <a:p>
            <a:pPr algn="just"/>
            <a:r>
              <a:rPr lang="en-US"/>
              <a:t>An </a:t>
            </a:r>
            <a:r>
              <a:rPr lang="en-US" b="1"/>
              <a:t>if</a:t>
            </a:r>
            <a:r>
              <a:rPr lang="en-US"/>
              <a:t> statement can be followed by an optional </a:t>
            </a:r>
            <a:r>
              <a:rPr lang="en-US" b="1"/>
              <a:t>else if...else</a:t>
            </a:r>
            <a:r>
              <a:rPr lang="en-US"/>
              <a:t> statement, which is very useful to test various conditions .</a:t>
            </a:r>
          </a:p>
          <a:p>
            <a:pPr algn="just"/>
            <a:r>
              <a:rPr lang="en-US"/>
              <a:t>else if statements in C is like another if condition, it’s used in program when if statement having multiple decisions.</a:t>
            </a:r>
          </a:p>
          <a:p>
            <a:pPr algn="just"/>
            <a:r>
              <a:rPr lang="en-US"/>
              <a:t>When using if...else if…else statements, there are few points to keep in mind −</a:t>
            </a:r>
          </a:p>
          <a:p>
            <a:pPr algn="just">
              <a:buFont typeface="Arial" pitchFamily="34" charset="0"/>
              <a:buChar char="•"/>
            </a:pPr>
            <a:r>
              <a:rPr lang="en-US"/>
              <a:t>An if can have zero or one else's and it must come after any else if's.</a:t>
            </a:r>
          </a:p>
          <a:p>
            <a:pPr algn="just">
              <a:buFont typeface="Arial" pitchFamily="34" charset="0"/>
              <a:buChar char="•"/>
            </a:pPr>
            <a:r>
              <a:rPr lang="en-US"/>
              <a:t>An if can have zero to many else if's and they must come before the else.</a:t>
            </a:r>
          </a:p>
          <a:p>
            <a:pPr algn="just">
              <a:buFont typeface="Arial" pitchFamily="34" charset="0"/>
              <a:buChar char="•"/>
            </a:pPr>
            <a:r>
              <a:rPr lang="en-US"/>
              <a:t>Once an else if succeeds, none of the remaining else if's or else's will be tested.</a:t>
            </a:r>
          </a:p>
          <a:p>
            <a:pPr algn="just"/>
            <a:endParaRPr lang="en-US" altLang="en-US"/>
          </a:p>
        </p:txBody>
      </p:sp>
      <p:sp>
        <p:nvSpPr>
          <p:cNvPr id="14339" name="Title 1"/>
          <p:cNvSpPr>
            <a:spLocks noGrp="1"/>
          </p:cNvSpPr>
          <p:nvPr>
            <p:ph type="title"/>
          </p:nvPr>
        </p:nvSpPr>
        <p:spPr>
          <a:xfrm>
            <a:off x="0" y="-11113"/>
            <a:ext cx="9112250" cy="762001"/>
          </a:xfrm>
        </p:spPr>
        <p:txBody>
          <a:bodyPr/>
          <a:lstStyle>
            <a:defPPr/>
          </a:lstStyle>
          <a:p>
            <a:r>
              <a:rPr lang="en-US" altLang="en-US"/>
              <a:t>The if…else if…else Statement </a:t>
            </a:r>
          </a:p>
        </p:txBody>
      </p:sp>
    </p:spTree>
    <p:extLst>
      <p:ext uri="{BB962C8B-B14F-4D97-AF65-F5344CB8AC3E}">
        <p14:creationId xmlns:p14="http://schemas.microsoft.com/office/powerpoint/2010/main" val="2789087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0" y="624840"/>
            <a:ext cx="9112250" cy="6004561"/>
          </a:xfrm>
        </p:spPr>
        <p:txBody>
          <a:bodyPr numCol="1"/>
          <a:lstStyle>
            <a:defPPr/>
          </a:lstStyle>
          <a:p>
            <a:pPr marL="457200" indent="0" algn="just">
              <a:buNone/>
            </a:pPr>
            <a:endParaRPr lang="en-US" altLang="en-US" sz="1800" dirty="0"/>
          </a:p>
          <a:p>
            <a:pPr marL="457200" indent="0" algn="just">
              <a:buNone/>
            </a:pPr>
            <a:r>
              <a:rPr lang="en-US" altLang="en-US" sz="1800" dirty="0"/>
              <a:t>if (testExpression1) {  </a:t>
            </a:r>
          </a:p>
          <a:p>
            <a:pPr marL="457200" indent="0" algn="just">
              <a:buNone/>
            </a:pPr>
            <a:r>
              <a:rPr lang="en-US" altLang="en-US" sz="1800" dirty="0"/>
              <a:t>// statements to be executed if testExpression1 is true</a:t>
            </a:r>
          </a:p>
          <a:p>
            <a:pPr marL="457200" indent="0" algn="just">
              <a:buNone/>
            </a:pPr>
            <a:r>
              <a:rPr lang="en-US" altLang="en-US" sz="1800" dirty="0"/>
              <a:t>}</a:t>
            </a:r>
          </a:p>
          <a:p>
            <a:pPr marL="457200" indent="0" algn="just">
              <a:buNone/>
            </a:pPr>
            <a:r>
              <a:rPr lang="en-US" altLang="en-US" sz="1800" dirty="0"/>
              <a:t>else if(testExpression2)  {</a:t>
            </a:r>
          </a:p>
          <a:p>
            <a:pPr marL="457200" indent="0" algn="just">
              <a:buNone/>
            </a:pPr>
            <a:r>
              <a:rPr lang="en-US" altLang="en-US" sz="1800" dirty="0"/>
              <a:t>  // statements to be executed if testExpression1 is false and testExpression2 is true</a:t>
            </a:r>
          </a:p>
          <a:p>
            <a:pPr marL="457200" indent="0" algn="just">
              <a:buNone/>
            </a:pPr>
            <a:r>
              <a:rPr lang="en-US" altLang="en-US" sz="1800" dirty="0"/>
              <a:t>}</a:t>
            </a:r>
          </a:p>
          <a:p>
            <a:pPr marL="457200" indent="0" algn="just">
              <a:buNone/>
            </a:pPr>
            <a:r>
              <a:rPr lang="en-US" altLang="en-US" sz="1800" dirty="0"/>
              <a:t>else if (</a:t>
            </a:r>
            <a:r>
              <a:rPr lang="en-US" altLang="en-US" sz="1800" dirty="0" err="1"/>
              <a:t>testExpression</a:t>
            </a:r>
            <a:r>
              <a:rPr lang="en-US" altLang="en-US" sz="1800" dirty="0"/>
              <a:t> 3) {  </a:t>
            </a:r>
          </a:p>
          <a:p>
            <a:pPr marL="457200" indent="0" algn="just">
              <a:buNone/>
            </a:pPr>
            <a:r>
              <a:rPr lang="en-US" altLang="en-US" sz="1800" dirty="0"/>
              <a:t> // statements to be executed if testExpression1 and testExpression2 is false and testExpression3 is true</a:t>
            </a:r>
          </a:p>
          <a:p>
            <a:pPr marL="457200" indent="0" algn="just">
              <a:buNone/>
            </a:pPr>
            <a:r>
              <a:rPr lang="en-US" altLang="en-US" sz="1800" dirty="0"/>
              <a:t>}</a:t>
            </a:r>
          </a:p>
          <a:p>
            <a:pPr marL="457200" indent="0" algn="just">
              <a:buNone/>
            </a:pPr>
            <a:r>
              <a:rPr lang="en-US" altLang="en-US" sz="1800" dirty="0"/>
              <a:t>……..</a:t>
            </a:r>
          </a:p>
          <a:p>
            <a:pPr marL="457200" indent="0" algn="just">
              <a:buNone/>
            </a:pPr>
            <a:r>
              <a:rPr lang="en-US" altLang="en-US" sz="1800" dirty="0"/>
              <a:t>else {</a:t>
            </a:r>
          </a:p>
          <a:p>
            <a:pPr marL="457200" indent="0" algn="just">
              <a:buNone/>
            </a:pPr>
            <a:r>
              <a:rPr lang="en-US" altLang="en-US" sz="1800" dirty="0"/>
              <a:t>   // statements to be executed if all test expressions are false</a:t>
            </a:r>
          </a:p>
          <a:p>
            <a:pPr marL="457200" indent="0" algn="just">
              <a:buNone/>
            </a:pPr>
            <a:r>
              <a:rPr lang="en-US" altLang="en-US" sz="1800" dirty="0"/>
              <a:t>}</a:t>
            </a:r>
          </a:p>
        </p:txBody>
      </p:sp>
      <p:sp>
        <p:nvSpPr>
          <p:cNvPr id="19459" name="Title 1"/>
          <p:cNvSpPr>
            <a:spLocks noGrp="1"/>
          </p:cNvSpPr>
          <p:nvPr>
            <p:ph type="title"/>
          </p:nvPr>
        </p:nvSpPr>
        <p:spPr>
          <a:xfrm>
            <a:off x="0" y="0"/>
            <a:ext cx="9112250" cy="792480"/>
          </a:xfrm>
        </p:spPr>
        <p:txBody>
          <a:bodyPr/>
          <a:lstStyle>
            <a:defPPr/>
          </a:lstStyle>
          <a:p>
            <a:r>
              <a:rPr lang="en-US" altLang="en-US" sz="3200" i="0"/>
              <a:t>Nested if...else statement (if...else if....else Statement)</a:t>
            </a:r>
            <a:endParaRPr lang="en-US" altLang="en-US" sz="3200"/>
          </a:p>
        </p:txBody>
      </p:sp>
    </p:spTree>
    <p:extLst>
      <p:ext uri="{BB962C8B-B14F-4D97-AF65-F5344CB8AC3E}">
        <p14:creationId xmlns:p14="http://schemas.microsoft.com/office/powerpoint/2010/main" val="416947748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defPPr/>
          </a:lstStyle>
          <a:p>
            <a:r>
              <a:rPr lang="en-US" altLang="en-US"/>
              <a:t>Control Instruction</a:t>
            </a:r>
          </a:p>
        </p:txBody>
      </p:sp>
      <p:sp>
        <p:nvSpPr>
          <p:cNvPr id="4099" name="Content Placeholder 2"/>
          <p:cNvSpPr>
            <a:spLocks noGrp="1"/>
          </p:cNvSpPr>
          <p:nvPr>
            <p:ph idx="1"/>
          </p:nvPr>
        </p:nvSpPr>
        <p:spPr>
          <a:xfrm>
            <a:off x="0" y="1295400"/>
            <a:ext cx="9112250" cy="5334000"/>
          </a:xfrm>
        </p:spPr>
        <p:txBody>
          <a:bodyPr/>
          <a:lstStyle>
            <a:defPPr/>
          </a:lstStyle>
          <a:p>
            <a:pPr algn="just"/>
            <a:r>
              <a:rPr lang="en-US" altLang="en-US"/>
              <a:t>To alter our actions by circumstances.</a:t>
            </a:r>
          </a:p>
          <a:p>
            <a:pPr algn="just"/>
            <a:r>
              <a:rPr lang="en-US" altLang="en-US"/>
              <a:t>If the weather is fine, then I will go for a stroll</a:t>
            </a:r>
          </a:p>
          <a:p>
            <a:pPr algn="just"/>
            <a:r>
              <a:rPr lang="en-US" altLang="en-US"/>
              <a:t>If the highway is busy I would take a diversion</a:t>
            </a:r>
          </a:p>
          <a:p>
            <a:pPr algn="just"/>
            <a:r>
              <a:rPr lang="en-US" altLang="en-US"/>
              <a:t>Notice that all these decisions depend on some condition being met</a:t>
            </a:r>
          </a:p>
          <a:p>
            <a:pPr algn="just"/>
            <a:r>
              <a:rPr lang="en-US" altLang="en-US"/>
              <a:t>C language too must be able to perform different sets of actions depending on the circumstances</a:t>
            </a:r>
          </a:p>
          <a:p>
            <a:pPr algn="just"/>
            <a:r>
              <a:rPr lang="en-US" altLang="en-US"/>
              <a:t>C has three major decision making </a:t>
            </a:r>
            <a:r>
              <a:rPr lang="en-US"/>
              <a:t>or conditional statements.</a:t>
            </a:r>
          </a:p>
          <a:p>
            <a:pPr marL="457200" indent="-457200">
              <a:buFont typeface="+mj-lt"/>
              <a:buAutoNum type="arabicPeriod"/>
            </a:pPr>
            <a:r>
              <a:rPr lang="en-US" altLang="en-US" b="1"/>
              <a:t>if-else </a:t>
            </a:r>
            <a:r>
              <a:rPr lang="en-US" altLang="en-US"/>
              <a:t>statement</a:t>
            </a:r>
          </a:p>
          <a:p>
            <a:pPr marL="457200" indent="-457200">
              <a:buFont typeface="+mj-lt"/>
              <a:buAutoNum type="arabicPeriod"/>
            </a:pPr>
            <a:r>
              <a:rPr lang="en-US" altLang="en-US" b="1"/>
              <a:t>switch </a:t>
            </a:r>
            <a:r>
              <a:rPr lang="en-US" altLang="en-US"/>
              <a:t>statement</a:t>
            </a:r>
          </a:p>
          <a:p>
            <a:pPr marL="457200" indent="-457200">
              <a:buFont typeface="+mj-lt"/>
              <a:buAutoNum type="arabicPeriod"/>
            </a:pPr>
            <a:r>
              <a:rPr lang="en-US" altLang="en-US" b="1"/>
              <a:t>conditional operator</a:t>
            </a:r>
            <a:r>
              <a:rPr lang="en-US" altLang="en-US"/>
              <a:t>(</a:t>
            </a:r>
            <a:r>
              <a:rPr lang="en-US" altLang="en-US" b="1"/>
              <a:t>?:</a:t>
            </a:r>
            <a:r>
              <a:rPr lang="en-US" altLang="en-US"/>
              <a:t>) statement</a:t>
            </a:r>
          </a:p>
          <a:p>
            <a:pPr marL="457200" indent="-457200">
              <a:buFont typeface="+mj-lt"/>
              <a:buAutoNum type="arabicPeriod"/>
            </a:pPr>
            <a:endParaRPr lang="en-US" alt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0" y="974725"/>
            <a:ext cx="9112250" cy="5654675"/>
          </a:xfrm>
        </p:spPr>
        <p:txBody>
          <a:bodyPr numCol="2"/>
          <a:lstStyle>
            <a:defPPr/>
          </a:lstStyle>
          <a:p>
            <a:pPr marL="60325" indent="0">
              <a:buNone/>
            </a:pPr>
            <a:r>
              <a:rPr lang="en-US" altLang="en-US" sz="2200" dirty="0"/>
              <a:t>#include &lt;</a:t>
            </a:r>
            <a:r>
              <a:rPr lang="en-US" altLang="en-US" sz="2200" dirty="0" err="1"/>
              <a:t>stdio.h</a:t>
            </a:r>
            <a:r>
              <a:rPr lang="en-US" altLang="en-US" sz="2200" dirty="0"/>
              <a:t>&gt;</a:t>
            </a:r>
          </a:p>
          <a:p>
            <a:pPr marL="60325" indent="0">
              <a:buNone/>
            </a:pPr>
            <a:r>
              <a:rPr lang="en-US" altLang="en-US" sz="2200" dirty="0"/>
              <a:t>int main () {</a:t>
            </a:r>
          </a:p>
          <a:p>
            <a:pPr marL="60325" indent="0">
              <a:buNone/>
            </a:pPr>
            <a:r>
              <a:rPr lang="en-US" altLang="en-US" sz="2200" dirty="0"/>
              <a:t>   int a = 100;</a:t>
            </a:r>
          </a:p>
          <a:p>
            <a:pPr marL="60325" indent="0">
              <a:buNone/>
            </a:pPr>
            <a:r>
              <a:rPr lang="en-US" altLang="en-US" sz="2200" dirty="0"/>
              <a:t>   if( a == 10 )    {</a:t>
            </a:r>
          </a:p>
          <a:p>
            <a:pPr marL="60325" indent="0">
              <a:buNone/>
            </a:pPr>
            <a:r>
              <a:rPr lang="en-US" altLang="en-US" sz="2200" dirty="0"/>
              <a:t>     </a:t>
            </a:r>
            <a:r>
              <a:rPr lang="en-US" altLang="en-US" sz="2200" dirty="0" err="1"/>
              <a:t>printf</a:t>
            </a:r>
            <a:r>
              <a:rPr lang="en-US" altLang="en-US" sz="2200" dirty="0"/>
              <a:t>("Value of a is 10\n" );</a:t>
            </a:r>
          </a:p>
          <a:p>
            <a:pPr marL="60325" indent="0">
              <a:buNone/>
            </a:pPr>
            <a:r>
              <a:rPr lang="en-US" altLang="en-US" sz="2200" dirty="0"/>
              <a:t>   }</a:t>
            </a:r>
          </a:p>
          <a:p>
            <a:pPr marL="60325" indent="0">
              <a:buNone/>
            </a:pPr>
            <a:r>
              <a:rPr lang="en-US" altLang="en-US" sz="2200" dirty="0"/>
              <a:t>   else if( a == 20 )    {</a:t>
            </a:r>
          </a:p>
          <a:p>
            <a:pPr marL="60325" indent="0">
              <a:buNone/>
            </a:pPr>
            <a:r>
              <a:rPr lang="en-US" altLang="en-US" sz="2200" dirty="0"/>
              <a:t>      </a:t>
            </a:r>
            <a:r>
              <a:rPr lang="en-US" altLang="en-US" sz="2200" dirty="0" err="1"/>
              <a:t>printf</a:t>
            </a:r>
            <a:r>
              <a:rPr lang="en-US" altLang="en-US" sz="2200" dirty="0"/>
              <a:t>("Value of a is 20\n" );</a:t>
            </a:r>
          </a:p>
          <a:p>
            <a:pPr marL="60325" indent="0">
              <a:buNone/>
            </a:pPr>
            <a:r>
              <a:rPr lang="en-US" altLang="en-US" sz="2200" dirty="0"/>
              <a:t>   }</a:t>
            </a:r>
          </a:p>
          <a:p>
            <a:pPr marL="0" indent="0">
              <a:buNone/>
            </a:pPr>
            <a:r>
              <a:rPr lang="en-US" altLang="en-US" sz="2200" dirty="0"/>
              <a:t>   else if( a == 30 )    {</a:t>
            </a:r>
          </a:p>
          <a:p>
            <a:pPr marL="0" indent="0">
              <a:buNone/>
            </a:pPr>
            <a:r>
              <a:rPr lang="en-US" altLang="en-US" sz="2200" dirty="0"/>
              <a:t>     </a:t>
            </a:r>
            <a:r>
              <a:rPr lang="en-US" altLang="en-US" sz="2200" dirty="0" err="1"/>
              <a:t>printf</a:t>
            </a:r>
            <a:r>
              <a:rPr lang="en-US" altLang="en-US" sz="2200" dirty="0"/>
              <a:t>("Value of a is 30\n" );</a:t>
            </a:r>
          </a:p>
          <a:p>
            <a:pPr marL="0" indent="0">
              <a:buNone/>
            </a:pPr>
            <a:r>
              <a:rPr lang="en-US" altLang="en-US" sz="2200" dirty="0"/>
              <a:t>  }</a:t>
            </a:r>
          </a:p>
          <a:p>
            <a:pPr marL="0" indent="0">
              <a:buNone/>
            </a:pPr>
            <a:r>
              <a:rPr lang="en-US" altLang="en-US" sz="2200" dirty="0"/>
              <a:t>   else   {</a:t>
            </a:r>
          </a:p>
          <a:p>
            <a:pPr marL="0" indent="0">
              <a:buNone/>
            </a:pPr>
            <a:r>
              <a:rPr lang="en-US" altLang="en-US" sz="2200" dirty="0"/>
              <a:t>      </a:t>
            </a:r>
            <a:r>
              <a:rPr lang="en-US" altLang="en-US" sz="2200" dirty="0" err="1"/>
              <a:t>printf</a:t>
            </a:r>
            <a:r>
              <a:rPr lang="en-US" altLang="en-US" sz="2200" dirty="0"/>
              <a:t>("None of the values is    matching\n" );</a:t>
            </a:r>
          </a:p>
          <a:p>
            <a:pPr marL="0" indent="0">
              <a:buNone/>
            </a:pPr>
            <a:r>
              <a:rPr lang="en-US" altLang="en-US" sz="2200" dirty="0"/>
              <a:t>   }</a:t>
            </a:r>
          </a:p>
          <a:p>
            <a:pPr marL="0" indent="0">
              <a:buNone/>
            </a:pPr>
            <a:r>
              <a:rPr lang="en-US" altLang="en-US" sz="2200" dirty="0"/>
              <a:t> </a:t>
            </a:r>
            <a:r>
              <a:rPr lang="en-US" altLang="en-US" sz="2200" dirty="0" err="1"/>
              <a:t>printf</a:t>
            </a:r>
            <a:r>
              <a:rPr lang="en-US" altLang="en-US" sz="2200" dirty="0"/>
              <a:t>("Exact value of a is: %d\n", a );</a:t>
            </a:r>
          </a:p>
          <a:p>
            <a:pPr marL="0" indent="0">
              <a:buNone/>
            </a:pPr>
            <a:r>
              <a:rPr lang="en-US" altLang="en-US" sz="2200" dirty="0"/>
              <a:t>   return 0;</a:t>
            </a:r>
          </a:p>
          <a:p>
            <a:pPr marL="0" indent="0">
              <a:buNone/>
            </a:pPr>
            <a:r>
              <a:rPr lang="en-US" altLang="en-US" sz="2200" dirty="0"/>
              <a:t>}</a:t>
            </a:r>
          </a:p>
          <a:p>
            <a:pPr marL="0" indent="0">
              <a:buNone/>
            </a:pPr>
            <a:r>
              <a:rPr lang="en-US" altLang="en-US" sz="2200" dirty="0"/>
              <a:t>Output:</a:t>
            </a:r>
          </a:p>
          <a:p>
            <a:pPr marL="0" indent="0">
              <a:buNone/>
            </a:pPr>
            <a:r>
              <a:rPr lang="en-US" altLang="en-US" sz="2200" dirty="0"/>
              <a:t>None of the values is matching</a:t>
            </a:r>
          </a:p>
          <a:p>
            <a:pPr marL="0" indent="0">
              <a:buNone/>
            </a:pPr>
            <a:r>
              <a:rPr lang="en-US" altLang="en-US" sz="2200" dirty="0"/>
              <a:t>Exact value of a is: 100</a:t>
            </a:r>
          </a:p>
        </p:txBody>
      </p:sp>
      <p:sp>
        <p:nvSpPr>
          <p:cNvPr id="19459" name="Title 1"/>
          <p:cNvSpPr>
            <a:spLocks noGrp="1"/>
          </p:cNvSpPr>
          <p:nvPr>
            <p:ph type="title"/>
          </p:nvPr>
        </p:nvSpPr>
        <p:spPr/>
        <p:txBody>
          <a:bodyPr/>
          <a:lstStyle>
            <a:defPPr/>
          </a:lstStyle>
          <a:p>
            <a:r>
              <a:rPr lang="en-US" altLang="en-US" sz="2800" i="0"/>
              <a:t>Nested if...else statement (if...else if....else Statement) Example</a:t>
            </a:r>
            <a:endParaRPr lang="en-US" altLang="en-US" sz="2800"/>
          </a:p>
        </p:txBody>
      </p:sp>
    </p:spTree>
    <p:extLst>
      <p:ext uri="{BB962C8B-B14F-4D97-AF65-F5344CB8AC3E}">
        <p14:creationId xmlns:p14="http://schemas.microsoft.com/office/powerpoint/2010/main" val="11825629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5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5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5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5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458">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458">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458">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458">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458">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458">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458">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458">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458">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458">
                                            <p:txEl>
                                              <p:pRg st="17" end="17"/>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after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9458">
                                            <p:txEl>
                                              <p:pRg st="18" end="1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9458">
                                            <p:txEl>
                                              <p:pRg st="19" end="1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458">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0" y="974725"/>
            <a:ext cx="9112250" cy="5654675"/>
          </a:xfrm>
        </p:spPr>
        <p:txBody>
          <a:bodyPr numCol="2"/>
          <a:lstStyle>
            <a:defPPr/>
          </a:lstStyle>
          <a:p>
            <a:pPr marL="0" indent="0" algn="just">
              <a:spcBef>
                <a:spcPts val="600"/>
              </a:spcBef>
              <a:buClr>
                <a:srgbClr val="003399"/>
              </a:buClr>
              <a:buNone/>
            </a:pPr>
            <a:r>
              <a:rPr kumimoji="0" lang="en-US" altLang="en-US" sz="2000" dirty="0">
                <a:solidFill>
                  <a:srgbClr val="000000"/>
                </a:solidFill>
                <a:ea typeface="Droid Sans Fallback" charset="0"/>
                <a:cs typeface="Droid Sans Fallback" charset="0"/>
              </a:rPr>
              <a:t>// Program to relate two integers using =, &gt; or &lt;</a:t>
            </a:r>
          </a:p>
          <a:p>
            <a:pPr marL="0" indent="0" algn="just">
              <a:spcBef>
                <a:spcPts val="600"/>
              </a:spcBef>
              <a:buClr>
                <a:srgbClr val="003399"/>
              </a:buClr>
              <a:buNone/>
            </a:pPr>
            <a:endParaRPr kumimoji="0" lang="en-US" altLang="en-US" sz="2000" dirty="0">
              <a:solidFill>
                <a:srgbClr val="000000"/>
              </a:solidFill>
              <a:ea typeface="Droid Sans Fallback" charset="0"/>
              <a:cs typeface="Droid Sans Fallback" charset="0"/>
            </a:endParaRPr>
          </a:p>
          <a:p>
            <a:pPr marL="0" indent="0" algn="just">
              <a:spcBef>
                <a:spcPts val="600"/>
              </a:spcBef>
              <a:buClr>
                <a:srgbClr val="003399"/>
              </a:buClr>
              <a:buNone/>
            </a:pPr>
            <a:r>
              <a:rPr kumimoji="0" lang="en-US" altLang="en-US" sz="2000" dirty="0">
                <a:solidFill>
                  <a:srgbClr val="000000"/>
                </a:solidFill>
                <a:ea typeface="Droid Sans Fallback" charset="0"/>
                <a:cs typeface="Droid Sans Fallback" charset="0"/>
              </a:rPr>
              <a:t>#include &lt;</a:t>
            </a:r>
            <a:r>
              <a:rPr kumimoji="0" lang="en-US" altLang="en-US" sz="2000" dirty="0" err="1">
                <a:solidFill>
                  <a:srgbClr val="000000"/>
                </a:solidFill>
                <a:ea typeface="Droid Sans Fallback" charset="0"/>
                <a:cs typeface="Droid Sans Fallback" charset="0"/>
              </a:rPr>
              <a:t>stdio.h</a:t>
            </a:r>
            <a:r>
              <a:rPr kumimoji="0" lang="en-US" altLang="en-US" sz="2000" dirty="0">
                <a:solidFill>
                  <a:srgbClr val="000000"/>
                </a:solidFill>
                <a:ea typeface="Droid Sans Fallback" charset="0"/>
                <a:cs typeface="Droid Sans Fallback" charset="0"/>
              </a:rPr>
              <a:t>&gt;</a:t>
            </a:r>
          </a:p>
          <a:p>
            <a:pPr marL="0" indent="0" algn="just">
              <a:spcBef>
                <a:spcPts val="600"/>
              </a:spcBef>
              <a:buClr>
                <a:srgbClr val="003399"/>
              </a:buClr>
              <a:buNone/>
            </a:pPr>
            <a:r>
              <a:rPr kumimoji="0" lang="en-US" altLang="en-US" sz="2000" dirty="0">
                <a:solidFill>
                  <a:srgbClr val="000000"/>
                </a:solidFill>
                <a:ea typeface="Droid Sans Fallback" charset="0"/>
                <a:cs typeface="Droid Sans Fallback" charset="0"/>
              </a:rPr>
              <a:t>int main() {</a:t>
            </a:r>
          </a:p>
          <a:p>
            <a:pPr marL="0" indent="0" algn="just">
              <a:spcBef>
                <a:spcPts val="600"/>
              </a:spcBef>
              <a:buClr>
                <a:srgbClr val="003399"/>
              </a:buClr>
              <a:buNone/>
            </a:pPr>
            <a:r>
              <a:rPr kumimoji="0" lang="en-US" altLang="en-US" sz="2000" dirty="0">
                <a:solidFill>
                  <a:srgbClr val="000000"/>
                </a:solidFill>
                <a:ea typeface="Droid Sans Fallback" charset="0"/>
                <a:cs typeface="Droid Sans Fallback" charset="0"/>
              </a:rPr>
              <a:t>    int number1, number2;</a:t>
            </a:r>
          </a:p>
          <a:p>
            <a:pPr marL="0" indent="0" algn="just">
              <a:spcBef>
                <a:spcPts val="600"/>
              </a:spcBef>
              <a:buClr>
                <a:srgbClr val="003399"/>
              </a:buClr>
              <a:buNone/>
            </a:pPr>
            <a:r>
              <a:rPr kumimoji="0" lang="en-US" altLang="en-US" sz="2000" dirty="0">
                <a:solidFill>
                  <a:srgbClr val="000000"/>
                </a:solidFill>
                <a:ea typeface="Droid Sans Fallback" charset="0"/>
                <a:cs typeface="Droid Sans Fallback" charset="0"/>
              </a:rPr>
              <a:t>    </a:t>
            </a:r>
            <a:r>
              <a:rPr kumimoji="0" lang="en-US" altLang="en-US" sz="2000" dirty="0" err="1">
                <a:solidFill>
                  <a:srgbClr val="000000"/>
                </a:solidFill>
                <a:ea typeface="Droid Sans Fallback" charset="0"/>
                <a:cs typeface="Droid Sans Fallback" charset="0"/>
              </a:rPr>
              <a:t>printf</a:t>
            </a:r>
            <a:r>
              <a:rPr kumimoji="0" lang="en-US" altLang="en-US" sz="2000" dirty="0">
                <a:solidFill>
                  <a:srgbClr val="000000"/>
                </a:solidFill>
                <a:ea typeface="Droid Sans Fallback" charset="0"/>
                <a:cs typeface="Droid Sans Fallback" charset="0"/>
              </a:rPr>
              <a:t>("Enter two integers: ");</a:t>
            </a:r>
          </a:p>
          <a:p>
            <a:pPr marL="0" indent="0" algn="just">
              <a:spcBef>
                <a:spcPts val="600"/>
              </a:spcBef>
              <a:buClr>
                <a:srgbClr val="003399"/>
              </a:buClr>
              <a:buNone/>
            </a:pPr>
            <a:r>
              <a:rPr kumimoji="0" lang="en-US" altLang="en-US" sz="2000" dirty="0">
                <a:solidFill>
                  <a:srgbClr val="000000"/>
                </a:solidFill>
                <a:ea typeface="Droid Sans Fallback" charset="0"/>
                <a:cs typeface="Droid Sans Fallback" charset="0"/>
              </a:rPr>
              <a:t>    </a:t>
            </a:r>
            <a:r>
              <a:rPr kumimoji="0" lang="en-US" altLang="en-US" sz="2000" dirty="0" err="1">
                <a:solidFill>
                  <a:srgbClr val="000000"/>
                </a:solidFill>
                <a:ea typeface="Droid Sans Fallback" charset="0"/>
                <a:cs typeface="Droid Sans Fallback" charset="0"/>
              </a:rPr>
              <a:t>scanf</a:t>
            </a:r>
            <a:r>
              <a:rPr kumimoji="0" lang="en-US" altLang="en-US" sz="2000" dirty="0">
                <a:solidFill>
                  <a:srgbClr val="000000"/>
                </a:solidFill>
                <a:ea typeface="Droid Sans Fallback" charset="0"/>
                <a:cs typeface="Droid Sans Fallback" charset="0"/>
              </a:rPr>
              <a:t>("%d%d",&amp;number1, &amp;number2);</a:t>
            </a:r>
          </a:p>
          <a:p>
            <a:pPr marL="0" indent="0" algn="just">
              <a:spcBef>
                <a:spcPts val="600"/>
              </a:spcBef>
              <a:buClr>
                <a:srgbClr val="003399"/>
              </a:buClr>
              <a:buNone/>
            </a:pPr>
            <a:r>
              <a:rPr kumimoji="0" lang="en-US" altLang="en-US" sz="2000" dirty="0">
                <a:solidFill>
                  <a:srgbClr val="000000"/>
                </a:solidFill>
                <a:ea typeface="Droid Sans Fallback" charset="0"/>
                <a:cs typeface="Droid Sans Fallback" charset="0"/>
              </a:rPr>
              <a:t>    //checks if two integers are equal.</a:t>
            </a:r>
          </a:p>
          <a:p>
            <a:pPr marL="0" indent="0" algn="just">
              <a:spcBef>
                <a:spcPts val="600"/>
              </a:spcBef>
              <a:buClr>
                <a:srgbClr val="003399"/>
              </a:buClr>
              <a:buNone/>
            </a:pPr>
            <a:r>
              <a:rPr kumimoji="0" lang="en-US" altLang="en-US" sz="2000" dirty="0">
                <a:solidFill>
                  <a:srgbClr val="000000"/>
                </a:solidFill>
                <a:ea typeface="Droid Sans Fallback" charset="0"/>
                <a:cs typeface="Droid Sans Fallback" charset="0"/>
              </a:rPr>
              <a:t>    if(number1 == number2)     {</a:t>
            </a:r>
          </a:p>
          <a:p>
            <a:pPr marL="0" indent="0" algn="just">
              <a:spcBef>
                <a:spcPts val="600"/>
              </a:spcBef>
              <a:buClr>
                <a:srgbClr val="003399"/>
              </a:buClr>
              <a:buNone/>
            </a:pPr>
            <a:r>
              <a:rPr kumimoji="0" lang="en-US" altLang="en-US" sz="2000" dirty="0">
                <a:solidFill>
                  <a:srgbClr val="000000"/>
                </a:solidFill>
                <a:ea typeface="Droid Sans Fallback" charset="0"/>
                <a:cs typeface="Droid Sans Fallback" charset="0"/>
              </a:rPr>
              <a:t>        </a:t>
            </a:r>
            <a:r>
              <a:rPr kumimoji="0" lang="en-US" altLang="en-US" sz="2000" dirty="0" err="1">
                <a:solidFill>
                  <a:srgbClr val="000000"/>
                </a:solidFill>
                <a:ea typeface="Droid Sans Fallback" charset="0"/>
                <a:cs typeface="Droid Sans Fallback" charset="0"/>
              </a:rPr>
              <a:t>printf</a:t>
            </a:r>
            <a:r>
              <a:rPr kumimoji="0" lang="en-US" altLang="en-US" sz="2000" dirty="0">
                <a:solidFill>
                  <a:srgbClr val="000000"/>
                </a:solidFill>
                <a:ea typeface="Droid Sans Fallback" charset="0"/>
                <a:cs typeface="Droid Sans Fallback" charset="0"/>
              </a:rPr>
              <a:t>("Result:%d= %d",number1,number2);</a:t>
            </a:r>
          </a:p>
          <a:p>
            <a:pPr marL="0" indent="0" algn="just">
              <a:spcBef>
                <a:spcPts val="600"/>
              </a:spcBef>
              <a:buClr>
                <a:srgbClr val="003399"/>
              </a:buClr>
              <a:buNone/>
            </a:pPr>
            <a:r>
              <a:rPr kumimoji="0" lang="en-US" altLang="en-US" sz="2000" dirty="0">
                <a:solidFill>
                  <a:srgbClr val="000000"/>
                </a:solidFill>
                <a:ea typeface="Droid Sans Fallback" charset="0"/>
                <a:cs typeface="Droid Sans Fallback" charset="0"/>
              </a:rPr>
              <a:t>    }</a:t>
            </a:r>
          </a:p>
          <a:p>
            <a:pPr marL="0" indent="0" algn="just">
              <a:spcBef>
                <a:spcPts val="600"/>
              </a:spcBef>
              <a:buClr>
                <a:srgbClr val="003399"/>
              </a:buClr>
              <a:buNone/>
            </a:pPr>
            <a:endParaRPr kumimoji="0" lang="en-US" altLang="en-US" sz="2000" dirty="0">
              <a:solidFill>
                <a:srgbClr val="000000"/>
              </a:solidFill>
              <a:ea typeface="Droid Sans Fallback" charset="0"/>
              <a:cs typeface="Droid Sans Fallback" charset="0"/>
            </a:endParaRPr>
          </a:p>
          <a:p>
            <a:pPr marL="0" indent="0" algn="just">
              <a:spcBef>
                <a:spcPts val="600"/>
              </a:spcBef>
              <a:buClr>
                <a:srgbClr val="003399"/>
              </a:buClr>
              <a:buNone/>
            </a:pPr>
            <a:r>
              <a:rPr kumimoji="0" lang="en-US" altLang="en-US" sz="2000" dirty="0">
                <a:solidFill>
                  <a:srgbClr val="000000"/>
                </a:solidFill>
                <a:ea typeface="Droid Sans Fallback" charset="0"/>
                <a:cs typeface="Droid Sans Fallback" charset="0"/>
              </a:rPr>
              <a:t>    //checks if number1 is greater than number2.</a:t>
            </a:r>
          </a:p>
          <a:p>
            <a:pPr marL="0" indent="0" algn="just">
              <a:spcBef>
                <a:spcPts val="600"/>
              </a:spcBef>
              <a:buClr>
                <a:srgbClr val="003399"/>
              </a:buClr>
              <a:buNone/>
            </a:pPr>
            <a:r>
              <a:rPr kumimoji="0" lang="en-US" altLang="en-US" sz="2000" dirty="0">
                <a:solidFill>
                  <a:srgbClr val="000000"/>
                </a:solidFill>
                <a:ea typeface="Droid Sans Fallback" charset="0"/>
                <a:cs typeface="Droid Sans Fallback" charset="0"/>
              </a:rPr>
              <a:t>    else if (number1 &gt; number2)     {</a:t>
            </a:r>
          </a:p>
          <a:p>
            <a:pPr marL="0" indent="0" algn="just">
              <a:spcBef>
                <a:spcPts val="600"/>
              </a:spcBef>
              <a:buClr>
                <a:srgbClr val="003399"/>
              </a:buClr>
              <a:buNone/>
            </a:pPr>
            <a:r>
              <a:rPr kumimoji="0" lang="en-US" altLang="en-US" sz="2000" dirty="0">
                <a:solidFill>
                  <a:srgbClr val="000000"/>
                </a:solidFill>
                <a:ea typeface="Droid Sans Fallback" charset="0"/>
                <a:cs typeface="Droid Sans Fallback" charset="0"/>
              </a:rPr>
              <a:t>        </a:t>
            </a:r>
            <a:r>
              <a:rPr kumimoji="0" lang="en-US" altLang="en-US" sz="2000" dirty="0" err="1">
                <a:solidFill>
                  <a:srgbClr val="000000"/>
                </a:solidFill>
                <a:ea typeface="Droid Sans Fallback" charset="0"/>
                <a:cs typeface="Droid Sans Fallback" charset="0"/>
              </a:rPr>
              <a:t>printf</a:t>
            </a:r>
            <a:r>
              <a:rPr kumimoji="0" lang="en-US" altLang="en-US" sz="2000" dirty="0">
                <a:solidFill>
                  <a:srgbClr val="000000"/>
                </a:solidFill>
                <a:ea typeface="Droid Sans Fallback" charset="0"/>
                <a:cs typeface="Droid Sans Fallback" charset="0"/>
              </a:rPr>
              <a:t>("Result:%d &gt; %d", number1, number2);</a:t>
            </a:r>
          </a:p>
          <a:p>
            <a:pPr marL="0" indent="0" algn="just">
              <a:spcBef>
                <a:spcPts val="600"/>
              </a:spcBef>
              <a:buClr>
                <a:srgbClr val="003399"/>
              </a:buClr>
              <a:buNone/>
            </a:pPr>
            <a:r>
              <a:rPr kumimoji="0" lang="en-US" altLang="en-US" sz="2000" dirty="0">
                <a:solidFill>
                  <a:srgbClr val="000000"/>
                </a:solidFill>
                <a:ea typeface="Droid Sans Fallback" charset="0"/>
                <a:cs typeface="Droid Sans Fallback" charset="0"/>
              </a:rPr>
              <a:t>    }</a:t>
            </a:r>
          </a:p>
          <a:p>
            <a:pPr marL="0" indent="0" algn="just">
              <a:spcBef>
                <a:spcPts val="600"/>
              </a:spcBef>
              <a:buClr>
                <a:srgbClr val="003399"/>
              </a:buClr>
              <a:buNone/>
            </a:pPr>
            <a:endParaRPr kumimoji="0" lang="en-US" altLang="en-US" sz="2000" dirty="0">
              <a:solidFill>
                <a:srgbClr val="000000"/>
              </a:solidFill>
              <a:ea typeface="Droid Sans Fallback" charset="0"/>
              <a:cs typeface="Droid Sans Fallback" charset="0"/>
            </a:endParaRPr>
          </a:p>
          <a:p>
            <a:pPr marL="0" indent="0" algn="just">
              <a:spcBef>
                <a:spcPts val="600"/>
              </a:spcBef>
              <a:buClr>
                <a:srgbClr val="003399"/>
              </a:buClr>
              <a:buNone/>
            </a:pPr>
            <a:r>
              <a:rPr kumimoji="0" lang="en-US" altLang="en-US" sz="2000" dirty="0">
                <a:solidFill>
                  <a:srgbClr val="000000"/>
                </a:solidFill>
                <a:ea typeface="Droid Sans Fallback" charset="0"/>
                <a:cs typeface="Droid Sans Fallback" charset="0"/>
              </a:rPr>
              <a:t>    // if both test expression is false</a:t>
            </a:r>
          </a:p>
          <a:p>
            <a:pPr marL="0" indent="0" algn="just">
              <a:spcBef>
                <a:spcPts val="600"/>
              </a:spcBef>
              <a:buClr>
                <a:srgbClr val="003399"/>
              </a:buClr>
              <a:buNone/>
            </a:pPr>
            <a:r>
              <a:rPr kumimoji="0" lang="en-US" altLang="en-US" sz="2000" dirty="0">
                <a:solidFill>
                  <a:srgbClr val="000000"/>
                </a:solidFill>
                <a:ea typeface="Droid Sans Fallback" charset="0"/>
                <a:cs typeface="Droid Sans Fallback" charset="0"/>
              </a:rPr>
              <a:t>    else     {</a:t>
            </a:r>
          </a:p>
          <a:p>
            <a:pPr marL="0" indent="0" algn="just">
              <a:spcBef>
                <a:spcPts val="600"/>
              </a:spcBef>
              <a:buClr>
                <a:srgbClr val="003399"/>
              </a:buClr>
              <a:buNone/>
            </a:pPr>
            <a:r>
              <a:rPr kumimoji="0" lang="en-US" altLang="en-US" sz="2000" dirty="0">
                <a:solidFill>
                  <a:srgbClr val="000000"/>
                </a:solidFill>
                <a:ea typeface="Droid Sans Fallback" charset="0"/>
                <a:cs typeface="Droid Sans Fallback" charset="0"/>
              </a:rPr>
              <a:t>        </a:t>
            </a:r>
            <a:r>
              <a:rPr kumimoji="0" lang="en-US" altLang="en-US" sz="2000" dirty="0" err="1">
                <a:solidFill>
                  <a:srgbClr val="000000"/>
                </a:solidFill>
                <a:ea typeface="Droid Sans Fallback" charset="0"/>
                <a:cs typeface="Droid Sans Fallback" charset="0"/>
              </a:rPr>
              <a:t>printf</a:t>
            </a:r>
            <a:r>
              <a:rPr kumimoji="0" lang="en-US" altLang="en-US" sz="2000" dirty="0">
                <a:solidFill>
                  <a:srgbClr val="000000"/>
                </a:solidFill>
                <a:ea typeface="Droid Sans Fallback" charset="0"/>
                <a:cs typeface="Droid Sans Fallback" charset="0"/>
              </a:rPr>
              <a:t>("Result: %d &lt; %d",number1, number2);</a:t>
            </a:r>
          </a:p>
          <a:p>
            <a:pPr marL="0" indent="0" algn="just">
              <a:spcBef>
                <a:spcPts val="600"/>
              </a:spcBef>
              <a:buClr>
                <a:srgbClr val="003399"/>
              </a:buClr>
              <a:buNone/>
            </a:pPr>
            <a:r>
              <a:rPr kumimoji="0" lang="en-US" altLang="en-US" sz="2000" dirty="0">
                <a:solidFill>
                  <a:srgbClr val="000000"/>
                </a:solidFill>
                <a:ea typeface="Droid Sans Fallback" charset="0"/>
                <a:cs typeface="Droid Sans Fallback" charset="0"/>
              </a:rPr>
              <a:t>    }</a:t>
            </a:r>
          </a:p>
          <a:p>
            <a:pPr marL="0" indent="0" algn="just">
              <a:spcBef>
                <a:spcPts val="600"/>
              </a:spcBef>
              <a:buClr>
                <a:srgbClr val="003399"/>
              </a:buClr>
              <a:buNone/>
            </a:pPr>
            <a:r>
              <a:rPr kumimoji="0" lang="en-US" altLang="en-US" sz="2000" dirty="0">
                <a:solidFill>
                  <a:srgbClr val="000000"/>
                </a:solidFill>
                <a:ea typeface="Droid Sans Fallback" charset="0"/>
                <a:cs typeface="Droid Sans Fallback" charset="0"/>
              </a:rPr>
              <a:t>    return 0;</a:t>
            </a:r>
          </a:p>
          <a:p>
            <a:pPr marL="0" indent="0" algn="just">
              <a:spcBef>
                <a:spcPts val="600"/>
              </a:spcBef>
              <a:buClr>
                <a:srgbClr val="003399"/>
              </a:buClr>
              <a:buNone/>
            </a:pPr>
            <a:r>
              <a:rPr kumimoji="0" lang="en-US" altLang="en-US" sz="2000" dirty="0">
                <a:solidFill>
                  <a:srgbClr val="000000"/>
                </a:solidFill>
                <a:ea typeface="Droid Sans Fallback" charset="0"/>
                <a:cs typeface="Droid Sans Fallback" charset="0"/>
              </a:rPr>
              <a:t>}</a:t>
            </a:r>
          </a:p>
        </p:txBody>
      </p:sp>
      <p:sp>
        <p:nvSpPr>
          <p:cNvPr id="19459" name="Title 1"/>
          <p:cNvSpPr>
            <a:spLocks noGrp="1"/>
          </p:cNvSpPr>
          <p:nvPr>
            <p:ph type="title"/>
          </p:nvPr>
        </p:nvSpPr>
        <p:spPr/>
        <p:txBody>
          <a:bodyPr/>
          <a:lstStyle>
            <a:defPPr/>
          </a:lstStyle>
          <a:p>
            <a:r>
              <a:rPr lang="en-US" altLang="en-US" sz="2800" i="0"/>
              <a:t>Nested if...else statement (if...else if....else Statement) Example</a:t>
            </a:r>
            <a:endParaRPr lang="en-US" altLang="en-US" sz="2800"/>
          </a:p>
        </p:txBody>
      </p:sp>
    </p:spTree>
    <p:extLst>
      <p:ext uri="{BB962C8B-B14F-4D97-AF65-F5344CB8AC3E}">
        <p14:creationId xmlns:p14="http://schemas.microsoft.com/office/powerpoint/2010/main" val="23096429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5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458">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after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458">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after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9458">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after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9458">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after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9458">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after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9458">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after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9458">
                                            <p:txEl>
                                              <p:pRg st="12" end="12"/>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after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9458">
                                            <p:txEl>
                                              <p:pRg st="13" end="13"/>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after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9458">
                                            <p:txEl>
                                              <p:pRg st="14" end="14"/>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after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9458">
                                            <p:txEl>
                                              <p:pRg st="15" end="15"/>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after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9458">
                                            <p:txEl>
                                              <p:pRg st="17" end="17"/>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afterGroup">
                            <p:stCondLst>
                              <p:cond delay="0"/>
                            </p:stCondLst>
                            <p:childTnLst>
                              <p:par>
                                <p:cTn id="65" presetID="1" presetClass="entr" presetSubtype="0" fill="hold" nodeType="clickEffect">
                                  <p:stCondLst>
                                    <p:cond delay="0"/>
                                  </p:stCondLst>
                                  <p:childTnLst>
                                    <p:set>
                                      <p:cBhvr>
                                        <p:cTn id="66" dur="1" fill="hold">
                                          <p:stCondLst>
                                            <p:cond delay="0"/>
                                          </p:stCondLst>
                                        </p:cTn>
                                        <p:tgtEl>
                                          <p:spTgt spid="19458">
                                            <p:txEl>
                                              <p:pRg st="18" end="18"/>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afterGroup">
                            <p:stCondLst>
                              <p:cond delay="0"/>
                            </p:stCondLst>
                            <p:childTnLst>
                              <p:par>
                                <p:cTn id="69" presetID="1" presetClass="entr" presetSubtype="0" fill="hold" nodeType="clickEffect">
                                  <p:stCondLst>
                                    <p:cond delay="0"/>
                                  </p:stCondLst>
                                  <p:childTnLst>
                                    <p:set>
                                      <p:cBhvr>
                                        <p:cTn id="70" dur="1" fill="hold">
                                          <p:stCondLst>
                                            <p:cond delay="0"/>
                                          </p:stCondLst>
                                        </p:cTn>
                                        <p:tgtEl>
                                          <p:spTgt spid="19458">
                                            <p:txEl>
                                              <p:pRg st="19" end="19"/>
                                            </p:txEl>
                                          </p:spTgt>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afterGroup">
                            <p:stCondLst>
                              <p:cond delay="0"/>
                            </p:stCondLst>
                            <p:childTnLst>
                              <p:par>
                                <p:cTn id="73" presetID="1" presetClass="entr" presetSubtype="0" fill="hold" nodeType="clickEffect">
                                  <p:stCondLst>
                                    <p:cond delay="0"/>
                                  </p:stCondLst>
                                  <p:childTnLst>
                                    <p:set>
                                      <p:cBhvr>
                                        <p:cTn id="74" dur="1" fill="hold">
                                          <p:stCondLst>
                                            <p:cond delay="0"/>
                                          </p:stCondLst>
                                        </p:cTn>
                                        <p:tgtEl>
                                          <p:spTgt spid="19458">
                                            <p:txEl>
                                              <p:pRg st="20" end="20"/>
                                            </p:txEl>
                                          </p:spTgt>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afterGroup">
                            <p:stCondLst>
                              <p:cond delay="0"/>
                            </p:stCondLst>
                            <p:childTnLst>
                              <p:par>
                                <p:cTn id="77" presetID="1" presetClass="entr" presetSubtype="0" fill="hold" nodeType="clickEffect">
                                  <p:stCondLst>
                                    <p:cond delay="0"/>
                                  </p:stCondLst>
                                  <p:childTnLst>
                                    <p:set>
                                      <p:cBhvr>
                                        <p:cTn id="78" dur="1" fill="hold">
                                          <p:stCondLst>
                                            <p:cond delay="0"/>
                                          </p:stCondLst>
                                        </p:cTn>
                                        <p:tgtEl>
                                          <p:spTgt spid="19458">
                                            <p:txEl>
                                              <p:pRg st="21" end="21"/>
                                            </p:txEl>
                                          </p:spTgt>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afterGroup">
                            <p:stCondLst>
                              <p:cond delay="0"/>
                            </p:stCondLst>
                            <p:childTnLst>
                              <p:par>
                                <p:cTn id="81" presetID="1" presetClass="entr" presetSubtype="0" fill="hold" nodeType="clickEffect">
                                  <p:stCondLst>
                                    <p:cond delay="0"/>
                                  </p:stCondLst>
                                  <p:childTnLst>
                                    <p:set>
                                      <p:cBhvr>
                                        <p:cTn id="82" dur="1" fill="hold">
                                          <p:stCondLst>
                                            <p:cond delay="0"/>
                                          </p:stCondLst>
                                        </p:cTn>
                                        <p:tgtEl>
                                          <p:spTgt spid="19458">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65088" y="925513"/>
            <a:ext cx="9144001" cy="6704012"/>
          </a:xfrm>
        </p:spPr>
        <p:txBody>
          <a:bodyPr/>
          <a:lstStyle>
            <a:defPPr/>
          </a:lstStyle>
          <a:p>
            <a:pPr lvl="2">
              <a:buFontTx/>
              <a:buNone/>
            </a:pPr>
            <a:r>
              <a:rPr lang="en-US" altLang="en-US" sz="2000" dirty="0"/>
              <a:t>#include&lt;stdio.h&gt;.</a:t>
            </a:r>
          </a:p>
          <a:p>
            <a:pPr lvl="2">
              <a:buFontTx/>
              <a:buNone/>
            </a:pPr>
            <a:r>
              <a:rPr lang="en-US" altLang="en-US" sz="2000" dirty="0"/>
              <a:t>void main( ) {</a:t>
            </a:r>
          </a:p>
          <a:p>
            <a:pPr lvl="4">
              <a:buFontTx/>
              <a:buNone/>
            </a:pPr>
            <a:r>
              <a:rPr lang="en-US" altLang="en-US" dirty="0"/>
              <a:t>int </a:t>
            </a:r>
            <a:r>
              <a:rPr lang="en-US" altLang="en-US" dirty="0" err="1"/>
              <a:t>i</a:t>
            </a:r>
            <a:r>
              <a:rPr lang="en-US" altLang="en-US" dirty="0"/>
              <a:t> ;</a:t>
            </a:r>
          </a:p>
          <a:p>
            <a:pPr lvl="4">
              <a:buFontTx/>
              <a:buNone/>
            </a:pPr>
            <a:r>
              <a:rPr lang="en-US" altLang="en-US" dirty="0" err="1"/>
              <a:t>printf</a:t>
            </a:r>
            <a:r>
              <a:rPr lang="en-US" altLang="en-US" dirty="0"/>
              <a:t> ( "Enter either 1 or 2 " ) ;</a:t>
            </a:r>
          </a:p>
          <a:p>
            <a:pPr lvl="4">
              <a:buFontTx/>
              <a:buNone/>
            </a:pPr>
            <a:r>
              <a:rPr lang="en-US" altLang="en-US" dirty="0" err="1"/>
              <a:t>scanf</a:t>
            </a:r>
            <a:r>
              <a:rPr lang="en-US" altLang="en-US" dirty="0"/>
              <a:t> ( "%d", &amp;</a:t>
            </a:r>
            <a:r>
              <a:rPr lang="en-US" altLang="en-US" dirty="0" err="1"/>
              <a:t>i</a:t>
            </a:r>
            <a:r>
              <a:rPr lang="en-US" altLang="en-US" dirty="0"/>
              <a:t> ) ;</a:t>
            </a:r>
          </a:p>
          <a:p>
            <a:pPr lvl="4">
              <a:buFontTx/>
              <a:buNone/>
            </a:pPr>
            <a:r>
              <a:rPr lang="en-US" altLang="en-US" dirty="0"/>
              <a:t>if ( </a:t>
            </a:r>
            <a:r>
              <a:rPr lang="en-US" altLang="en-US" dirty="0" err="1"/>
              <a:t>i</a:t>
            </a:r>
            <a:r>
              <a:rPr lang="en-US" altLang="en-US" dirty="0"/>
              <a:t> == 1 )</a:t>
            </a:r>
          </a:p>
          <a:p>
            <a:pPr lvl="4">
              <a:buFontTx/>
              <a:buNone/>
            </a:pPr>
            <a:r>
              <a:rPr lang="en-US" altLang="en-US" dirty="0"/>
              <a:t>		</a:t>
            </a:r>
            <a:r>
              <a:rPr lang="en-US" altLang="en-US" dirty="0" err="1"/>
              <a:t>printf</a:t>
            </a:r>
            <a:r>
              <a:rPr lang="en-US" altLang="en-US" dirty="0"/>
              <a:t> ( "You would go to heaven !" ) ;</a:t>
            </a:r>
          </a:p>
          <a:p>
            <a:pPr lvl="4">
              <a:buFontTx/>
              <a:buNone/>
            </a:pPr>
            <a:r>
              <a:rPr lang="en-US" altLang="en-US" dirty="0"/>
              <a:t>else {</a:t>
            </a:r>
          </a:p>
          <a:p>
            <a:pPr lvl="4">
              <a:buFontTx/>
              <a:buNone/>
            </a:pPr>
            <a:r>
              <a:rPr lang="en-US" altLang="en-US" dirty="0"/>
              <a:t>	    if ( </a:t>
            </a:r>
            <a:r>
              <a:rPr lang="en-US" altLang="en-US" dirty="0" err="1"/>
              <a:t>i</a:t>
            </a:r>
            <a:r>
              <a:rPr lang="en-US" altLang="en-US" dirty="0"/>
              <a:t> == 2 )</a:t>
            </a:r>
          </a:p>
          <a:p>
            <a:pPr lvl="4">
              <a:buFontTx/>
              <a:buNone/>
            </a:pPr>
            <a:r>
              <a:rPr lang="en-US" altLang="en-US" dirty="0"/>
              <a:t>		</a:t>
            </a:r>
            <a:r>
              <a:rPr lang="en-US" altLang="en-US" dirty="0" err="1"/>
              <a:t>printf</a:t>
            </a:r>
            <a:r>
              <a:rPr lang="en-US" altLang="en-US" dirty="0"/>
              <a:t> ( "Hell was created with you in mind" ) ;</a:t>
            </a:r>
          </a:p>
          <a:p>
            <a:pPr lvl="4">
              <a:buFontTx/>
              <a:buNone/>
            </a:pPr>
            <a:r>
              <a:rPr lang="en-US" altLang="en-US" dirty="0"/>
              <a:t>	    else</a:t>
            </a:r>
          </a:p>
          <a:p>
            <a:pPr lvl="4">
              <a:buFontTx/>
              <a:buNone/>
            </a:pPr>
            <a:r>
              <a:rPr lang="en-US" altLang="en-US" dirty="0"/>
              <a:t>		</a:t>
            </a:r>
            <a:r>
              <a:rPr lang="en-US" altLang="en-US" dirty="0" err="1"/>
              <a:t>printf</a:t>
            </a:r>
            <a:r>
              <a:rPr lang="en-US" altLang="en-US" dirty="0"/>
              <a:t> ( "How about mother earth !" ) ;</a:t>
            </a:r>
          </a:p>
          <a:p>
            <a:pPr lvl="4">
              <a:buFontTx/>
              <a:buNone/>
            </a:pPr>
            <a:r>
              <a:rPr lang="en-US" altLang="en-US" dirty="0"/>
              <a:t>}</a:t>
            </a:r>
          </a:p>
          <a:p>
            <a:pPr lvl="2">
              <a:buFontTx/>
              <a:buNone/>
            </a:pPr>
            <a:r>
              <a:rPr lang="en-US" altLang="en-US" sz="2000" dirty="0"/>
              <a:t>}</a:t>
            </a:r>
          </a:p>
        </p:txBody>
      </p:sp>
      <p:sp>
        <p:nvSpPr>
          <p:cNvPr id="22531" name="Title 1"/>
          <p:cNvSpPr>
            <a:spLocks noGrp="1"/>
          </p:cNvSpPr>
          <p:nvPr>
            <p:ph type="title"/>
          </p:nvPr>
        </p:nvSpPr>
        <p:spPr/>
        <p:txBody>
          <a:bodyPr/>
          <a:lstStyle>
            <a:defPPr/>
          </a:lstStyle>
          <a:p>
            <a:r>
              <a:rPr lang="en-US" altLang="en-US"/>
              <a:t>Nested if-else Example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defPPr/>
          </a:lstStyle>
          <a:p>
            <a:r>
              <a:rPr lang="en-US" altLang="en-US"/>
              <a:t>Forms of if</a:t>
            </a:r>
          </a:p>
        </p:txBody>
      </p:sp>
      <p:sp>
        <p:nvSpPr>
          <p:cNvPr id="23555" name="Content Placeholder 2"/>
          <p:cNvSpPr>
            <a:spLocks noGrp="1"/>
          </p:cNvSpPr>
          <p:nvPr>
            <p:ph idx="1"/>
          </p:nvPr>
        </p:nvSpPr>
        <p:spPr>
          <a:xfrm>
            <a:off x="0" y="1035050"/>
            <a:ext cx="9112250" cy="5822950"/>
          </a:xfrm>
        </p:spPr>
        <p:txBody>
          <a:bodyPr/>
          <a:lstStyle>
            <a:defPPr/>
          </a:lstStyle>
          <a:p>
            <a:r>
              <a:rPr lang="en-US" altLang="en-US" dirty="0"/>
              <a:t>The </a:t>
            </a:r>
            <a:r>
              <a:rPr lang="en-US" altLang="en-US" b="1" dirty="0"/>
              <a:t>if statement can take any of the following forms:</a:t>
            </a:r>
          </a:p>
          <a:p>
            <a:pPr>
              <a:buFont typeface="Monotype Sorts" pitchFamily="2" charset="2"/>
              <a:buNone/>
            </a:pPr>
            <a:r>
              <a:rPr lang="en-US" altLang="en-US" dirty="0"/>
              <a:t>		(a) if ( condition )</a:t>
            </a:r>
          </a:p>
          <a:p>
            <a:pPr>
              <a:buFont typeface="Monotype Sorts" pitchFamily="2" charset="2"/>
              <a:buNone/>
            </a:pPr>
            <a:r>
              <a:rPr lang="en-US" altLang="en-US" dirty="0"/>
              <a:t>				do this ;</a:t>
            </a:r>
          </a:p>
          <a:p>
            <a:pPr>
              <a:buFont typeface="Monotype Sorts" pitchFamily="2" charset="2"/>
              <a:buNone/>
            </a:pPr>
            <a:r>
              <a:rPr lang="en-US" altLang="en-US" dirty="0"/>
              <a:t>		(b) if ( condition ) {</a:t>
            </a:r>
          </a:p>
          <a:p>
            <a:pPr>
              <a:buFont typeface="Monotype Sorts" pitchFamily="2" charset="2"/>
              <a:buNone/>
            </a:pPr>
            <a:r>
              <a:rPr lang="en-US" altLang="en-US" dirty="0"/>
              <a:t>				do this ;</a:t>
            </a:r>
          </a:p>
          <a:p>
            <a:pPr>
              <a:buFont typeface="Monotype Sorts" pitchFamily="2" charset="2"/>
              <a:buNone/>
            </a:pPr>
            <a:r>
              <a:rPr lang="en-US" altLang="en-US" dirty="0"/>
              <a:t>				and this ;</a:t>
            </a:r>
          </a:p>
          <a:p>
            <a:pPr>
              <a:buFont typeface="Monotype Sorts" pitchFamily="2" charset="2"/>
              <a:buNone/>
            </a:pPr>
            <a:r>
              <a:rPr lang="en-US" altLang="en-US" dirty="0"/>
              <a:t>			}</a:t>
            </a:r>
          </a:p>
          <a:p>
            <a:pPr>
              <a:buFont typeface="Monotype Sorts" pitchFamily="2" charset="2"/>
              <a:buNone/>
            </a:pPr>
            <a:r>
              <a:rPr lang="en-US" altLang="en-US" dirty="0"/>
              <a:t>		(c) if ( condition )</a:t>
            </a:r>
          </a:p>
          <a:p>
            <a:pPr>
              <a:buFont typeface="Monotype Sorts" pitchFamily="2" charset="2"/>
              <a:buNone/>
            </a:pPr>
            <a:r>
              <a:rPr lang="en-US" altLang="en-US" dirty="0"/>
              <a:t>				do this ;</a:t>
            </a:r>
          </a:p>
          <a:p>
            <a:pPr>
              <a:buFont typeface="Monotype Sorts" pitchFamily="2" charset="2"/>
              <a:buNone/>
            </a:pPr>
            <a:r>
              <a:rPr lang="en-US" altLang="en-US" dirty="0"/>
              <a:t>		     else</a:t>
            </a:r>
          </a:p>
          <a:p>
            <a:pPr>
              <a:buFont typeface="Monotype Sorts" pitchFamily="2" charset="2"/>
              <a:buNone/>
            </a:pPr>
            <a:r>
              <a:rPr lang="en-US" altLang="en-US" dirty="0"/>
              <a:t>				do this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defPPr/>
          </a:lstStyle>
          <a:p>
            <a:r>
              <a:rPr lang="en-US" altLang="en-US"/>
              <a:t>Forms of if</a:t>
            </a:r>
          </a:p>
        </p:txBody>
      </p:sp>
      <p:sp>
        <p:nvSpPr>
          <p:cNvPr id="24579" name="Content Placeholder 2"/>
          <p:cNvSpPr>
            <a:spLocks noGrp="1"/>
          </p:cNvSpPr>
          <p:nvPr>
            <p:ph idx="1"/>
          </p:nvPr>
        </p:nvSpPr>
        <p:spPr>
          <a:xfrm>
            <a:off x="0" y="989013"/>
            <a:ext cx="9112250" cy="5868987"/>
          </a:xfrm>
        </p:spPr>
        <p:txBody>
          <a:bodyPr/>
          <a:lstStyle>
            <a:defPPr/>
          </a:lstStyle>
          <a:p>
            <a:pPr>
              <a:buFont typeface="Monotype Sorts" pitchFamily="2" charset="2"/>
              <a:buNone/>
            </a:pPr>
            <a:r>
              <a:rPr lang="en-US" altLang="en-US" dirty="0"/>
              <a:t>		(d) if ( condition ) 	{</a:t>
            </a:r>
          </a:p>
          <a:p>
            <a:pPr>
              <a:buFont typeface="Monotype Sorts" pitchFamily="2" charset="2"/>
              <a:buNone/>
            </a:pPr>
            <a:r>
              <a:rPr lang="en-US" altLang="en-US" dirty="0"/>
              <a:t>				do this ;</a:t>
            </a:r>
          </a:p>
          <a:p>
            <a:pPr>
              <a:buFont typeface="Monotype Sorts" pitchFamily="2" charset="2"/>
              <a:buNone/>
            </a:pPr>
            <a:r>
              <a:rPr lang="en-US" altLang="en-US" dirty="0"/>
              <a:t>				and this ;</a:t>
            </a:r>
          </a:p>
          <a:p>
            <a:pPr>
              <a:buFont typeface="Monotype Sorts" pitchFamily="2" charset="2"/>
              <a:buNone/>
            </a:pPr>
            <a:r>
              <a:rPr lang="en-US" altLang="en-US" dirty="0"/>
              <a:t>			}</a:t>
            </a:r>
          </a:p>
          <a:p>
            <a:pPr>
              <a:buFont typeface="Monotype Sorts" pitchFamily="2" charset="2"/>
              <a:buNone/>
            </a:pPr>
            <a:r>
              <a:rPr lang="en-US" altLang="en-US" dirty="0"/>
              <a:t>		   else 	{</a:t>
            </a:r>
          </a:p>
          <a:p>
            <a:pPr>
              <a:buFont typeface="Monotype Sorts" pitchFamily="2" charset="2"/>
              <a:buNone/>
            </a:pPr>
            <a:r>
              <a:rPr lang="en-US" altLang="en-US" dirty="0"/>
              <a:t>				do this ;</a:t>
            </a:r>
          </a:p>
          <a:p>
            <a:pPr>
              <a:buFont typeface="Monotype Sorts" pitchFamily="2" charset="2"/>
              <a:buNone/>
            </a:pPr>
            <a:r>
              <a:rPr lang="en-US" altLang="en-US" dirty="0"/>
              <a:t>				and this ;</a:t>
            </a:r>
          </a:p>
          <a:p>
            <a:pPr>
              <a:buFont typeface="Monotype Sorts" pitchFamily="2" charset="2"/>
              <a:buNone/>
            </a:pPr>
            <a:r>
              <a:rPr lang="en-US" altLang="en-US" dirty="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defPPr/>
          </a:lstStyle>
          <a:p>
            <a:r>
              <a:rPr lang="en-US" altLang="en-US"/>
              <a:t>Forms of if</a:t>
            </a:r>
          </a:p>
        </p:txBody>
      </p:sp>
      <p:sp>
        <p:nvSpPr>
          <p:cNvPr id="25603" name="Content Placeholder 2"/>
          <p:cNvSpPr>
            <a:spLocks noGrp="1"/>
          </p:cNvSpPr>
          <p:nvPr>
            <p:ph idx="1"/>
          </p:nvPr>
        </p:nvSpPr>
        <p:spPr>
          <a:xfrm>
            <a:off x="0" y="1049338"/>
            <a:ext cx="9112250" cy="5580062"/>
          </a:xfrm>
        </p:spPr>
        <p:txBody>
          <a:bodyPr/>
          <a:lstStyle>
            <a:defPPr/>
          </a:lstStyle>
          <a:p>
            <a:pPr>
              <a:buFont typeface="Monotype Sorts" pitchFamily="2" charset="2"/>
              <a:buNone/>
            </a:pPr>
            <a:r>
              <a:rPr lang="en-US" altLang="en-US" dirty="0"/>
              <a:t>		(e) if ( condition )</a:t>
            </a:r>
          </a:p>
          <a:p>
            <a:pPr>
              <a:buFont typeface="Monotype Sorts" pitchFamily="2" charset="2"/>
              <a:buNone/>
            </a:pPr>
            <a:r>
              <a:rPr lang="en-US" altLang="en-US" dirty="0"/>
              <a:t>				do this ;</a:t>
            </a:r>
          </a:p>
          <a:p>
            <a:pPr>
              <a:buFont typeface="Monotype Sorts" pitchFamily="2" charset="2"/>
              <a:buNone/>
            </a:pPr>
            <a:r>
              <a:rPr lang="en-US" altLang="en-US" dirty="0"/>
              <a:t>		    else {</a:t>
            </a:r>
          </a:p>
          <a:p>
            <a:pPr>
              <a:buFont typeface="Monotype Sorts" pitchFamily="2" charset="2"/>
              <a:buNone/>
            </a:pPr>
            <a:r>
              <a:rPr lang="en-US" altLang="en-US" dirty="0"/>
              <a:t>				if ( condition )</a:t>
            </a:r>
          </a:p>
          <a:p>
            <a:pPr>
              <a:buFont typeface="Monotype Sorts" pitchFamily="2" charset="2"/>
              <a:buNone/>
            </a:pPr>
            <a:r>
              <a:rPr lang="en-US" altLang="en-US" dirty="0"/>
              <a:t>					do this ;</a:t>
            </a:r>
          </a:p>
          <a:p>
            <a:pPr>
              <a:buFont typeface="Monotype Sorts" pitchFamily="2" charset="2"/>
              <a:buNone/>
            </a:pPr>
            <a:r>
              <a:rPr lang="en-US" altLang="en-US" dirty="0"/>
              <a:t>				else	{</a:t>
            </a:r>
          </a:p>
          <a:p>
            <a:pPr>
              <a:buFont typeface="Monotype Sorts" pitchFamily="2" charset="2"/>
              <a:buNone/>
            </a:pPr>
            <a:r>
              <a:rPr lang="en-US" altLang="en-US" dirty="0"/>
              <a:t>					do this ;</a:t>
            </a:r>
          </a:p>
          <a:p>
            <a:pPr>
              <a:buFont typeface="Monotype Sorts" pitchFamily="2" charset="2"/>
              <a:buNone/>
            </a:pPr>
            <a:r>
              <a:rPr lang="en-US" altLang="en-US" dirty="0"/>
              <a:t>					and this ;</a:t>
            </a:r>
          </a:p>
          <a:p>
            <a:pPr>
              <a:buFont typeface="Monotype Sorts" pitchFamily="2" charset="2"/>
              <a:buNone/>
            </a:pPr>
            <a:r>
              <a:rPr lang="en-US" altLang="en-US" dirty="0"/>
              <a:t>				}</a:t>
            </a:r>
          </a:p>
          <a:p>
            <a:pPr>
              <a:buFont typeface="Monotype Sorts" pitchFamily="2" charset="2"/>
              <a:buNone/>
            </a:pPr>
            <a:r>
              <a:rPr lang="en-US" altLang="en-US"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0" y="1049338"/>
            <a:ext cx="9112250" cy="5580062"/>
          </a:xfrm>
        </p:spPr>
        <p:txBody>
          <a:bodyPr/>
          <a:lstStyle>
            <a:defPPr/>
          </a:lstStyle>
          <a:p>
            <a:pPr lvl="2">
              <a:buFontTx/>
              <a:buNone/>
            </a:pPr>
            <a:r>
              <a:rPr lang="en-US" altLang="en-US" dirty="0"/>
              <a:t>(f) if ( condition ) {</a:t>
            </a:r>
          </a:p>
          <a:p>
            <a:pPr lvl="2">
              <a:buFontTx/>
              <a:buNone/>
            </a:pPr>
            <a:r>
              <a:rPr lang="en-US" altLang="en-US" dirty="0"/>
              <a:t>			if ( condition )</a:t>
            </a:r>
          </a:p>
          <a:p>
            <a:pPr lvl="2">
              <a:buFontTx/>
              <a:buNone/>
            </a:pPr>
            <a:r>
              <a:rPr lang="en-US" altLang="en-US" dirty="0"/>
              <a:t>				do this ;</a:t>
            </a:r>
          </a:p>
          <a:p>
            <a:pPr lvl="2">
              <a:buFontTx/>
              <a:buNone/>
            </a:pPr>
            <a:r>
              <a:rPr lang="en-US" altLang="en-US" dirty="0"/>
              <a:t>			else {</a:t>
            </a:r>
          </a:p>
          <a:p>
            <a:pPr lvl="2">
              <a:buFontTx/>
              <a:buNone/>
            </a:pPr>
            <a:r>
              <a:rPr lang="en-US" altLang="en-US" dirty="0"/>
              <a:t>				do this ;</a:t>
            </a:r>
          </a:p>
          <a:p>
            <a:pPr lvl="2">
              <a:buFontTx/>
              <a:buNone/>
            </a:pPr>
            <a:r>
              <a:rPr lang="en-US" altLang="en-US" dirty="0"/>
              <a:t>				and this ;</a:t>
            </a:r>
          </a:p>
          <a:p>
            <a:pPr lvl="2">
              <a:buFontTx/>
              <a:buNone/>
            </a:pPr>
            <a:r>
              <a:rPr lang="en-US" altLang="en-US" dirty="0"/>
              <a:t>			}</a:t>
            </a:r>
          </a:p>
          <a:p>
            <a:pPr lvl="2">
              <a:buFontTx/>
              <a:buNone/>
            </a:pPr>
            <a:r>
              <a:rPr lang="en-US" altLang="en-US" dirty="0"/>
              <a:t>	}			</a:t>
            </a:r>
          </a:p>
          <a:p>
            <a:pPr lvl="2">
              <a:buFontTx/>
              <a:buNone/>
            </a:pPr>
            <a:r>
              <a:rPr lang="en-US" altLang="en-US" dirty="0"/>
              <a:t>	 else</a:t>
            </a:r>
          </a:p>
          <a:p>
            <a:pPr lvl="2">
              <a:buFontTx/>
              <a:buNone/>
            </a:pPr>
            <a:r>
              <a:rPr lang="en-US" altLang="en-US" dirty="0"/>
              <a:t>			do this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defPPr/>
          </a:lstStyle>
          <a:p>
            <a:r>
              <a:rPr lang="en-US" altLang="en-US">
                <a:solidFill>
                  <a:srgbClr val="0066CC"/>
                </a:solidFill>
              </a:rPr>
              <a:t>Nested if-else Example</a:t>
            </a:r>
            <a:endParaRPr lang="en-GB" altLang="en-US"/>
          </a:p>
        </p:txBody>
      </p:sp>
      <p:sp>
        <p:nvSpPr>
          <p:cNvPr id="27651" name="Content Placeholder 2"/>
          <p:cNvSpPr>
            <a:spLocks noGrp="1"/>
          </p:cNvSpPr>
          <p:nvPr>
            <p:ph idx="1"/>
          </p:nvPr>
        </p:nvSpPr>
        <p:spPr>
          <a:xfrm>
            <a:off x="198120" y="1295400"/>
            <a:ext cx="8564880" cy="5334000"/>
          </a:xfrm>
        </p:spPr>
        <p:txBody>
          <a:bodyPr/>
          <a:lstStyle>
            <a:defPPr/>
          </a:lstStyle>
          <a:p>
            <a:pPr algn="just">
              <a:spcBef>
                <a:spcPts val="700"/>
              </a:spcBef>
              <a:buClr>
                <a:srgbClr val="003399"/>
              </a:buClr>
              <a:buFont typeface="Monotype Sorts" pitchFamily="2" charset="2"/>
              <a:buChar char=""/>
            </a:pPr>
            <a:r>
              <a:rPr lang="en-US" altLang="en-US">
                <a:solidFill>
                  <a:srgbClr val="000000"/>
                </a:solidFill>
              </a:rPr>
              <a:t>The marks obtained by a student in 5 different</a:t>
            </a:r>
            <a:r>
              <a:rPr lang="en-US" altLang="en-US" b="1">
                <a:solidFill>
                  <a:srgbClr val="000000"/>
                </a:solidFill>
              </a:rPr>
              <a:t> </a:t>
            </a:r>
            <a:r>
              <a:rPr lang="en-US" altLang="en-US">
                <a:solidFill>
                  <a:srgbClr val="000000"/>
                </a:solidFill>
              </a:rPr>
              <a:t>subjects are input through the keyboard. The student gets a division as per the following rules:</a:t>
            </a:r>
          </a:p>
          <a:p>
            <a:pPr algn="just">
              <a:spcBef>
                <a:spcPts val="700"/>
              </a:spcBef>
              <a:buClrTx/>
              <a:buFont typeface="Monotype Sorts" pitchFamily="2" charset="2"/>
              <a:buNone/>
            </a:pPr>
            <a:r>
              <a:rPr lang="en-US" altLang="en-US">
                <a:solidFill>
                  <a:srgbClr val="000000"/>
                </a:solidFill>
              </a:rPr>
              <a:t>	Percentage above or equal to 60 - First division</a:t>
            </a:r>
          </a:p>
          <a:p>
            <a:pPr algn="just">
              <a:spcBef>
                <a:spcPts val="700"/>
              </a:spcBef>
              <a:buClrTx/>
              <a:buFont typeface="Monotype Sorts" pitchFamily="2" charset="2"/>
              <a:buNone/>
            </a:pPr>
            <a:r>
              <a:rPr lang="en-US" altLang="en-US">
                <a:solidFill>
                  <a:srgbClr val="000000"/>
                </a:solidFill>
              </a:rPr>
              <a:t>	Percentage between 50 and 59 - Second division</a:t>
            </a:r>
          </a:p>
          <a:p>
            <a:pPr algn="just">
              <a:spcBef>
                <a:spcPts val="700"/>
              </a:spcBef>
              <a:buClrTx/>
              <a:buFont typeface="Monotype Sorts" pitchFamily="2" charset="2"/>
              <a:buNone/>
            </a:pPr>
            <a:r>
              <a:rPr lang="en-US" altLang="en-US">
                <a:solidFill>
                  <a:srgbClr val="000000"/>
                </a:solidFill>
              </a:rPr>
              <a:t>	Percentage between 40 and 49 - Third division</a:t>
            </a:r>
          </a:p>
          <a:p>
            <a:pPr algn="just">
              <a:spcBef>
                <a:spcPts val="700"/>
              </a:spcBef>
              <a:buClrTx/>
              <a:buFont typeface="Monotype Sorts" pitchFamily="2" charset="2"/>
              <a:buNone/>
            </a:pPr>
            <a:r>
              <a:rPr lang="en-US" altLang="en-US">
                <a:solidFill>
                  <a:srgbClr val="000000"/>
                </a:solidFill>
              </a:rPr>
              <a:t>	Percentage less than 40 - Fail</a:t>
            </a:r>
          </a:p>
          <a:p>
            <a:pPr algn="just">
              <a:spcBef>
                <a:spcPts val="700"/>
              </a:spcBef>
              <a:buClrTx/>
              <a:buFont typeface="Monotype Sorts" pitchFamily="2" charset="2"/>
              <a:buNone/>
            </a:pPr>
            <a:r>
              <a:rPr lang="en-US" altLang="en-US">
                <a:solidFill>
                  <a:srgbClr val="000000"/>
                </a:solidFill>
              </a:rPr>
              <a:t>	Write a program to calculate the division obtained by the student.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128588" y="-73025"/>
            <a:ext cx="9144000" cy="699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defPPr/>
            <a:lvl1pPr marL="341313" indent="-338138">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kumimoji="1" sz="2400">
                <a:solidFill>
                  <a:schemeClr val="tx1"/>
                </a:solidFill>
                <a:latin typeface="Arial" pitchFamily="34" charset="0"/>
              </a:defRPr>
            </a:lvl1pPr>
            <a:lvl2pP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kumimoji="1" sz="2000">
                <a:solidFill>
                  <a:schemeClr val="tx1"/>
                </a:solidFill>
                <a:latin typeface="Arial" pitchFamily="34" charset="0"/>
              </a:defRPr>
            </a:lvl2pPr>
            <a:lvl3pP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kumimoji="1" sz="2400">
                <a:solidFill>
                  <a:schemeClr val="tx1"/>
                </a:solidFill>
                <a:latin typeface="Arial" pitchFamily="34" charset="0"/>
              </a:defRPr>
            </a:lvl3pPr>
            <a:lvl4pP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kumimoji="1" sz="2000">
                <a:solidFill>
                  <a:schemeClr val="tx1"/>
                </a:solidFill>
                <a:latin typeface="Arial" pitchFamily="34" charset="0"/>
              </a:defRPr>
            </a:lvl4pPr>
            <a:lvl5pP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kumimoji="1" sz="2000">
                <a:solidFill>
                  <a:schemeClr val="tx1"/>
                </a:solidFill>
                <a:latin typeface="Arial" pitchFamily="34" charset="0"/>
              </a:defRPr>
            </a:lvl5pPr>
            <a:lvl6pP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kumimoji="1" sz="2000">
                <a:solidFill>
                  <a:schemeClr val="tx1"/>
                </a:solidFill>
                <a:latin typeface="Arial" pitchFamily="34" charset="0"/>
              </a:defRPr>
            </a:lvl6pPr>
            <a:lvl7pP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kumimoji="1" sz="2000">
                <a:solidFill>
                  <a:schemeClr val="tx1"/>
                </a:solidFill>
                <a:latin typeface="Arial" pitchFamily="34" charset="0"/>
              </a:defRPr>
            </a:lvl7pPr>
            <a:lvl8pP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kumimoji="1" sz="2000">
                <a:solidFill>
                  <a:schemeClr val="tx1"/>
                </a:solidFill>
                <a:latin typeface="Arial" pitchFamily="34" charset="0"/>
              </a:defRPr>
            </a:lvl8pPr>
            <a:lvl9pP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kumimoji="1" sz="2000">
                <a:solidFill>
                  <a:schemeClr val="tx1"/>
                </a:solidFill>
                <a:latin typeface="Arial" pitchFamily="34" charset="0"/>
              </a:defRPr>
            </a:lvl9pPr>
          </a:lstStyle>
          <a:p>
            <a:pPr>
              <a:buSzPct val="70000"/>
            </a:pPr>
            <a:endParaRPr kumimoji="0" lang="en-US" altLang="en-US" sz="1700">
              <a:solidFill>
                <a:srgbClr val="000000"/>
              </a:solidFill>
              <a:ea typeface="Droid Sans Fallback" charset="0"/>
              <a:cs typeface="Droid Sans Fallback" charset="0"/>
            </a:endParaRPr>
          </a:p>
          <a:p>
            <a:pPr>
              <a:buSzPct val="70000"/>
            </a:pPr>
            <a:endParaRPr kumimoji="0" lang="en-US" altLang="en-US" sz="1700">
              <a:solidFill>
                <a:srgbClr val="000000"/>
              </a:solidFill>
              <a:ea typeface="Droid Sans Fallback" charset="0"/>
              <a:cs typeface="Droid Sans Fallback" charset="0"/>
            </a:endParaRPr>
          </a:p>
          <a:p>
            <a:pPr>
              <a:buSzPct val="70000"/>
            </a:pPr>
            <a:endParaRPr kumimoji="0" lang="en-US" altLang="en-US" sz="1700">
              <a:solidFill>
                <a:srgbClr val="000000"/>
              </a:solidFill>
              <a:ea typeface="Droid Sans Fallback" charset="0"/>
              <a:cs typeface="Droid Sans Fallback" charset="0"/>
            </a:endParaRPr>
          </a:p>
          <a:p>
            <a:pPr>
              <a:buSzPct val="70000"/>
            </a:pPr>
            <a:endParaRPr kumimoji="0" lang="en-US" altLang="en-US" sz="1700">
              <a:solidFill>
                <a:srgbClr val="000000"/>
              </a:solidFill>
              <a:ea typeface="Droid Sans Fallback" charset="0"/>
              <a:cs typeface="Droid Sans Fallback" charset="0"/>
            </a:endParaRPr>
          </a:p>
          <a:p>
            <a:pPr>
              <a:buSzPct val="70000"/>
            </a:pPr>
            <a:r>
              <a:rPr kumimoji="0" lang="en-US" altLang="en-US" sz="1700">
                <a:solidFill>
                  <a:srgbClr val="000000"/>
                </a:solidFill>
                <a:ea typeface="Droid Sans Fallback" charset="0"/>
                <a:cs typeface="Droid Sans Fallback" charset="0"/>
              </a:rPr>
              <a:t>#include&lt;stdio.h&gt;</a:t>
            </a:r>
          </a:p>
          <a:p>
            <a:pPr>
              <a:buSzPct val="70000"/>
            </a:pPr>
            <a:r>
              <a:rPr kumimoji="0" lang="en-US" altLang="en-US" sz="1700">
                <a:solidFill>
                  <a:srgbClr val="000000"/>
                </a:solidFill>
                <a:ea typeface="Droid Sans Fallback" charset="0"/>
                <a:cs typeface="Droid Sans Fallback" charset="0"/>
              </a:rPr>
              <a:t>void main( )</a:t>
            </a:r>
          </a:p>
          <a:p>
            <a:pPr>
              <a:lnSpc>
                <a:spcPct val="150000"/>
              </a:lnSpc>
              <a:buSzPct val="70000"/>
            </a:pPr>
            <a:r>
              <a:rPr kumimoji="0" lang="en-US" altLang="en-US" sz="1700">
                <a:solidFill>
                  <a:srgbClr val="000000"/>
                </a:solidFill>
                <a:ea typeface="Droid Sans Fallback" charset="0"/>
                <a:cs typeface="Droid Sans Fallback" charset="0"/>
              </a:rPr>
              <a:t>{</a:t>
            </a:r>
            <a:endParaRPr kumimoji="0" lang="it-IT" altLang="en-US" sz="1700">
              <a:solidFill>
                <a:srgbClr val="000000"/>
              </a:solidFill>
              <a:ea typeface="Droid Sans Fallback" charset="0"/>
              <a:cs typeface="Droid Sans Fallback" charset="0"/>
            </a:endParaRPr>
          </a:p>
          <a:p>
            <a:pPr>
              <a:buSzPct val="70000"/>
            </a:pPr>
            <a:r>
              <a:rPr kumimoji="0" lang="it-IT" altLang="en-US" sz="1700">
                <a:solidFill>
                  <a:srgbClr val="000000"/>
                </a:solidFill>
                <a:ea typeface="Droid Sans Fallback" charset="0"/>
                <a:cs typeface="Droid Sans Fallback" charset="0"/>
              </a:rPr>
              <a:t>int m1, m2, m3, m4, m5, per ; </a:t>
            </a:r>
          </a:p>
          <a:p>
            <a:pPr>
              <a:buSzPct val="70000"/>
            </a:pPr>
            <a:r>
              <a:rPr kumimoji="0" lang="en-US" altLang="en-US" sz="1700" err="1">
                <a:solidFill>
                  <a:srgbClr val="000000"/>
                </a:solidFill>
                <a:ea typeface="Droid Sans Fallback" charset="0"/>
                <a:cs typeface="Droid Sans Fallback" charset="0"/>
              </a:rPr>
              <a:t>printf ( "Enter marks in five subjects " ) ;</a:t>
            </a:r>
          </a:p>
          <a:p>
            <a:pPr>
              <a:buSzPct val="70000"/>
            </a:pPr>
            <a:r>
              <a:rPr kumimoji="0" lang="it-IT" altLang="en-US" sz="1700">
                <a:solidFill>
                  <a:srgbClr val="000000"/>
                </a:solidFill>
                <a:ea typeface="Droid Sans Fallback" charset="0"/>
                <a:cs typeface="Droid Sans Fallback" charset="0"/>
              </a:rPr>
              <a:t>scanf ( "%d %d %d %d %d", &amp;m1, &amp;m2, &amp;m3, &amp;m4, &amp;m5 ) ;</a:t>
            </a:r>
          </a:p>
          <a:p>
            <a:pPr>
              <a:buSzPct val="70000"/>
            </a:pPr>
            <a:r>
              <a:rPr kumimoji="0" lang="it-IT" altLang="en-US" sz="1700">
                <a:solidFill>
                  <a:srgbClr val="000000"/>
                </a:solidFill>
                <a:ea typeface="Droid Sans Fallback" charset="0"/>
                <a:cs typeface="Droid Sans Fallback" charset="0"/>
              </a:rPr>
              <a:t>per = ( m1 + m2 + m3 + m4 + m5 ) / 5 ;</a:t>
            </a:r>
          </a:p>
          <a:p>
            <a:pPr>
              <a:buSzPct val="70000"/>
            </a:pPr>
            <a:r>
              <a:rPr kumimoji="0" lang="en-US" altLang="en-US" sz="1700">
                <a:solidFill>
                  <a:srgbClr val="000000"/>
                </a:solidFill>
                <a:ea typeface="Droid Sans Fallback" charset="0"/>
                <a:cs typeface="Droid Sans Fallback" charset="0"/>
              </a:rPr>
              <a:t>		if ( per &gt;= 60 )</a:t>
            </a:r>
          </a:p>
          <a:p>
            <a:pPr>
              <a:buSzPct val="70000"/>
            </a:pPr>
            <a:r>
              <a:rPr kumimoji="0" lang="en-US" altLang="en-US" sz="1700">
                <a:solidFill>
                  <a:srgbClr val="000000"/>
                </a:solidFill>
                <a:ea typeface="Droid Sans Fallback" charset="0"/>
                <a:cs typeface="Droid Sans Fallback" charset="0"/>
              </a:rPr>
              <a:t>			printf ( "First division ") ;</a:t>
            </a:r>
          </a:p>
          <a:p>
            <a:pPr>
              <a:buSzPct val="70000"/>
            </a:pPr>
            <a:r>
              <a:rPr kumimoji="0" lang="en-US" altLang="en-US" sz="1700">
                <a:solidFill>
                  <a:srgbClr val="000000"/>
                </a:solidFill>
                <a:ea typeface="Droid Sans Fallback" charset="0"/>
                <a:cs typeface="Droid Sans Fallback" charset="0"/>
              </a:rPr>
              <a:t>		else</a:t>
            </a:r>
          </a:p>
          <a:p>
            <a:pPr>
              <a:buSzPct val="70000"/>
            </a:pPr>
            <a:r>
              <a:rPr kumimoji="0" lang="en-US" altLang="en-US" sz="1700">
                <a:solidFill>
                  <a:srgbClr val="000000"/>
                </a:solidFill>
                <a:ea typeface="Droid Sans Fallback" charset="0"/>
                <a:cs typeface="Droid Sans Fallback" charset="0"/>
              </a:rPr>
              <a:t>		{</a:t>
            </a:r>
          </a:p>
          <a:p>
            <a:pPr>
              <a:buSzPct val="70000"/>
            </a:pPr>
            <a:r>
              <a:rPr kumimoji="0" lang="en-US" altLang="en-US" sz="1700">
                <a:solidFill>
                  <a:srgbClr val="000000"/>
                </a:solidFill>
                <a:ea typeface="Droid Sans Fallback" charset="0"/>
                <a:cs typeface="Droid Sans Fallback" charset="0"/>
              </a:rPr>
              <a:t>			if ( per &gt;= 50 )</a:t>
            </a:r>
          </a:p>
          <a:p>
            <a:pPr>
              <a:buSzPct val="70000"/>
            </a:pPr>
            <a:r>
              <a:rPr kumimoji="0" lang="en-US" altLang="en-US" sz="1700">
                <a:solidFill>
                  <a:srgbClr val="000000"/>
                </a:solidFill>
                <a:ea typeface="Droid Sans Fallback" charset="0"/>
                <a:cs typeface="Droid Sans Fallback" charset="0"/>
              </a:rPr>
              <a:t>				printf ( "Second division" ) ;</a:t>
            </a:r>
          </a:p>
          <a:p>
            <a:pPr>
              <a:buSzPct val="70000"/>
            </a:pPr>
            <a:r>
              <a:rPr kumimoji="0" lang="en-US" altLang="en-US" sz="1700">
                <a:solidFill>
                  <a:srgbClr val="000000"/>
                </a:solidFill>
                <a:ea typeface="Droid Sans Fallback" charset="0"/>
                <a:cs typeface="Droid Sans Fallback" charset="0"/>
              </a:rPr>
              <a:t>			else</a:t>
            </a:r>
          </a:p>
          <a:p>
            <a:pPr>
              <a:buSzPct val="70000"/>
            </a:pPr>
            <a:r>
              <a:rPr kumimoji="0" lang="en-US" altLang="en-US" sz="1700">
                <a:solidFill>
                  <a:srgbClr val="000000"/>
                </a:solidFill>
                <a:ea typeface="Droid Sans Fallback" charset="0"/>
                <a:cs typeface="Droid Sans Fallback" charset="0"/>
              </a:rPr>
              <a:t>				{</a:t>
            </a:r>
          </a:p>
          <a:p>
            <a:pPr>
              <a:buSzPct val="70000"/>
            </a:pPr>
            <a:r>
              <a:rPr kumimoji="0" lang="en-US" altLang="en-US" sz="1700">
                <a:solidFill>
                  <a:srgbClr val="000000"/>
                </a:solidFill>
                <a:ea typeface="Droid Sans Fallback" charset="0"/>
                <a:cs typeface="Droid Sans Fallback" charset="0"/>
              </a:rPr>
              <a:t>			          		if ( per &gt;= 40 )</a:t>
            </a:r>
          </a:p>
          <a:p>
            <a:pPr>
              <a:buSzPct val="70000"/>
            </a:pPr>
            <a:r>
              <a:rPr kumimoji="0" lang="en-US" altLang="en-US" sz="1700">
                <a:solidFill>
                  <a:srgbClr val="000000"/>
                </a:solidFill>
                <a:ea typeface="Droid Sans Fallback" charset="0"/>
                <a:cs typeface="Droid Sans Fallback" charset="0"/>
              </a:rPr>
              <a:t>						    printf ( "Third division" ) ;</a:t>
            </a:r>
          </a:p>
          <a:p>
            <a:pPr>
              <a:buSzPct val="70000"/>
            </a:pPr>
            <a:r>
              <a:rPr kumimoji="0" lang="en-US" altLang="en-US" sz="1700">
                <a:solidFill>
                  <a:srgbClr val="000000"/>
                </a:solidFill>
                <a:ea typeface="Droid Sans Fallback" charset="0"/>
                <a:cs typeface="Droid Sans Fallback" charset="0"/>
              </a:rPr>
              <a:t>		  		               else</a:t>
            </a:r>
          </a:p>
          <a:p>
            <a:pPr>
              <a:buSzPct val="70000"/>
            </a:pPr>
            <a:r>
              <a:rPr kumimoji="0" lang="en-US" altLang="en-US" sz="1700">
                <a:solidFill>
                  <a:srgbClr val="000000"/>
                </a:solidFill>
                <a:ea typeface="Droid Sans Fallback" charset="0"/>
                <a:cs typeface="Droid Sans Fallback" charset="0"/>
              </a:rPr>
              <a:t>						    printf ( "Fail" ) ;</a:t>
            </a:r>
          </a:p>
          <a:p>
            <a:pPr>
              <a:buSzPct val="70000"/>
            </a:pPr>
            <a:r>
              <a:rPr kumimoji="0" lang="en-US" altLang="en-US" sz="1700">
                <a:solidFill>
                  <a:srgbClr val="000000"/>
                </a:solidFill>
                <a:ea typeface="Droid Sans Fallback" charset="0"/>
                <a:cs typeface="Droid Sans Fallback" charset="0"/>
              </a:rPr>
              <a:t>				}</a:t>
            </a:r>
          </a:p>
          <a:p>
            <a:pPr>
              <a:buSzPct val="70000"/>
            </a:pPr>
            <a:r>
              <a:rPr kumimoji="0" lang="en-US" altLang="en-US" sz="1700">
                <a:solidFill>
                  <a:srgbClr val="000000"/>
                </a:solidFill>
                <a:ea typeface="Droid Sans Fallback" charset="0"/>
                <a:cs typeface="Droid Sans Fallback" charset="0"/>
              </a:rPr>
              <a:t>		}</a:t>
            </a:r>
          </a:p>
          <a:p>
            <a:pPr>
              <a:buSzPct val="70000"/>
            </a:pPr>
            <a:r>
              <a:rPr kumimoji="0" lang="en-US" altLang="en-US" sz="1700">
                <a:solidFill>
                  <a:srgbClr val="000000"/>
                </a:solidFill>
                <a:ea typeface="Droid Sans Fallback" charset="0"/>
                <a:cs typeface="Droid Sans Fallback" charset="0"/>
              </a:rPr>
              <a:t>}</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defPPr/>
          </a:lstStyle>
          <a:p>
            <a:endParaRPr lang="nb-NO" sz="3200" i="0"/>
          </a:p>
        </p:txBody>
      </p:sp>
      <p:sp>
        <p:nvSpPr>
          <p:cNvPr id="43011" name="Content Placeholder 2"/>
          <p:cNvSpPr>
            <a:spLocks noGrp="1"/>
          </p:cNvSpPr>
          <p:nvPr>
            <p:ph idx="1"/>
          </p:nvPr>
        </p:nvSpPr>
        <p:spPr>
          <a:xfrm>
            <a:off x="392113" y="1230313"/>
            <a:ext cx="8153400" cy="5334000"/>
          </a:xfrm>
        </p:spPr>
        <p:txBody>
          <a:bodyPr/>
          <a:lstStyle>
            <a:defPPr/>
          </a:lstStyle>
          <a:p>
            <a:pPr>
              <a:spcBef>
                <a:spcPts val="600"/>
              </a:spcBef>
              <a:buClrTx/>
              <a:buFontTx/>
              <a:buNone/>
            </a:pPr>
            <a:r>
              <a:rPr kumimoji="0" lang="en-US" altLang="en-US" sz="1800">
                <a:solidFill>
                  <a:srgbClr val="000000"/>
                </a:solidFill>
                <a:ea typeface="Droid Sans Fallback" charset="0"/>
                <a:cs typeface="Droid Sans Fallback" charset="0"/>
              </a:rPr>
              <a:t>#include&lt;stdio.h&gt;			// PRGRAM WITH nested if else.</a:t>
            </a:r>
          </a:p>
          <a:p>
            <a:pPr>
              <a:spcBef>
                <a:spcPts val="600"/>
              </a:spcBef>
              <a:buClrTx/>
              <a:buFontTx/>
              <a:buNone/>
            </a:pPr>
            <a:r>
              <a:rPr kumimoji="0" lang="en-US" altLang="en-US" sz="1800">
                <a:solidFill>
                  <a:srgbClr val="000000"/>
                </a:solidFill>
                <a:ea typeface="Droid Sans Fallback" charset="0"/>
                <a:cs typeface="Droid Sans Fallback" charset="0"/>
              </a:rPr>
              <a:t>void main( )</a:t>
            </a:r>
          </a:p>
          <a:p>
            <a:pPr>
              <a:spcBef>
                <a:spcPts val="600"/>
              </a:spcBef>
              <a:buClrTx/>
              <a:buFontTx/>
              <a:buNone/>
            </a:pPr>
            <a:r>
              <a:rPr kumimoji="0" lang="en-US" altLang="en-US" sz="1800">
                <a:solidFill>
                  <a:srgbClr val="000000"/>
                </a:solidFill>
                <a:ea typeface="Droid Sans Fallback" charset="0"/>
                <a:cs typeface="Droid Sans Fallback" charset="0"/>
              </a:rPr>
              <a:t>{</a:t>
            </a:r>
          </a:p>
          <a:p>
            <a:pPr>
              <a:spcBef>
                <a:spcPts val="600"/>
              </a:spcBef>
              <a:buClrTx/>
              <a:buFontTx/>
              <a:buNone/>
            </a:pPr>
            <a:r>
              <a:rPr kumimoji="0" lang="it-IT" altLang="en-US" sz="1800">
                <a:solidFill>
                  <a:srgbClr val="000000"/>
                </a:solidFill>
                <a:ea typeface="Droid Sans Fallback" charset="0"/>
                <a:cs typeface="Droid Sans Fallback" charset="0"/>
              </a:rPr>
              <a:t>int m1, m2, m3, m4, m5, per ;</a:t>
            </a:r>
          </a:p>
          <a:p>
            <a:pPr>
              <a:spcBef>
                <a:spcPts val="600"/>
              </a:spcBef>
              <a:buClrTx/>
              <a:buFontTx/>
              <a:buNone/>
            </a:pPr>
            <a:r>
              <a:rPr kumimoji="0" lang="en-US" altLang="en-US" sz="1800" err="1">
                <a:solidFill>
                  <a:srgbClr val="000000"/>
                </a:solidFill>
                <a:ea typeface="Droid Sans Fallback" charset="0"/>
                <a:cs typeface="Droid Sans Fallback" charset="0"/>
              </a:rPr>
              <a:t>printf ( "Enter marks in five subjects " ) ;</a:t>
            </a:r>
          </a:p>
          <a:p>
            <a:pPr>
              <a:spcBef>
                <a:spcPts val="600"/>
              </a:spcBef>
              <a:buClrTx/>
              <a:buFontTx/>
              <a:buNone/>
            </a:pPr>
            <a:r>
              <a:rPr kumimoji="0" lang="it-IT" altLang="en-US" sz="1800">
                <a:solidFill>
                  <a:srgbClr val="000000"/>
                </a:solidFill>
                <a:ea typeface="Droid Sans Fallback" charset="0"/>
                <a:cs typeface="Droid Sans Fallback" charset="0"/>
              </a:rPr>
              <a:t>scanf ( "%d %d %d %d %d", &amp;m1, &amp;m2, &amp;m3, &amp;m4, &amp;m5 ) ;</a:t>
            </a:r>
          </a:p>
          <a:p>
            <a:pPr>
              <a:spcBef>
                <a:spcPts val="600"/>
              </a:spcBef>
              <a:buClrTx/>
              <a:buFontTx/>
              <a:buNone/>
            </a:pPr>
            <a:r>
              <a:rPr kumimoji="0" lang="it-IT" altLang="en-US" sz="1800">
                <a:solidFill>
                  <a:srgbClr val="000000"/>
                </a:solidFill>
                <a:ea typeface="Droid Sans Fallback" charset="0"/>
                <a:cs typeface="Droid Sans Fallback" charset="0"/>
              </a:rPr>
              <a:t>per = ( m1 + m2 + m3 + m4 + m5 ) / 5 ;</a:t>
            </a:r>
          </a:p>
          <a:p>
            <a:pPr>
              <a:spcBef>
                <a:spcPts val="600"/>
              </a:spcBef>
              <a:buClrTx/>
              <a:buFontTx/>
              <a:buNone/>
            </a:pPr>
            <a:r>
              <a:rPr kumimoji="0" lang="en-US" altLang="en-US" sz="1800">
                <a:solidFill>
                  <a:srgbClr val="000000"/>
                </a:solidFill>
                <a:ea typeface="Droid Sans Fallback" charset="0"/>
                <a:cs typeface="Droid Sans Fallback" charset="0"/>
              </a:rPr>
              <a:t>if ( per &gt;= 60 )</a:t>
            </a:r>
          </a:p>
          <a:p>
            <a:pPr>
              <a:spcBef>
                <a:spcPts val="600"/>
              </a:spcBef>
              <a:buClrTx/>
              <a:buFontTx/>
              <a:buNone/>
            </a:pPr>
            <a:r>
              <a:rPr kumimoji="0" lang="en-US" altLang="en-US" sz="1800">
                <a:solidFill>
                  <a:srgbClr val="000000"/>
                </a:solidFill>
                <a:ea typeface="Droid Sans Fallback" charset="0"/>
                <a:cs typeface="Droid Sans Fallback" charset="0"/>
              </a:rPr>
              <a:t>		printf ( "First division" ) ;</a:t>
            </a:r>
          </a:p>
          <a:p>
            <a:pPr>
              <a:spcBef>
                <a:spcPts val="600"/>
              </a:spcBef>
              <a:buClrTx/>
              <a:buFontTx/>
              <a:buNone/>
            </a:pPr>
            <a:r>
              <a:rPr kumimoji="0" lang="en-US" altLang="en-US" sz="1800">
                <a:solidFill>
                  <a:srgbClr val="000000"/>
                </a:solidFill>
                <a:ea typeface="Droid Sans Fallback" charset="0"/>
                <a:cs typeface="Droid Sans Fallback" charset="0"/>
              </a:rPr>
              <a:t>else if ( per &gt;= 50 ) </a:t>
            </a:r>
          </a:p>
          <a:p>
            <a:pPr>
              <a:spcBef>
                <a:spcPts val="600"/>
              </a:spcBef>
              <a:buClrTx/>
              <a:buFontTx/>
              <a:buNone/>
            </a:pPr>
            <a:r>
              <a:rPr kumimoji="0" lang="en-US" altLang="en-US" sz="1800">
                <a:solidFill>
                  <a:srgbClr val="000000"/>
                </a:solidFill>
                <a:ea typeface="Droid Sans Fallback" charset="0"/>
                <a:cs typeface="Droid Sans Fallback" charset="0"/>
              </a:rPr>
              <a:t>		printf ( "Second division" ) ;</a:t>
            </a:r>
          </a:p>
          <a:p>
            <a:pPr>
              <a:spcBef>
                <a:spcPts val="600"/>
              </a:spcBef>
              <a:buClrTx/>
              <a:buFontTx/>
              <a:buNone/>
            </a:pPr>
            <a:r>
              <a:rPr kumimoji="0" lang="en-US" altLang="en-US" sz="1800">
                <a:solidFill>
                  <a:srgbClr val="000000"/>
                </a:solidFill>
                <a:ea typeface="Droid Sans Fallback" charset="0"/>
                <a:cs typeface="Droid Sans Fallback" charset="0"/>
              </a:rPr>
              <a:t>else if ( per &gt;= 40 )</a:t>
            </a:r>
          </a:p>
          <a:p>
            <a:pPr>
              <a:spcBef>
                <a:spcPts val="600"/>
              </a:spcBef>
              <a:buClrTx/>
              <a:buFontTx/>
              <a:buNone/>
            </a:pPr>
            <a:r>
              <a:rPr kumimoji="0" lang="en-US" altLang="en-US" sz="1800">
                <a:solidFill>
                  <a:srgbClr val="000000"/>
                </a:solidFill>
                <a:ea typeface="Droid Sans Fallback" charset="0"/>
                <a:cs typeface="Droid Sans Fallback" charset="0"/>
              </a:rPr>
              <a:t>		printf ( "Third division" ) ;</a:t>
            </a:r>
          </a:p>
          <a:p>
            <a:pPr>
              <a:spcBef>
                <a:spcPts val="600"/>
              </a:spcBef>
              <a:buClrTx/>
              <a:buFontTx/>
              <a:buNone/>
            </a:pPr>
            <a:r>
              <a:rPr kumimoji="0" lang="en-US" altLang="en-US" sz="1800">
                <a:solidFill>
                  <a:srgbClr val="000000"/>
                </a:solidFill>
                <a:ea typeface="Droid Sans Fallback" charset="0"/>
                <a:cs typeface="Droid Sans Fallback" charset="0"/>
              </a:rPr>
              <a:t>else</a:t>
            </a:r>
          </a:p>
          <a:p>
            <a:pPr>
              <a:spcBef>
                <a:spcPts val="600"/>
              </a:spcBef>
              <a:buClrTx/>
              <a:buFontTx/>
              <a:buNone/>
            </a:pPr>
            <a:r>
              <a:rPr kumimoji="0" lang="en-US" altLang="en-US" sz="1800">
                <a:solidFill>
                  <a:srgbClr val="000000"/>
                </a:solidFill>
                <a:ea typeface="Droid Sans Fallback" charset="0"/>
                <a:cs typeface="Droid Sans Fallback" charset="0"/>
              </a:rPr>
              <a:t>		printf ( "Fail" ) ;</a:t>
            </a:r>
          </a:p>
          <a:p>
            <a:pPr>
              <a:spcBef>
                <a:spcPts val="600"/>
              </a:spcBef>
              <a:buClrTx/>
              <a:buFontTx/>
              <a:buNone/>
            </a:pPr>
            <a:r>
              <a:rPr kumimoji="0" lang="en-US" altLang="en-US" sz="1800">
                <a:solidFill>
                  <a:srgbClr val="000000"/>
                </a:solidFill>
                <a:ea typeface="Droid Sans Fallback" charset="0"/>
                <a:cs typeface="Droid Sans Fallback" charset="0"/>
              </a:rPr>
              <a:t>}</a:t>
            </a:r>
          </a:p>
          <a:p>
            <a:endParaRPr lang="en-GB" altLang="en-US" sz="18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1113"/>
            <a:ext cx="9112250" cy="762001"/>
          </a:xfrm>
        </p:spPr>
        <p:txBody>
          <a:bodyPr/>
          <a:lstStyle>
            <a:defPPr/>
          </a:lstStyle>
          <a:p>
            <a:r>
              <a:rPr lang="en-US" altLang="en-US"/>
              <a:t>The if Statement</a:t>
            </a:r>
          </a:p>
        </p:txBody>
      </p:sp>
      <p:sp>
        <p:nvSpPr>
          <p:cNvPr id="3" name="Content Placeholder 2"/>
          <p:cNvSpPr>
            <a:spLocks noGrp="1"/>
          </p:cNvSpPr>
          <p:nvPr>
            <p:ph idx="1"/>
          </p:nvPr>
        </p:nvSpPr>
        <p:spPr>
          <a:xfrm>
            <a:off x="0" y="900113"/>
            <a:ext cx="9144000" cy="5594350"/>
          </a:xfrm>
        </p:spPr>
        <p:txBody>
          <a:bodyPr/>
          <a:lstStyle>
            <a:defPPr/>
          </a:lstStyle>
          <a:p>
            <a:pPr algn="just"/>
            <a:r>
              <a:rPr lang="en-US"/>
              <a:t>The </a:t>
            </a:r>
            <a:r>
              <a:rPr lang="en-US" b="1"/>
              <a:t>if </a:t>
            </a:r>
            <a:r>
              <a:rPr lang="en-US"/>
              <a:t>- </a:t>
            </a:r>
            <a:r>
              <a:rPr lang="en-US" b="1"/>
              <a:t>else </a:t>
            </a:r>
            <a:r>
              <a:rPr lang="en-US"/>
              <a:t>statement is used to carry out a logical test and then take one of two possible actions, depending on the outcome of the test (i.e., whether the outcome is true or false).</a:t>
            </a:r>
          </a:p>
          <a:p>
            <a:pPr algn="just"/>
            <a:r>
              <a:rPr lang="en-US"/>
              <a:t>The </a:t>
            </a:r>
            <a:r>
              <a:rPr lang="en-US" b="1"/>
              <a:t>else </a:t>
            </a:r>
            <a:r>
              <a:rPr lang="en-US"/>
              <a:t>portion of the </a:t>
            </a:r>
            <a:r>
              <a:rPr lang="en-US" b="1"/>
              <a:t>if </a:t>
            </a:r>
            <a:r>
              <a:rPr lang="en-US"/>
              <a:t>- </a:t>
            </a:r>
            <a:r>
              <a:rPr lang="en-US" b="1"/>
              <a:t>else </a:t>
            </a:r>
            <a:r>
              <a:rPr lang="en-US"/>
              <a:t>statement is optional. Thus, in its simplest general form, the statement can be written as</a:t>
            </a:r>
          </a:p>
          <a:p>
            <a:pPr algn="just"/>
            <a:r>
              <a:rPr lang="en-US" b="1"/>
              <a:t>if </a:t>
            </a:r>
            <a:r>
              <a:rPr lang="en-US" b="1" i="1"/>
              <a:t>(expression) </a:t>
            </a:r>
          </a:p>
          <a:p>
            <a:pPr marL="0" indent="0" algn="just">
              <a:buNone/>
            </a:pPr>
            <a:r>
              <a:rPr lang="en-US" b="1" i="1"/>
              <a:t>	statement</a:t>
            </a:r>
          </a:p>
          <a:p>
            <a:pPr algn="just"/>
            <a:r>
              <a:rPr lang="en-US"/>
              <a:t>The </a:t>
            </a:r>
            <a:r>
              <a:rPr lang="en-US" b="1" i="1"/>
              <a:t>expression </a:t>
            </a:r>
            <a:r>
              <a:rPr lang="en-US"/>
              <a:t>must be placed in parentheses, as</a:t>
            </a:r>
            <a:r>
              <a:rPr lang="en-US" b="1"/>
              <a:t> </a:t>
            </a:r>
            <a:r>
              <a:rPr lang="en-US"/>
              <a:t>shown.</a:t>
            </a:r>
          </a:p>
          <a:p>
            <a:pPr algn="just"/>
            <a:r>
              <a:rPr lang="en-US"/>
              <a:t>In this form, the </a:t>
            </a:r>
            <a:r>
              <a:rPr lang="en-US" b="1" i="1"/>
              <a:t>statement </a:t>
            </a:r>
            <a:r>
              <a:rPr lang="en-US"/>
              <a:t>will be executed only if the </a:t>
            </a:r>
            <a:r>
              <a:rPr lang="en-US" b="1" i="1"/>
              <a:t>expression </a:t>
            </a:r>
            <a:r>
              <a:rPr lang="en-US"/>
              <a:t>has a nonzero value (i.e., if </a:t>
            </a:r>
            <a:r>
              <a:rPr lang="en-US" b="1" i="1"/>
              <a:t>expression </a:t>
            </a:r>
            <a:r>
              <a:rPr lang="en-US"/>
              <a:t>is true). </a:t>
            </a:r>
          </a:p>
          <a:p>
            <a:pPr algn="just"/>
            <a:r>
              <a:rPr lang="en-US"/>
              <a:t>If the </a:t>
            </a:r>
            <a:r>
              <a:rPr lang="en-US" b="1" i="1"/>
              <a:t>expression </a:t>
            </a:r>
            <a:r>
              <a:rPr lang="en-US"/>
              <a:t>has a value of zero (i.e., if </a:t>
            </a:r>
            <a:r>
              <a:rPr lang="en-US" b="1" i="1"/>
              <a:t>expression </a:t>
            </a:r>
            <a:r>
              <a:rPr lang="en-US"/>
              <a:t>is false), then the </a:t>
            </a:r>
            <a:r>
              <a:rPr lang="en-US" b="1" i="1"/>
              <a:t>statement </a:t>
            </a:r>
            <a:r>
              <a:rPr lang="en-US"/>
              <a:t>will be ignored.</a:t>
            </a:r>
          </a:p>
          <a:p>
            <a:pPr algn="just"/>
            <a:r>
              <a:rPr lang="en-US"/>
              <a:t>The </a:t>
            </a:r>
            <a:r>
              <a:rPr lang="en-US" b="1" i="1"/>
              <a:t>statement </a:t>
            </a:r>
            <a:r>
              <a:rPr lang="en-US"/>
              <a:t>can be either simple or compound.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defPPr/>
          </a:lstStyle>
          <a:p>
            <a:r>
              <a:rPr lang="en-US" altLang="en-US"/>
              <a:t>The expression in if</a:t>
            </a:r>
          </a:p>
        </p:txBody>
      </p:sp>
      <p:sp>
        <p:nvSpPr>
          <p:cNvPr id="3" name="Content Placeholder 2"/>
          <p:cNvSpPr>
            <a:spLocks noGrp="1"/>
          </p:cNvSpPr>
          <p:nvPr>
            <p:ph idx="1"/>
          </p:nvPr>
        </p:nvSpPr>
        <p:spPr>
          <a:xfrm>
            <a:off x="179388" y="900113"/>
            <a:ext cx="8932862" cy="5883275"/>
          </a:xfrm>
        </p:spPr>
        <p:txBody>
          <a:bodyPr/>
          <a:lstStyle>
            <a:defPPr/>
          </a:lstStyle>
          <a:p>
            <a:r>
              <a:rPr lang="en-US" altLang="en-US"/>
              <a:t>The expression can be any valid expression:</a:t>
            </a:r>
          </a:p>
          <a:p>
            <a:endParaRPr lang="en-US" altLang="en-US"/>
          </a:p>
          <a:p>
            <a:pPr lvl="2">
              <a:buFontTx/>
              <a:buNone/>
            </a:pPr>
            <a:r>
              <a:rPr lang="en-US" altLang="en-US"/>
              <a:t>if ( (3 + 3) % 5 )</a:t>
            </a:r>
          </a:p>
          <a:p>
            <a:pPr lvl="2">
              <a:buFontTx/>
              <a:buNone/>
            </a:pPr>
            <a:r>
              <a:rPr lang="en-US" altLang="en-US"/>
              <a:t>		printf ( "This works" ) ;</a:t>
            </a:r>
          </a:p>
          <a:p>
            <a:pPr lvl="2">
              <a:buFontTx/>
              <a:buNone/>
            </a:pPr>
            <a:r>
              <a:rPr lang="en-US" altLang="en-US"/>
              <a:t>if ( a = 10 )</a:t>
            </a:r>
          </a:p>
          <a:p>
            <a:pPr lvl="2">
              <a:buFontTx/>
              <a:buNone/>
            </a:pPr>
            <a:r>
              <a:rPr lang="en-US" altLang="en-US"/>
              <a:t>		printf ( "Even this works" ) ;</a:t>
            </a:r>
          </a:p>
          <a:p>
            <a:pPr lvl="2">
              <a:buFontTx/>
              <a:buNone/>
            </a:pPr>
            <a:r>
              <a:rPr lang="en-US" altLang="en-US"/>
              <a:t>if ( -5 )</a:t>
            </a:r>
          </a:p>
          <a:p>
            <a:pPr lvl="2">
              <a:buFontTx/>
              <a:buNone/>
            </a:pPr>
            <a:r>
              <a:rPr lang="en-US" altLang="en-US"/>
              <a:t>		printf ( "Surprisingly even this works" ) ;</a:t>
            </a:r>
          </a:p>
          <a:p>
            <a:pPr lvl="2">
              <a:buFontTx/>
              <a:buNone/>
            </a:pPr>
            <a:endParaRPr lang="en-US" altLang="en-US"/>
          </a:p>
          <a:p>
            <a:r>
              <a:rPr lang="en-US" altLang="en-US"/>
              <a:t>C a non-zero value is considered to be true, whereas a 0 is considered to be false.</a:t>
            </a:r>
          </a:p>
        </p:txBody>
      </p:sp>
    </p:spTree>
    <p:extLst>
      <p:ext uri="{BB962C8B-B14F-4D97-AF65-F5344CB8AC3E}">
        <p14:creationId xmlns:p14="http://schemas.microsoft.com/office/powerpoint/2010/main" val="215682567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1113"/>
            <a:ext cx="9112250" cy="762001"/>
          </a:xfrm>
        </p:spPr>
        <p:txBody>
          <a:bodyPr/>
          <a:lstStyle>
            <a:defPPr/>
          </a:lstStyle>
          <a:p>
            <a:r>
              <a:rPr lang="en-US" altLang="en-US"/>
              <a:t>The if Statement</a:t>
            </a:r>
          </a:p>
        </p:txBody>
      </p:sp>
      <p:sp>
        <p:nvSpPr>
          <p:cNvPr id="3" name="Content Placeholder 2"/>
          <p:cNvSpPr>
            <a:spLocks noGrp="1"/>
          </p:cNvSpPr>
          <p:nvPr>
            <p:ph idx="1"/>
          </p:nvPr>
        </p:nvSpPr>
        <p:spPr>
          <a:xfrm>
            <a:off x="0" y="900113"/>
            <a:ext cx="9144000" cy="5594350"/>
          </a:xfrm>
        </p:spPr>
        <p:txBody>
          <a:bodyPr/>
          <a:lstStyle>
            <a:defPPr/>
          </a:lstStyle>
          <a:p>
            <a:r>
              <a:rPr lang="en-US" dirty="0"/>
              <a:t>Several representative of if statements are shown below.</a:t>
            </a:r>
          </a:p>
          <a:p>
            <a:endParaRPr lang="pt-BR" dirty="0"/>
          </a:p>
          <a:p>
            <a:r>
              <a:rPr lang="pt-BR" dirty="0"/>
              <a:t>if ( x &lt; 0) printf ( "%f”, x );</a:t>
            </a:r>
          </a:p>
          <a:p>
            <a:endParaRPr lang="pt-BR" dirty="0"/>
          </a:p>
          <a:p>
            <a:r>
              <a:rPr lang="en-US" dirty="0"/>
              <a:t>if (due &gt; 0)</a:t>
            </a:r>
          </a:p>
          <a:p>
            <a:pPr marL="0" indent="0">
              <a:buNone/>
            </a:pPr>
            <a:r>
              <a:rPr lang="en-US" dirty="0"/>
              <a:t>       credit = 0;</a:t>
            </a:r>
          </a:p>
          <a:p>
            <a:pPr marL="0" indent="0">
              <a:buNone/>
            </a:pPr>
            <a:endParaRPr lang="en-US" dirty="0"/>
          </a:p>
          <a:p>
            <a:r>
              <a:rPr lang="en-US" dirty="0"/>
              <a:t>if (x &lt;= 3.0)    {</a:t>
            </a:r>
          </a:p>
          <a:p>
            <a:pPr marL="0" indent="0">
              <a:buNone/>
            </a:pPr>
            <a:r>
              <a:rPr lang="en-US" dirty="0"/>
              <a:t>	y = 3 * pow(x, 2 ) ;</a:t>
            </a:r>
          </a:p>
          <a:p>
            <a:pPr marL="0" indent="0">
              <a:buNone/>
            </a:pPr>
            <a:r>
              <a:rPr lang="pt-BR" dirty="0"/>
              <a:t>	printf( "%f\n", y) ;</a:t>
            </a:r>
          </a:p>
          <a:p>
            <a:pPr marL="0" indent="0">
              <a:buNone/>
            </a:pPr>
            <a:r>
              <a:rPr lang="en-US" dirty="0"/>
              <a:t>     }</a:t>
            </a:r>
          </a:p>
        </p:txBody>
      </p:sp>
    </p:spTree>
    <p:extLst>
      <p:ext uri="{BB962C8B-B14F-4D97-AF65-F5344CB8AC3E}">
        <p14:creationId xmlns:p14="http://schemas.microsoft.com/office/powerpoint/2010/main" val="132941956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1113"/>
            <a:ext cx="9112250" cy="762001"/>
          </a:xfrm>
        </p:spPr>
        <p:txBody>
          <a:bodyPr/>
          <a:lstStyle>
            <a:defPPr/>
          </a:lstStyle>
          <a:p>
            <a:r>
              <a:rPr lang="en-US" altLang="en-US"/>
              <a:t>The if Statement</a:t>
            </a:r>
          </a:p>
        </p:txBody>
      </p:sp>
      <p:sp>
        <p:nvSpPr>
          <p:cNvPr id="3" name="Content Placeholder 2"/>
          <p:cNvSpPr>
            <a:spLocks noGrp="1"/>
          </p:cNvSpPr>
          <p:nvPr>
            <p:ph idx="1"/>
          </p:nvPr>
        </p:nvSpPr>
        <p:spPr>
          <a:xfrm>
            <a:off x="0" y="900113"/>
            <a:ext cx="9144000" cy="5594350"/>
          </a:xfrm>
        </p:spPr>
        <p:txBody>
          <a:bodyPr/>
          <a:lstStyle>
            <a:defPPr/>
          </a:lstStyle>
          <a:p>
            <a:endParaRPr lang="en-US" dirty="0"/>
          </a:p>
          <a:p>
            <a:r>
              <a:rPr lang="en-US" dirty="0"/>
              <a:t>if ((balance &lt; 1000) || (status == ‘R’ ))</a:t>
            </a:r>
          </a:p>
          <a:p>
            <a:pPr marL="0" indent="0">
              <a:buNone/>
            </a:pPr>
            <a:r>
              <a:rPr lang="pt-BR" dirty="0"/>
              <a:t>        printf( "%f”, balance); </a:t>
            </a:r>
          </a:p>
          <a:p>
            <a:pPr marL="0" indent="0">
              <a:buNone/>
            </a:pPr>
            <a:endParaRPr lang="pt-BR" dirty="0"/>
          </a:p>
          <a:p>
            <a:pPr marL="0" indent="0">
              <a:buNone/>
            </a:pPr>
            <a:endParaRPr lang="pt-BR" dirty="0"/>
          </a:p>
          <a:p>
            <a:r>
              <a:rPr lang="en-US" dirty="0"/>
              <a:t>if (( a &gt;= 0) &amp;&amp; (b &lt;= 5 ) )  {</a:t>
            </a:r>
          </a:p>
          <a:p>
            <a:pPr marL="350838" indent="0">
              <a:buNone/>
            </a:pPr>
            <a:r>
              <a:rPr lang="en-US" dirty="0" err="1"/>
              <a:t>xmid</a:t>
            </a:r>
            <a:r>
              <a:rPr lang="en-US" dirty="0"/>
              <a:t> = (a + b) / 2;</a:t>
            </a:r>
          </a:p>
          <a:p>
            <a:pPr marL="350838" indent="0">
              <a:buNone/>
            </a:pPr>
            <a:r>
              <a:rPr lang="en-US" dirty="0" err="1"/>
              <a:t>ymid</a:t>
            </a:r>
            <a:r>
              <a:rPr lang="en-US" dirty="0"/>
              <a:t> = sqrt(</a:t>
            </a:r>
            <a:r>
              <a:rPr lang="en-US" dirty="0" err="1"/>
              <a:t>xmid</a:t>
            </a:r>
            <a:r>
              <a:rPr lang="en-US" dirty="0"/>
              <a:t>);</a:t>
            </a:r>
          </a:p>
          <a:p>
            <a:pPr marL="350838" indent="0">
              <a:buNone/>
            </a:pPr>
            <a:r>
              <a:rPr lang="en-US" dirty="0"/>
              <a:t>}</a:t>
            </a:r>
          </a:p>
        </p:txBody>
      </p:sp>
    </p:spTree>
    <p:extLst>
      <p:ext uri="{BB962C8B-B14F-4D97-AF65-F5344CB8AC3E}">
        <p14:creationId xmlns:p14="http://schemas.microsoft.com/office/powerpoint/2010/main" val="369548604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1113"/>
            <a:ext cx="9112250" cy="762001"/>
          </a:xfrm>
        </p:spPr>
        <p:txBody>
          <a:bodyPr/>
          <a:lstStyle>
            <a:defPPr/>
          </a:lstStyle>
          <a:p>
            <a:r>
              <a:rPr lang="en-US" altLang="en-US"/>
              <a:t>The if else Statement</a:t>
            </a:r>
          </a:p>
        </p:txBody>
      </p:sp>
      <p:sp>
        <p:nvSpPr>
          <p:cNvPr id="3" name="Content Placeholder 2"/>
          <p:cNvSpPr>
            <a:spLocks noGrp="1"/>
          </p:cNvSpPr>
          <p:nvPr>
            <p:ph idx="1"/>
          </p:nvPr>
        </p:nvSpPr>
        <p:spPr>
          <a:xfrm>
            <a:off x="0" y="900113"/>
            <a:ext cx="9144000" cy="5594350"/>
          </a:xfrm>
        </p:spPr>
        <p:txBody>
          <a:bodyPr/>
          <a:lstStyle>
            <a:defPPr/>
          </a:lstStyle>
          <a:p>
            <a:pPr algn="just"/>
            <a:r>
              <a:rPr lang="en-US"/>
              <a:t>The general form of an </a:t>
            </a:r>
            <a:r>
              <a:rPr lang="en-US" b="1"/>
              <a:t>if </a:t>
            </a:r>
            <a:r>
              <a:rPr lang="en-US"/>
              <a:t>statement which includes the </a:t>
            </a:r>
            <a:r>
              <a:rPr lang="en-US" b="1"/>
              <a:t>else </a:t>
            </a:r>
            <a:r>
              <a:rPr lang="en-US"/>
              <a:t>clause is</a:t>
            </a:r>
          </a:p>
          <a:p>
            <a:pPr algn="just"/>
            <a:endParaRPr lang="en-US"/>
          </a:p>
          <a:p>
            <a:pPr algn="just"/>
            <a:r>
              <a:rPr lang="en-US" b="1"/>
              <a:t>if </a:t>
            </a:r>
            <a:r>
              <a:rPr lang="en-US" b="1" i="1"/>
              <a:t>(expression) </a:t>
            </a:r>
          </a:p>
          <a:p>
            <a:pPr marL="0" indent="0" algn="just">
              <a:buNone/>
            </a:pPr>
            <a:r>
              <a:rPr lang="en-US" b="1" i="1"/>
              <a:t>	statement </a:t>
            </a:r>
            <a:r>
              <a:rPr lang="en-US" b="1"/>
              <a:t>1 </a:t>
            </a:r>
          </a:p>
          <a:p>
            <a:pPr marL="0" indent="0" algn="just">
              <a:buNone/>
            </a:pPr>
            <a:r>
              <a:rPr lang="en-US" b="1"/>
              <a:t>    else </a:t>
            </a:r>
          </a:p>
          <a:p>
            <a:pPr marL="0" indent="0" algn="just">
              <a:buNone/>
            </a:pPr>
            <a:r>
              <a:rPr lang="en-US" b="1" i="1"/>
              <a:t>	statement 2</a:t>
            </a:r>
          </a:p>
          <a:p>
            <a:pPr marL="0" indent="0" algn="just">
              <a:buNone/>
            </a:pPr>
            <a:endParaRPr lang="en-US" b="1" i="1"/>
          </a:p>
          <a:p>
            <a:pPr algn="just"/>
            <a:r>
              <a:rPr lang="en-US"/>
              <a:t>If the </a:t>
            </a:r>
            <a:r>
              <a:rPr lang="en-US" b="1" i="1"/>
              <a:t>expression </a:t>
            </a:r>
            <a:r>
              <a:rPr lang="en-US"/>
              <a:t>has a nonzero value (i.e., if </a:t>
            </a:r>
            <a:r>
              <a:rPr lang="en-US" b="1" i="1"/>
              <a:t>expression </a:t>
            </a:r>
            <a:r>
              <a:rPr lang="en-US"/>
              <a:t>is true), then </a:t>
            </a:r>
            <a:r>
              <a:rPr lang="en-US" b="1" i="1"/>
              <a:t>statement 1 </a:t>
            </a:r>
            <a:r>
              <a:rPr lang="en-US"/>
              <a:t>will be executed.</a:t>
            </a:r>
          </a:p>
          <a:p>
            <a:pPr algn="just"/>
            <a:endParaRPr lang="en-US"/>
          </a:p>
          <a:p>
            <a:pPr algn="just"/>
            <a:r>
              <a:rPr lang="en-US"/>
              <a:t>Otherwise (i.e., if </a:t>
            </a:r>
            <a:r>
              <a:rPr lang="en-US" b="1" i="1"/>
              <a:t>expression </a:t>
            </a:r>
            <a:r>
              <a:rPr lang="en-US"/>
              <a:t>is false), </a:t>
            </a:r>
            <a:r>
              <a:rPr lang="en-US" b="1" i="1"/>
              <a:t>statement 2 </a:t>
            </a:r>
            <a:r>
              <a:rPr lang="en-US"/>
              <a:t>will be executed.</a:t>
            </a:r>
            <a:endParaRPr lang="en-US" altLang="en-US"/>
          </a:p>
        </p:txBody>
      </p:sp>
    </p:spTree>
    <p:extLst>
      <p:ext uri="{BB962C8B-B14F-4D97-AF65-F5344CB8AC3E}">
        <p14:creationId xmlns:p14="http://schemas.microsoft.com/office/powerpoint/2010/main" val="206231695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0" y="1000125"/>
            <a:ext cx="9112250" cy="5610225"/>
          </a:xfrm>
        </p:spPr>
        <p:txBody>
          <a:bodyPr/>
          <a:lstStyle>
            <a:defPPr/>
          </a:lstStyle>
          <a:p>
            <a:pPr algn="just"/>
            <a:r>
              <a:rPr lang="en-US" altLang="en-US"/>
              <a:t>The group of statements after the </a:t>
            </a:r>
            <a:r>
              <a:rPr lang="en-US" altLang="en-US" b="1"/>
              <a:t>if </a:t>
            </a:r>
            <a:r>
              <a:rPr lang="en-US" altLang="en-US"/>
              <a:t>upto and not including the </a:t>
            </a:r>
            <a:r>
              <a:rPr lang="en-US" altLang="en-US" b="1"/>
              <a:t>else</a:t>
            </a:r>
            <a:r>
              <a:rPr lang="en-US" altLang="en-US"/>
              <a:t> is called an ‘if block’. Similarly, the statements after the </a:t>
            </a:r>
            <a:r>
              <a:rPr lang="en-US" altLang="en-US" b="1"/>
              <a:t>else</a:t>
            </a:r>
            <a:r>
              <a:rPr lang="en-US" altLang="en-US"/>
              <a:t> form the ‘else block</a:t>
            </a:r>
            <a:r>
              <a:rPr lang="en-US" altLang="en-US" b="1"/>
              <a:t>’.</a:t>
            </a:r>
          </a:p>
          <a:p>
            <a:pPr algn="just">
              <a:buFont typeface="Monotype Sorts" pitchFamily="2" charset="2"/>
              <a:buNone/>
            </a:pPr>
            <a:endParaRPr lang="en-US" altLang="en-US" b="1"/>
          </a:p>
          <a:p>
            <a:pPr algn="just"/>
            <a:r>
              <a:rPr lang="en-US" altLang="en-US"/>
              <a:t>Notice that the </a:t>
            </a:r>
            <a:r>
              <a:rPr lang="en-US" altLang="en-US" b="1"/>
              <a:t>else is written exactly below the if.</a:t>
            </a:r>
          </a:p>
          <a:p>
            <a:pPr algn="just">
              <a:buFont typeface="Monotype Sorts" pitchFamily="2" charset="2"/>
              <a:buNone/>
            </a:pPr>
            <a:endParaRPr lang="en-US" altLang="en-US" b="1"/>
          </a:p>
          <a:p>
            <a:pPr algn="just"/>
            <a:r>
              <a:rPr lang="en-US" altLang="en-US"/>
              <a:t>Had there been only one statement to be executed in the if block and only one statement in the else block we could have dropped the pair of braces.</a:t>
            </a:r>
          </a:p>
          <a:p>
            <a:pPr algn="just">
              <a:buFont typeface="Monotype Sorts" pitchFamily="2" charset="2"/>
              <a:buNone/>
            </a:pPr>
            <a:endParaRPr lang="en-US" altLang="en-US"/>
          </a:p>
          <a:p>
            <a:pPr algn="just"/>
            <a:r>
              <a:rPr lang="en-US" altLang="en-US"/>
              <a:t>As with the </a:t>
            </a:r>
            <a:r>
              <a:rPr lang="en-US" altLang="en-US" b="1"/>
              <a:t>if </a:t>
            </a:r>
            <a:r>
              <a:rPr lang="en-US" altLang="en-US"/>
              <a:t>statement, the default scope of</a:t>
            </a:r>
            <a:r>
              <a:rPr lang="en-US" altLang="en-US" b="1"/>
              <a:t> else </a:t>
            </a:r>
            <a:r>
              <a:rPr lang="en-US" altLang="en-US"/>
              <a:t>is also the</a:t>
            </a:r>
            <a:r>
              <a:rPr lang="en-US" altLang="en-US" b="1"/>
              <a:t> </a:t>
            </a:r>
            <a:r>
              <a:rPr lang="en-US" altLang="en-US"/>
              <a:t>statement immediately after the </a:t>
            </a:r>
            <a:r>
              <a:rPr lang="en-US" altLang="en-US" b="1"/>
              <a:t>else.</a:t>
            </a:r>
          </a:p>
        </p:txBody>
      </p:sp>
      <p:sp>
        <p:nvSpPr>
          <p:cNvPr id="18435" name="Title 1"/>
          <p:cNvSpPr>
            <a:spLocks noGrp="1"/>
          </p:cNvSpPr>
          <p:nvPr>
            <p:ph type="title"/>
          </p:nvPr>
        </p:nvSpPr>
        <p:spPr/>
        <p:txBody>
          <a:bodyPr/>
          <a:lstStyle>
            <a:defPPr/>
          </a:lstStyle>
          <a:p>
            <a:r>
              <a:rPr lang="en-US" altLang="en-US"/>
              <a:t>The if-else Statement contd…</a:t>
            </a:r>
          </a:p>
        </p:txBody>
      </p:sp>
    </p:spTree>
    <p:extLst>
      <p:ext uri="{BB962C8B-B14F-4D97-AF65-F5344CB8AC3E}">
        <p14:creationId xmlns:p14="http://schemas.microsoft.com/office/powerpoint/2010/main" val="21056093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7763.0"/>
  <p:tag name="AS_RELEASE_DATE" val="2020.03.14"/>
  <p:tag name="AS_TITLE" val="Aspose.Slides for .NET 4.0 Client Profile"/>
  <p:tag name="AS_VERSION" val="20.3"/>
</p:tagLst>
</file>

<file path=ppt/theme/theme1.xml><?xml version="1.0" encoding="utf-8"?>
<a:theme xmlns:a="http://schemas.openxmlformats.org/drawingml/2006/main" name="my dads tie thin horizontal">
  <a:themeElements>
    <a:clrScheme name="">
      <a:dk1>
        <a:srgbClr val="000000"/>
      </a:dk1>
      <a:lt1>
        <a:srgbClr val="FFFFFF"/>
      </a:lt1>
      <a:dk2>
        <a:srgbClr val="003399"/>
      </a:dk2>
      <a:lt2>
        <a:srgbClr val="5490A8"/>
      </a:lt2>
      <a:accent1>
        <a:srgbClr val="99CCFF"/>
      </a:accent1>
      <a:accent2>
        <a:srgbClr val="3366CC"/>
      </a:accent2>
      <a:accent3>
        <a:srgbClr val="FFFFFF"/>
      </a:accent3>
      <a:accent4>
        <a:srgbClr val="000000"/>
      </a:accent4>
      <a:accent5>
        <a:srgbClr val="CAE2FF"/>
      </a:accent5>
      <a:accent6>
        <a:srgbClr val="2D5CB9"/>
      </a:accent6>
      <a:hlink>
        <a:srgbClr val="99CCFF"/>
      </a:hlink>
      <a:folHlink>
        <a:srgbClr val="E1E1B7"/>
      </a:folHlink>
    </a:clrScheme>
    <a:fontScheme name="my dads tie thin horizontal">
      <a:majorFont>
        <a:latin typeface="Times New Roman"/>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triangle" w="lg"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triangle" w="lg"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y dads tie thin horizontal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my dads tie thin horizontal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my dads tie thin horizontal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y dads tie thin horizontal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my dads tie thin horizontal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my dads tie thin horizontal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3477</Words>
  <Application>Microsoft Office PowerPoint</Application>
  <PresentationFormat>On-screen Show (4:3)</PresentationFormat>
  <Paragraphs>440</Paragraphs>
  <Slides>39</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Monotype Sorts</vt:lpstr>
      <vt:lpstr>Times New Roman</vt:lpstr>
      <vt:lpstr>my dads tie thin horizontal</vt:lpstr>
      <vt:lpstr>Introduction to C Programming </vt:lpstr>
      <vt:lpstr>Control/ Control flow statements</vt:lpstr>
      <vt:lpstr>Control Instruction</vt:lpstr>
      <vt:lpstr>The if Statement</vt:lpstr>
      <vt:lpstr>The expression in if</vt:lpstr>
      <vt:lpstr>The if Statement</vt:lpstr>
      <vt:lpstr>The if Statement</vt:lpstr>
      <vt:lpstr>The if else Statement</vt:lpstr>
      <vt:lpstr>The if-else Statement contd…</vt:lpstr>
      <vt:lpstr>The if else Statement</vt:lpstr>
      <vt:lpstr>The if else Statement</vt:lpstr>
      <vt:lpstr>The if else Statement</vt:lpstr>
      <vt:lpstr>The if Statement- Example</vt:lpstr>
      <vt:lpstr>The if-else Statement Example </vt:lpstr>
      <vt:lpstr>The if-else Statement Example </vt:lpstr>
      <vt:lpstr>The if else Statement (dangling else problem)</vt:lpstr>
      <vt:lpstr>The nested if Statement</vt:lpstr>
      <vt:lpstr>The nested if Statement</vt:lpstr>
      <vt:lpstr>The if Statement – Example </vt:lpstr>
      <vt:lpstr>PowerPoint Presentation</vt:lpstr>
      <vt:lpstr>The if Statement – Example </vt:lpstr>
      <vt:lpstr>PowerPoint Presentation</vt:lpstr>
      <vt:lpstr>The if Statement – Example </vt:lpstr>
      <vt:lpstr>PowerPoint Presentation</vt:lpstr>
      <vt:lpstr>The if-else Statement Example </vt:lpstr>
      <vt:lpstr>PowerPoint Presentation</vt:lpstr>
      <vt:lpstr>Nested if...else statement (if...else if....else Statement)</vt:lpstr>
      <vt:lpstr>The if…else if…else Statement </vt:lpstr>
      <vt:lpstr>Nested if...else statement (if...else if....else Statement)</vt:lpstr>
      <vt:lpstr>Nested if...else statement (if...else if....else Statement) Example</vt:lpstr>
      <vt:lpstr>Nested if...else statement (if...else if....else Statement) Example</vt:lpstr>
      <vt:lpstr>Nested if-else Example</vt:lpstr>
      <vt:lpstr>Forms of if</vt:lpstr>
      <vt:lpstr>Forms of if</vt:lpstr>
      <vt:lpstr>Forms of if</vt:lpstr>
      <vt:lpstr>PowerPoint Presentation</vt:lpstr>
      <vt:lpstr>Nested if-else Example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2017-09-12T08:26:10Z</dcterms:created>
  <dcterms:modified xsi:type="dcterms:W3CDTF">2020-08-13T08:47:14Z</dcterms:modified>
</cp:coreProperties>
</file>