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slides/slide46.xml" ContentType="application/vnd.openxmlformats-officedocument.presentationml.slide+xml"/>
  <Override PartName="/ppt/presentation.xml" ContentType="application/vnd.openxmlformats-officedocument.presentationml.presentation.main+xml"/>
  <Override PartName="/ppt/slides/slide4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33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9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8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2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ink/ink3.xml" ContentType="application/inkml+xml"/>
  <Override PartName="/ppt/ink/ink4.xml" ContentType="application/inkml+xml"/>
  <Override PartName="/ppt/ink/ink2.xml" ContentType="application/inkml+xml"/>
  <Override PartName="/ppt/theme/theme7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5.xml" ContentType="application/inkml+xml"/>
  <Override PartName="/ppt/ink/ink7.xml" ContentType="application/inkml+xml"/>
  <Override PartName="/ppt/ink/ink8.xml" ContentType="application/inkml+xml"/>
  <Override PartName="/ppt/ink/ink6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92" r:id="rId1"/>
    <p:sldMasterId id="2147483808" r:id="rId2"/>
    <p:sldMasterId id="2147483820" r:id="rId3"/>
    <p:sldMasterId id="2147483906" r:id="rId4"/>
    <p:sldMasterId id="2147483978" r:id="rId5"/>
  </p:sldMasterIdLst>
  <p:notesMasterIdLst>
    <p:notesMasterId r:id="rId52"/>
  </p:notesMasterIdLst>
  <p:handoutMasterIdLst>
    <p:handoutMasterId r:id="rId53"/>
  </p:handoutMasterIdLst>
  <p:sldIdLst>
    <p:sldId id="618" r:id="rId6"/>
    <p:sldId id="1118" r:id="rId7"/>
    <p:sldId id="688" r:id="rId8"/>
    <p:sldId id="1161" r:id="rId9"/>
    <p:sldId id="1122" r:id="rId10"/>
    <p:sldId id="1123" r:id="rId11"/>
    <p:sldId id="1074" r:id="rId12"/>
    <p:sldId id="1075" r:id="rId13"/>
    <p:sldId id="1076" r:id="rId14"/>
    <p:sldId id="1125" r:id="rId15"/>
    <p:sldId id="1077" r:id="rId16"/>
    <p:sldId id="1078" r:id="rId17"/>
    <p:sldId id="1091" r:id="rId18"/>
    <p:sldId id="1089" r:id="rId19"/>
    <p:sldId id="1090" r:id="rId20"/>
    <p:sldId id="1092" r:id="rId21"/>
    <p:sldId id="1096" r:id="rId22"/>
    <p:sldId id="1093" r:id="rId23"/>
    <p:sldId id="1094" r:id="rId24"/>
    <p:sldId id="1095" r:id="rId25"/>
    <p:sldId id="1201" r:id="rId26"/>
    <p:sldId id="1202" r:id="rId27"/>
    <p:sldId id="1203" r:id="rId28"/>
    <p:sldId id="1204" r:id="rId29"/>
    <p:sldId id="1205" r:id="rId30"/>
    <p:sldId id="1206" r:id="rId31"/>
    <p:sldId id="1187" r:id="rId32"/>
    <p:sldId id="1163" r:id="rId33"/>
    <p:sldId id="1176" r:id="rId34"/>
    <p:sldId id="1208" r:id="rId35"/>
    <p:sldId id="1164" r:id="rId36"/>
    <p:sldId id="1190" r:id="rId37"/>
    <p:sldId id="1191" r:id="rId38"/>
    <p:sldId id="1209" r:id="rId39"/>
    <p:sldId id="1171" r:id="rId40"/>
    <p:sldId id="1192" r:id="rId41"/>
    <p:sldId id="1166" r:id="rId42"/>
    <p:sldId id="1175" r:id="rId43"/>
    <p:sldId id="1195" r:id="rId44"/>
    <p:sldId id="1211" r:id="rId45"/>
    <p:sldId id="1196" r:id="rId46"/>
    <p:sldId id="1210" r:id="rId47"/>
    <p:sldId id="1199" r:id="rId48"/>
    <p:sldId id="1200" r:id="rId49"/>
    <p:sldId id="1207" r:id="rId50"/>
    <p:sldId id="1119" r:id="rId51"/>
  </p:sldIdLst>
  <p:sldSz cx="9144000" cy="6858000" type="screen4x3"/>
  <p:notesSz cx="7053263" cy="9309100"/>
  <p:custDataLst>
    <p:tags r:id="rId5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9" autoAdjust="0"/>
    <p:restoredTop sz="94434" autoAdjust="0"/>
  </p:normalViewPr>
  <p:slideViewPr>
    <p:cSldViewPr>
      <p:cViewPr varScale="1">
        <p:scale>
          <a:sx n="74" d="100"/>
          <a:sy n="74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customXml" Target="../customXml/item3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customXml" Target="../customXml/item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notesMaster" Target="notesMasters/notesMaster1.xml"/><Relationship Id="rId60" Type="http://schemas.openxmlformats.org/officeDocument/2006/relationships/customXml" Target="../customXml/item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rojects\Teaching\CSEP546\Lectures\DataFor%20Figures\Bias%20Vari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v>Positive</c:v>
          </c:tx>
          <c:spPr>
            <a:ln w="25400">
              <a:noFill/>
            </a:ln>
          </c:spPr>
          <c:marker>
            <c:symbol val="none"/>
          </c:marker>
          <c:xVal>
            <c:numRef>
              <c:f>'Bias Variance'!$C$27:$C$41</c:f>
              <c:numCache>
                <c:formatCode>General</c:formatCode>
                <c:ptCount val="15"/>
                <c:pt idx="1">
                  <c:v>9.4024734951023592E-2</c:v>
                </c:pt>
                <c:pt idx="2">
                  <c:v>0.10940147466882744</c:v>
                </c:pt>
                <c:pt idx="3">
                  <c:v>0.16039886932043856</c:v>
                </c:pt>
                <c:pt idx="4">
                  <c:v>0.2</c:v>
                </c:pt>
                <c:pt idx="5">
                  <c:v>0.23036111976262996</c:v>
                </c:pt>
                <c:pt idx="6">
                  <c:v>0.3</c:v>
                </c:pt>
                <c:pt idx="7">
                  <c:v>0.32118654885500209</c:v>
                </c:pt>
                <c:pt idx="8">
                  <c:v>0.41745217818674485</c:v>
                </c:pt>
                <c:pt idx="9">
                  <c:v>0.50929255184210453</c:v>
                </c:pt>
                <c:pt idx="10">
                  <c:v>0.56147786909099873</c:v>
                </c:pt>
                <c:pt idx="11">
                  <c:v>0.56722433432581443</c:v>
                </c:pt>
                <c:pt idx="12">
                  <c:v>0.63701258459194099</c:v>
                </c:pt>
                <c:pt idx="13">
                  <c:v>0.76</c:v>
                </c:pt>
                <c:pt idx="14">
                  <c:v>0.95</c:v>
                </c:pt>
              </c:numCache>
            </c:numRef>
          </c:xVal>
          <c:yVal>
            <c:numRef>
              <c:f>'Bias Variance'!$D$27:$D$41</c:f>
              <c:numCache>
                <c:formatCode>General</c:formatCode>
                <c:ptCount val="15"/>
                <c:pt idx="1">
                  <c:v>0.31</c:v>
                </c:pt>
                <c:pt idx="2">
                  <c:v>0.5</c:v>
                </c:pt>
                <c:pt idx="3">
                  <c:v>0.9</c:v>
                </c:pt>
                <c:pt idx="4">
                  <c:v>0.15</c:v>
                </c:pt>
                <c:pt idx="5">
                  <c:v>0.93345179150198343</c:v>
                </c:pt>
                <c:pt idx="6">
                  <c:v>0.3</c:v>
                </c:pt>
                <c:pt idx="7">
                  <c:v>0.91293693224213979</c:v>
                </c:pt>
                <c:pt idx="8">
                  <c:v>0.75</c:v>
                </c:pt>
                <c:pt idx="9">
                  <c:v>0.5433951146674556</c:v>
                </c:pt>
                <c:pt idx="10">
                  <c:v>0.97438543245872189</c:v>
                </c:pt>
                <c:pt idx="11">
                  <c:v>0.8</c:v>
                </c:pt>
                <c:pt idx="12">
                  <c:v>0.75394788013790537</c:v>
                </c:pt>
                <c:pt idx="13">
                  <c:v>0.98</c:v>
                </c:pt>
                <c:pt idx="14">
                  <c:v>0.95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1FC-40AE-8CA3-535FCFAA1C76}"/>
            </c:ext>
          </c:extLst>
        </c:ser>
        <c:ser>
          <c:idx val="4"/>
          <c:order val="1"/>
          <c:tx>
            <c:v>Negative</c:v>
          </c:tx>
          <c:spPr>
            <a:ln w="25400">
              <a:noFill/>
            </a:ln>
          </c:spPr>
          <c:marker>
            <c:symbol val="none"/>
          </c:marker>
          <c:xVal>
            <c:numRef>
              <c:f>'Bias Variance'!$F$27:$F$46</c:f>
              <c:numCache>
                <c:formatCode>General</c:formatCode>
                <c:ptCount val="20"/>
                <c:pt idx="0">
                  <c:v>0.02</c:v>
                </c:pt>
                <c:pt idx="1">
                  <c:v>6.1088979010002653E-2</c:v>
                </c:pt>
                <c:pt idx="2">
                  <c:v>0.14000000000000001</c:v>
                </c:pt>
                <c:pt idx="3">
                  <c:v>0.4</c:v>
                </c:pt>
                <c:pt idx="4">
                  <c:v>0.5</c:v>
                </c:pt>
                <c:pt idx="5">
                  <c:v>0.55000000000000004</c:v>
                </c:pt>
                <c:pt idx="8">
                  <c:v>0.7</c:v>
                </c:pt>
                <c:pt idx="10">
                  <c:v>0.7956757170046207</c:v>
                </c:pt>
                <c:pt idx="11">
                  <c:v>0.8</c:v>
                </c:pt>
                <c:pt idx="12">
                  <c:v>0.8</c:v>
                </c:pt>
                <c:pt idx="13">
                  <c:v>0.81791376168519159</c:v>
                </c:pt>
                <c:pt idx="17">
                  <c:v>0.9</c:v>
                </c:pt>
                <c:pt idx="19">
                  <c:v>0.97115856009097035</c:v>
                </c:pt>
              </c:numCache>
            </c:numRef>
          </c:xVal>
          <c:yVal>
            <c:numRef>
              <c:f>'Bias Variance'!$G$27:$G$46</c:f>
              <c:numCache>
                <c:formatCode>General</c:formatCode>
                <c:ptCount val="20"/>
                <c:pt idx="0">
                  <c:v>0.35</c:v>
                </c:pt>
                <c:pt idx="1">
                  <c:v>0.05</c:v>
                </c:pt>
                <c:pt idx="2">
                  <c:v>7.0000000000000007E-2</c:v>
                </c:pt>
                <c:pt idx="3">
                  <c:v>0.06</c:v>
                </c:pt>
                <c:pt idx="4">
                  <c:v>0.17586603331870188</c:v>
                </c:pt>
                <c:pt idx="5">
                  <c:v>0.35328360822961957</c:v>
                </c:pt>
                <c:pt idx="8">
                  <c:v>0.55000000000000004</c:v>
                </c:pt>
                <c:pt idx="10">
                  <c:v>0.62494374854326495</c:v>
                </c:pt>
                <c:pt idx="11">
                  <c:v>0.3</c:v>
                </c:pt>
                <c:pt idx="12">
                  <c:v>0.83485376092137731</c:v>
                </c:pt>
                <c:pt idx="13">
                  <c:v>0.26232655994426723</c:v>
                </c:pt>
                <c:pt idx="17">
                  <c:v>0.73974330489921258</c:v>
                </c:pt>
                <c:pt idx="19">
                  <c:v>4.4999999999999998E-2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1FC-40AE-8CA3-535FCFAA1C76}"/>
            </c:ext>
          </c:extLst>
        </c:ser>
        <c:ser>
          <c:idx val="5"/>
          <c:order val="2"/>
          <c:tx>
            <c:v>Line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none"/>
          </c:marker>
          <c:xVal>
            <c:numRef>
              <c:f>'Bias Variance'!$F$9:$F$19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'Bias Variance'!$G$9:$G$19</c:f>
              <c:numCache>
                <c:formatCode>General</c:formatCode>
                <c:ptCount val="11"/>
                <c:pt idx="0">
                  <c:v>0.3</c:v>
                </c:pt>
                <c:pt idx="1">
                  <c:v>0.32999999999999996</c:v>
                </c:pt>
                <c:pt idx="2">
                  <c:v>0.36</c:v>
                </c:pt>
                <c:pt idx="3">
                  <c:v>0.39</c:v>
                </c:pt>
                <c:pt idx="4">
                  <c:v>0.42</c:v>
                </c:pt>
                <c:pt idx="5">
                  <c:v>0.44999999999999996</c:v>
                </c:pt>
                <c:pt idx="6">
                  <c:v>0.48</c:v>
                </c:pt>
                <c:pt idx="7">
                  <c:v>0.51</c:v>
                </c:pt>
                <c:pt idx="8">
                  <c:v>0.54</c:v>
                </c:pt>
                <c:pt idx="9">
                  <c:v>0.57000000000000006</c:v>
                </c:pt>
                <c:pt idx="10">
                  <c:v>0.6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71FC-40AE-8CA3-535FCFAA1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4391440"/>
        <c:axId val="374389088"/>
      </c:scatterChart>
      <c:valAx>
        <c:axId val="3743914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89088"/>
        <c:crosses val="autoZero"/>
        <c:crossBetween val="midCat"/>
        <c:majorUnit val="0.1"/>
      </c:valAx>
      <c:valAx>
        <c:axId val="3743890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91440"/>
        <c:crosses val="autoZero"/>
        <c:crossBetween val="midCat"/>
      </c:valAx>
    </c:plotArea>
    <c:plotVisOnly val="1"/>
    <c:dispBlanksAs val="gap"/>
    <c:showDLblsOverMax val="0"/>
    <c:extLst xmlns:c16r2="http://schemas.microsoft.com/office/drawing/2015/06/chart"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5217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 smtClean="0"/>
              <a:pPr>
                <a:defRPr/>
              </a:pPr>
              <a:t>12/7/2024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2029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5217" y="8842029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86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2-07T09:52:09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15399 9402 624 0,'0'0'559'0,"0"0"-487"16,0 0-29-16,0 0-11 16,0 0 0-16,0 0 121 15,78 36-15-15,10-19-33 16,44-5 13-16,33-5 34 15,26-7-16-15,15-2-22 16,7-9-24-16,18-3 6 0,5 0-27 16,4 3-17-1,-1-3-8-15,-5 0-2 0,-6 1 7 16,-16-1 8-16,-17-2-18 16,-22-1-5-16,-25 2-14 15,-23-1-2-15,-37 3-10 16,-28 2 6-16,-26 3-4 15,-13 1-10-15,-2-2 0 16,-2 3-4-16,-2-3 4 16,-11 1-60-16,-13 0-97 15,-16 2-143-15,-13-1-426 0</inkml:trace>
  <inkml:trace contextRef="#ctx0" brushRef="#br0" timeOffset="886.7361">5139 10305 1425 0,'0'0'217'0,"0"0"-136"16,0 0 1-16,0 0 76 16,143-1 32-16,2 1-16 15,37-3-20-15,19-1-41 16,-1-2 5-16,-21-4-12 16,-13 1-30-16,-13 0 11 15,-16-1-32-15,-19 1-18 16,-28 1-5-16,-26 3-25 15,-23 0-6-15,-14 1-1 0,-6 3 8 16,-1-1-8-16,-7 1 0 16,-7-1-12-16,-6 1-39 15,-24 1-108-15,-7 0-167 16,-14 0-636-16</inkml:trace>
  <inkml:trace contextRef="#ctx0" brushRef="#br0" timeOffset="7389.2607">2339 11187 398 0,'0'0'137'0,"0"0"-87"15,0 0 5-15,0 0 29 16,0 0 49-16,-90-47-52 16,52 64-32-16,-4 20 19 15,-12 21-5-15,8 3-2 16,3 4-9-16,15 2-18 16,17-12 0-16,11 5-25 0,8-7 0 15,23-4 7-15,12-3-8 16,5-7 0-16,4-1-4 15,-10-4-1-15,-8 0 1 16,-16 2-4-16,-18-2 1 16,-6 3 10-16,-27 1-10 15,-13-1 14-15,-9-1 1 16,1-5-9-16,2-3 19 16,7-7-16-16,11-5-2 15,14-6 9-15,9 0-17 16,11-1 2-16,3 8-4 0,19 7 4 15,12 12 13 1,15 23-6-16,11 26 19 0,4 45 24 16,-7 19 9-16,-18 13 14 15,-20 6 12-15,-19-10 1 16,0 4 29-16,-21 6-38 16,-13 0-4-16,-6-4 1 15,-4-9-13-15,4-13-11 16,4-17-9-16,9-14-16 15,8-14 11-15,10-23-27 16,6-20-2-16,3-20-9 16,0-7 0-16,0-1 0 15,6-2-13-15,5-13-118 16,0-8-222-16,-5-3-565 0</inkml:trace>
  <inkml:trace contextRef="#ctx0" brushRef="#br0" timeOffset="15696.8548">21465 8635 838 0,'0'0'349'0,"0"0"-134"16,0 0-31-16,0 0-99 15,0 0-50-15,-8 58 10 16,8-11 18-16,0 7 0 16,0 5-35-16,0-6-17 15,0-6-11-15,3-8 0 0,5-12-139 16,-2-10-243-16,-1-14-675 15</inkml:trace>
  <inkml:trace contextRef="#ctx0" brushRef="#br0" timeOffset="15993.865">21309 8214 1174 0,'0'0'206'16,"0"0"-70"-16,0 0 2 15,-85 12-71-15,79 22-48 16,6 9-1-16,0 3 10 16,15 0-5-16,4-9 5 0,1-10-22 15,2-9-5 1,-3-12 21-16,-2-6-14 0,-3 0 1 16,-4-16 13-1,-4-10-16-15,-6-7 13 0,0-2-19 16,-8 0 0-16,-9 7-1 15,-2 9-20-15,3 13-11 16,2 6-49-16,3 9-72 16,8 32-71-16,3-4-103 15,0-3-372-15</inkml:trace>
  <inkml:trace contextRef="#ctx0" brushRef="#br0" timeOffset="16278.0842">21669 8378 1202 0,'0'0'207'15,"0"0"-43"-15,0 0 58 16,0 0-90-16,0 0-75 16,0 0-3-16,0 0 97 15,85 108-22-15,-54-49-43 16,-1 5-16-16,-3 3-14 15,-7-3-5-15,-3-2-26 16,-2-7-19-16,-5-11 10 16,-1-9-16-16,-2-10 0 15,-1-8-1-15,-3-9-32 16,-1-8-93-16,-2-22-42 16,0-11-210-16,-11-7-451 0</inkml:trace>
  <inkml:trace contextRef="#ctx0" brushRef="#br0" timeOffset="16457.5084">21653 8647 1160 0,'0'0'173'16,"0"0"-88"-16,0 0-35 15,96-20-24-15,-42 6-9 16,9-1-17-16,32-8-11 15,-15 5-208-15,-14 4-370 0</inkml:trace>
  <inkml:trace contextRef="#ctx0" brushRef="#br0" timeOffset="17578.1491">22158 8526 940 0,'0'0'179'0,"0"0"-61"16,0 0-69-16,0 0-23 16,0 0-6-16,0 0-8 15,0 0 5-15,25 36-5 16,-9-36-11-16,0 0 6 16,-2-9 6-16,-2-8 39 0,0-1-29 15,-7 0 35 1,-4 3 35-16,-1 2 2 0,0 5 29 15,-10 3 32-15,-4 5-47 16,-4 3-38-16,-4 18-12 16,-2 10 18-16,-3 9 6 15,5 7-6-15,4 1-22 16,5 2 0-16,11-5-40 16,2-4-7-16,7-7-7 15,16-9-1-15,4-11 1 16,4-8-1-16,-1-6-2 15,3-11-4-15,-6-16-23 16,-2-10-2-16,-7-4 15 16,-2-6 7-16,-5 2 8 0,2 4 0 15,-5 8 1-15,1 8 2 16,1 8-2-16,-6 10 0 16,-1 7-1-16,1 0-12 15,6 7 8-15,6 14 5 16,6 4 0-16,8 4 19 15,5 0-19-15,5 0-1 16,8-6 1-16,1-7-6 16,2-7-56-16,-1-9-113 15,-8-5-107-15,-9-18 18 16,-11-10-1-16,-13-9 70 0,-9-4 115 16,0 0 80-1,-1 3 54-15,-8 7 80 0,-1 8 13 16,2 6 26-16,0 10 0 15,2 5 7-15,-2 7-35 16,-1 5-66-16,-7 17-53 16,-3 9-18-16,0 3-8 15,1 7 22-15,5-4-15 16,7 0-6-16,6-2 0 16,0-8-1-16,9-9 0 15,10-7-7-15,5-11-61 16,3-8 6-16,1-17-87 15,-2-6 26-15,-1-5 32 16,-6 0 52-16,-4 3 36 16,-3 4 2-16,-3 4 1 15,-3 8 15-15,-3 5 20 0,-1 8 26 16,-2 4 2-16,0 0-47 16,0 8-8-16,4 12 2 15,2 7 22-15,4 1 12 16,5 3-22-16,5-1-4 15,5-4-9-15,5-6-9 16,1-7 11-16,1-9-11 16,-4-4-1-16,-4-9-6 15,-4-17-24-15,-6-9 16 16,-6-21 14-16,-7-21 1 16,-1 2 5-16,0 5-5 0,-1 12 0 15,-6 25 48 1,3 3 38-16,-2 5 31 0,1 12 12 15,4 8-10-15,1 5-60 16,0 9-59-16,0 18 1 16,10 12 8-16,9 9-3 15,3 4 3-15,3 3-1 16,0-2-7-16,-2-2 8 16,-5-5-9-16,-5-7-10 15,-5-3-23-15,-8-5-95 16,0-6-66-16,-21-7-77 15,-4-5-69-15,-2-10-262 0</inkml:trace>
  <inkml:trace contextRef="#ctx0" brushRef="#br0" timeOffset="17767.636">23093 8461 1137 0,'0'0'200'0,"0"0"-17"15,0 0-24-15,0 0-28 16,101-73-30-16,-64 68-29 15,2 5-11-15,-1 0-31 16,-5 12-20-16,-3 4-1 16,-5 1-9-16,-7 2-10 15,-11-2-132-15,-7 1-124 16,0-5-124-16,-7-7-424 0</inkml:trace>
  <inkml:trace contextRef="#ctx0" brushRef="#br0" timeOffset="17893.3145">23288 8260 1064 0,'0'0'155'0,"0"0"-69"16,0 0 28-16,0 0-114 15,0 0-3-15,0 0-78 16,0 0-220-16,96 34-697 0</inkml:trace>
  <inkml:trace contextRef="#ctx0" brushRef="#br0" timeOffset="18473.2767">23600 8456 986 0,'0'0'712'0,"0"0"-607"0,0 0 48 16,0 0-10-16,0 0 8 16,-33 98-50-16,33-68-16 15,8 1-23-15,2-4-35 16,4-5-2-16,-5-5-25 15,-2-5 1-15,1-9-1 16,-1-3 1-16,2-6 6 16,4-18-6-16,1-10-1 15,3-5-8-15,2-1-3 16,-2 1 7-16,0 10 4 16,-2 8 1-16,-3 8-1 15,-2 7 0-15,-1 6 0 16,2 0 0-16,5 11 12 15,0 3 8-15,5 3-2 0,1 0-9 16,4-4-7-16,0-2 3 16,-2-8-4-16,4-3 12 15,-3-3-11-15,-1-19 5 16,-5-9 2-16,-3-12-8 16,-6-7 5-16,-7-5 1 15,-3 2-6-15,0 10 15 16,-3 11-16-16,-13 15 9 15,-4 17 28-15,-10 3-14 16,-8 23-8-16,-4 15-2 16,3 8 18-16,7 2 20 15,16 0-28-15,12-7-7 16,6-5 3-16,25-8-2 0,19-8 14 16,11-6 4-1,10-9-23-15,6-8 9 0,3 0-21 16,-8-5-6-16,-8-8-80 15,-15 3-91-15,-31 4-72 16,-14 3-247-16,-9 3-197 0</inkml:trace>
  <inkml:trace contextRef="#ctx0" brushRef="#br0" timeOffset="18682.0973">22578 9206 1857 0,'0'0'229'0,"0"0"-176"0,0 0 77 16,179-40 73-16,-9-7-57 15,26-3-63-15,1 2-22 16,-36 13-24-16,-54 13-37 16,-34 5-3-16,-31 6-64 15,-20 5-183-15,-9-2-282 16,-13 4-125-16</inkml:trace>
  <inkml:trace contextRef="#ctx0" brushRef="#br0" timeOffset="18871.1041">22715 9373 1333 0,'0'0'636'0,"0"0"-571"15,0 0 13-15,0 0 128 16,192 21 0-16,-33-54-81 15,19-9-69-15,-10-2 28 16,-32 1-48-16,-47 15-36 16,-13-4-69-16,-29 9-175 15,-20 3-428-15</inkml:trace>
  <inkml:trace contextRef="#ctx0" brushRef="#br0" timeOffset="21342.9887">15557 11601 785 0,'0'0'388'0,"0"0"-143"15,0 0-27-15,0 0-18 16,0 0 11-16,0 0-37 16,39-6-56-16,-10 1-36 15,5 4-21-15,4-3-23 16,1 3 2-16,0-1-17 16,0 2-22-16,-2 0 17 15,-5 0-18-15,-6 0-1 0,-6 0-44 16,-7 0-84-16,-5 0-67 15,-8 0-137-15,-3 0-54 16,-14 3-287-16</inkml:trace>
  <inkml:trace contextRef="#ctx0" brushRef="#br0" timeOffset="21539.6433">15469 11825 1111 0,'0'0'198'16,"0"0"-85"-16,0 0 54 15,0 0 32-15,0 0 40 16,0 0-22-16,98 4-79 0,-36-16-66 16,9-1-39-16,3-1-33 15,-4-1 12-15,-2 1-12 16,-5 0-68-16,1-3-151 16,-16 3-302-16,-16 2-539 0</inkml:trace>
  <inkml:trace contextRef="#ctx0" brushRef="#br0" timeOffset="23546.7566">21059 10707 1326 0,'0'0'175'0,"0"0"-78"16,0 0-26-16,0 0 43 16,-41 86 69-16,29-36-54 15,2 1-39-15,4 2-28 16,1-8-32-16,1-5-5 15,1-11-10-15,-1-9-14 16,4-8 12-16,-2-9-13 16,2-3 10-16,-1-13 97 15,1-28-9-15,0-29-65 16,0-25-15-16,4-13-2 16,9 15 32-16,-4 24-29 15,-1 30-6-15,0 16 22 16,-1 6-11-16,0 8-2 0,5 9-22 15,6 5 0-15,7 29 0 16,8 15 15-16,3 9-6 16,-4 7 7-16,-6-2-16 15,-5-3 0-15,-9-5 0 16,-3-8-8-16,-8-7-87 16,-1-8-128-16,-22-10-156 15,-6-10-179-15,-4-9-333 0</inkml:trace>
  <inkml:trace contextRef="#ctx0" brushRef="#br0" timeOffset="24005.6594">20912 10878 1026 0,'0'0'197'15,"0"0"-42"-15,0 0 88 16,0 0-125-16,0 0-92 16,0 0-8-16,0 0-15 15,137-29-3-15,-73 19-126 16,2 0-105-16,-5-3-76 15,-11-3-101-15,-19 1 110 16,-14-3 283-16,-12 0 15 16,-5 4 321-16,0 3 30 15,-8 5-33-15,1 6-81 16,3 0-88-16,4 12-113 16,0 16 16-16,0 7 52 0,0 8 11 15,0 1-40-15,0-4-14 16,4-5-18-16,1-6-3 15,-3-10-34-15,1-7-6 16,1-9 6-16,-2-3 5 16,6-9 21-16,4-19-4 15,5-13-28-15,2-7 18 16,7-2-18-16,0 2-2 16,1 11 2-16,0 10 3 15,-5 15 12-15,-4 9-15 16,0 3 6-16,-3 15 6 15,1 11-1-15,-2 4-10 16,1 3 6-16,-2 1-6 16,5 1-2-16,-1-5-74 0,17-6-195 15,-6-9-221 1,-1-10-376-16</inkml:trace>
  <inkml:trace contextRef="#ctx0" brushRef="#br0" timeOffset="24577.5741">21912 10573 940 0,'0'0'297'0,"0"0"-171"16,0 0 147-16,0 0-69 15,0 0-87-15,0 0-89 16,0 0 2-16,-66 53 41 16,54-14-18-16,2-3-13 15,7 0-12-15,3-6-15 0,0-7 5 16,11-6-18-1,6-7 1-15,4-8 7 0,1-2-8 16,-1-9-17-16,0-11-17 16,-2-3-17-16,-6-4 36 15,-3 0-1-15,0 1 16 16,-7 6 0-16,-1 4 12 16,-2 5 29-16,0 8 43 15,0 3-29-15,0 0-17 16,0 8-38-16,0 12 0 15,0 5 22-15,0 5-1 16,1-1-7-16,8 0-9 0,6-5-3 16,2-7 8-1,3-6-10-15,1-9 1 0,0-2-1 16,0-15-36-16,-3-14-1 16,-6-12 0-16,-8-24 8 15,-4-30 29-15,0-22-1 16,-4 8 1-16,-5 26 7 15,4 37 36-15,4 27 37 16,-4 5 6-16,3 8 12 16,-1 6-8-16,3 3-79 15,0 40-9-15,0 29-2 16,13 31 0-16,6-5 1 16,2-14-1-16,-2-28 0 15,-2-19-7-15,5 0-41 16,4-2-120-16,6-8-144 0,-5-13-312 15,-9-14-400-15</inkml:trace>
  <inkml:trace contextRef="#ctx0" brushRef="#br0" timeOffset="25048.2544">22347 10500 1239 0,'0'0'207'15,"0"0"-111"-15,0 0-5 16,0 0 4-16,-10 73-38 15,20-45-22-15,4-3-19 16,3-8-15-16,2-3 15 16,-2-11-16-16,-3-3 0 15,4-3-1-15,-6-16 1 0,1-7-8 16,-6-1 7 0,-2-2 2-16,-2 8 25 0,-3 8 30 15,0 10 82-15,0 3-48 16,0 12-62-16,0 19-5 15,0 14 32-15,0 10 14 16,0 15 10-16,0-3-12 16,6 3-6-16,3 1-6 15,-6-10-18-15,-3 6-15 16,0-10-16-16,-2-14-6 16,-8-11 8-16,-1-17-8 15,1-13 0-15,-5-2 0 16,-3-24-2-16,2-13-29 15,-1-12-6-15,4-2-18 0,7-2 26 16,4 7-2-16,2 7 15 16,0 9 8-16,11 6-3 15,5 6-9-15,4 2-24 16,4 3-23-16,2-1-16 16,3 1-85-16,13-10-69 15,-7 2-139-15,-5-1-416 0</inkml:trace>
  <inkml:trace contextRef="#ctx0" brushRef="#br0" timeOffset="25463.2014">22729 10254 1169 0,'0'0'180'0,"0"0"32"16,0 0 103-1,0 0-156-15,0 0-113 0,0 0-3 16,3 93 38-16,19-13 4 15,1-5-27-15,-4-9-28 16,-1-8-11-16,-7-20-6 16,-3 4-13-16,-5-1 0 15,-3-8-88-15,-1-10-148 16,-15-12-5-16,-1-11 33 16,-2-2-72-16,1-24-206 15,2-8 233-15,6-7 253 16,5-1 129-16,5-1 180 15,0 4 12-15,13 7-78 0,5 8-30 16,4 8-8 0,4 11-74-16,1 5-38 0,2 5-25 15,1 19-16-15,-2 5-14 16,-2 9-20-16,-7-1 0 16,-6 2-8-16,-8-6-10 15,-5-1 3-15,0-8-3 16,-9-6-99-16,-9-10-93 15,-9-8-100-15,4-15-258 16,4-7-437-16</inkml:trace>
  <inkml:trace contextRef="#ctx0" brushRef="#br0" timeOffset="25577.9388">22902 10386 1020 0,'0'0'218'16,"0"0"-34"-16,0 0-5 0,0 0-102 15,0 0-67-15,0 0-9 16,0 0-1-16,97 36-155 15,-76-6-247-15</inkml:trace>
  <inkml:trace contextRef="#ctx0" brushRef="#br0" timeOffset="25801.8313">23229 10410 1038 0,'0'0'350'16,"0"0"-95"-16,0 0 84 15,0 0-178-15,0 0-66 16,0 0 25-16,-43 79-11 0,32-36-36 16,6 4-21-16,5 0-9 15,0-6-28-15,16-5-9 16,9-9-6-16,12-6-5 16,9-11-80-16,34-10-112 15,-8-14-269-15,-9-6-177 0</inkml:trace>
  <inkml:trace contextRef="#ctx0" brushRef="#br0" timeOffset="26348.2038">23653 10449 1114 0,'0'0'204'0,"0"0"109"16,0 0-24-16,0 0-88 16,-83 3-45-16,55 21-57 15,3 5-19-15,2 5-16 0,7 3-32 16,7-4-10-16,7-5-18 15,2-5-2-15,8-9-4 16,17-7-29-16,6-7-37 16,5 0-35-16,0-10-70 15,-2-10 17-15,-5-5 61 16,-5-1 53-16,-9-1 41 16,-4 5-7-16,-6 5 8 15,-3 5 68-15,-2 7 50 16,0 5-22-16,0 0-47 15,0 7-40-15,0 12 16 16,-2 6-3-16,2 4 0 16,0 0 0-16,0-4-14 15,6-5-1-15,9-5-5 16,0-7-2-16,2-6 20 0,2-2-19 16,1-9 13-16,-2-16 1 15,-3-11-14-15,-4-25 11 16,-4-28-1-16,-7-26-10 15,0 8 15-15,0 22-15 16,0 36 12-16,-4 30 70 16,-1 4 24-16,-1 10 19 15,0 5-50-15,-1 9-66 16,-2 36 7-16,5 30-17 0,4 29-6 16,22 15 6-1,9-6-2-15,3-14 2 0,-8-29-1 16,-8-17-10-16,-6-11 5 15,-6-6-73-15,-6 15-137 16,0-8-313-16,0-8-340 0</inkml:trace>
  <inkml:trace contextRef="#ctx0" brushRef="#br0" timeOffset="26552.8563">23029 11253 1437 0,'0'0'907'16,"0"0"-814"-16,0 0-45 0,0 0-29 15,135-34 27-15,-11 13-34 16,-3 2-12-16,-22 2-12 16,-38 3-131-16,-11 0-174 15,-11 1-287-15,-9-1-510 0</inkml:trace>
  <inkml:trace contextRef="#ctx0" brushRef="#br0" timeOffset="26745.9609">22945 11418 1667 0,'0'0'581'0,"0"0"-515"16,0 0-29-16,0 0 0 15,144 27 92-15,3-37-74 0,14-15-38 16,-6-9-17-16,-24-3-12 16,-33-5-125-16,-30 8-250 15,-23 0-946-15</inkml:trace>
  <inkml:trace contextRef="#ctx0" brushRef="#br0" timeOffset="32644.3121">8818 12822 763 0,'0'0'386'0,"0"0"-96"0,0 0-50 15,0 0-21-15,0 0-58 16,0 0-63-16,32-4 31 16,23 2-30-16,34 0-19 15,33-1-20-15,22-3-19 16,2 1 10-16,-7-3-11 15,-21 2-31-15,-26 2 9 0,-26 1-18 16,-21 1-1 0,-13 2-8-16,-6 0-98 0,-5 0-73 15,-12 0-127-15,-29 0-21 16,-18 9-34-16,-9-1-431 0</inkml:trace>
  <inkml:trace contextRef="#ctx0" brushRef="#br0" timeOffset="32842.3881">9072 12990 1069 0,'0'0'161'0,"0"0"-103"15,0 0 59-15,0 0 74 16,0 0 1-16,93 26-40 0,-22-26-39 16,37 0-37-1,32-14-19-15,12-5-31 0,-5 0-12 16,-18 5-13-16,-40 8-2 15,-8 4-144-15,-29 2-225 16,-26 0-578-16</inkml:trace>
  <inkml:trace contextRef="#ctx0" brushRef="#br0" timeOffset="33568.3537">7342 14019 1106 0,'0'0'261'0,"0"0"-30"0,0 0 22 15,0 0-73-15,0 0-80 16,0 0-2-16,0 0-14 16,116-18-1-16,-41 17-53 15,20-5-17-15,-5-1 5 16,-10 2-17-16,-8-2 7 16,-21 2-8-16,4-1-42 15,-3 0-60-15,-16 1-153 16,-27 0-85-16,-9 4-224 0,-11 1-464 0</inkml:trace>
  <inkml:trace contextRef="#ctx0" brushRef="#br0" timeOffset="33741.2616">7345 14260 1445 0,'0'0'173'0,"0"0"-124"16,0 0-9-16,168-26 46 15,-19-15 27-15,33-10-39 16,14-1-43-16,-8 5-25 16,-33 13-6-16,-45 12-208 15,-35 6-603-15</inkml:trace>
  <inkml:trace contextRef="#ctx0" brushRef="#br0" timeOffset="34357.2867">6393 15520 2045 0,'0'0'191'16,"0"0"-133"-16,0 0-58 15,0 0-5-15,0 0 5 16,0 0 2-16,148-43-1 15,-2 4 20-15,18-2-21 16,-10-2-80-16,-33 8-138 0,-50 15-80 16,-29 6-240-16</inkml:trace>
  <inkml:trace contextRef="#ctx0" brushRef="#br0" timeOffset="34553.5712">6383 15800 1822 0,'0'0'235'15,"0"0"-235"-15,191-110-10 0,-5 6 10 16,39-18 16-16,17-2-14 16,-11 16 4-16,-40 20-12 15,-52 28-107-15,-47 13-552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2-07T09:53:01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5853 5291 1182 0,'0'0'232'0,"0"0"-110"16,0 0 2-16,0 0 10 0,106-58 2 15,-52 43-41 1,14 0-61-16,25 0-14 0,22 1-3 16,4 3-16-16,-21 2 36 15,-26 4-36-15,-29 2-1 16,-13 3 8-16,1 0-8 15,-5 0-34-15,-4 0-110 16,-14 0-91-16,-8 9-84 16,-15 3-182-16,-12-2-281 0</inkml:trace>
  <inkml:trace contextRef="#ctx0" brushRef="#br0" timeOffset="189.7052">5934 5368 1033 0,'0'0'182'15,"0"0"-41"-15,0 0 10 0,0 0-48 16,0 0 75 0,88-19-37-16,9 2-29 0,36-1-47 15,14 0-47-15,-4 5-8 16,-17 6-10-16,-25 5-11 16,-4 2-32-16,-5-3-178 15,-23-1-275-15,-11-3-675 0</inkml:trace>
  <inkml:trace contextRef="#ctx0" brushRef="#br0" timeOffset="1614.1054">9170 5649 857 0,'0'0'148'0,"0"0"41"0,0 0-12 16,0 0-38-16,0 0 21 16,0 0 11-16,91-5-14 15,-36 1-40-15,25-2-68 16,-3 1 29-16,4 0-26 16,2 1-34-16,-12-1 4 15,4 0-12-15,-7 1-4 16,-13 1-6-16,-12 2-3 15,-13-1-3-15,-12 2-115 16,-17-5-132-16,-1 1-22 16,-4-1-382-16</inkml:trace>
  <inkml:trace contextRef="#ctx0" brushRef="#br0" timeOffset="2141.0464">9178 5467 608 0,'0'0'101'0,"0"0"7"0,0 0 54 15,0 0 15-15,6-87-7 16,-4 75-24-16,2 2-16 16,-1 4-20-16,-3 3-23 15,0 3 17-15,0 0-42 16,0 0-20-16,0 12 5 16,-11 10 15-16,-9 9-21 15,-10 10 5-15,-9 8-17 16,-6 6 81-16,-4-1-51 15,1-1-16-15,8-7 6 16,12-4-13-16,9-7-7 16,14-5-11-16,5-4-18 15,15-7 31-15,30-3-10 0,32-10 39 16,36-6 26-16,11 0-32 16,-2-6-17-16,-16-8-23 15,-29 1-8-15,-17 2 14 16,-18 5-20-16,-7 0 0 15,-2 1 0-15,-1-1 0 16,-4 3 0-16,-8 0-55 16,-11 3-139-16,-9 3-93 15,0 9-462-15,-12 5-417 0</inkml:trace>
  <inkml:trace contextRef="#ctx0" brushRef="#br0" timeOffset="61584.255">7992 9092 512 0,'0'0'738'0,"0"0"-609"15,0 0 63-15,0 0-109 16,0 0-53-16,0 0 14 16,73-36-34-16,-34 25-1 15,1 2-9-15,-2 5-112 0,-10 4-135 16,-10 2-292-16,-14 9-31 15</inkml:trace>
  <inkml:trace contextRef="#ctx0" brushRef="#br0" timeOffset="61725.3265">8049 9221 143 0,'0'0'270'15,"0"0"-25"-15,-73 73 61 16,55-50-51-16,9-7-78 16,9-8-45-16,2-6-48 15,26-2-20-15,15-19 21 16,24-20-53-16,21-19-32 15,12-15-79-15,-18 9-247 16,-22 13-570-16</inkml:trace>
  <inkml:trace contextRef="#ctx0" brushRef="#br0" timeOffset="61949.055">8331 8760 1122 0,'0'0'191'0,"0"0"-43"16,0 0-11-16,0 0-13 16,98 31 9-16,-49-14-48 15,1 3-6-15,-4 7-13 16,-6 4-16-16,-16 8 7 16,-21 6-46-16,-27 21-10 0,-71 33 2 15,-89 40-3 1,8-16-201-16,-9-17-549 0</inkml:trace>
  <inkml:trace contextRef="#ctx0" brushRef="#br0" timeOffset="65330.5852">13164 8347 1774 0,'0'0'220'0,"0"0"-170"15,0 0-33-15,0 0 16 16,0 0-25-16,0 0 47 16,113-20-55-16,-48 15 0 15,3 0 0-15,14-4-162 16,-21 4-143-16,-16-4-339 0</inkml:trace>
  <inkml:trace contextRef="#ctx0" brushRef="#br0" timeOffset="65512.8697">13005 8548 1515 0,'0'0'287'16,"0"0"-249"-16,0 0-4 15,0 0 0-15,126-15 1 16,5-7-29-16,15-6-6 16,-6-2-49-16,-44 7-170 15,-38 1-338-15</inkml:trace>
  <inkml:trace contextRef="#ctx0" brushRef="#br0" timeOffset="65733.7969">13553 8000 1322 0,'0'0'550'15,"0"0"-501"-15,0 0-18 16,0 0 14-16,85 26 30 16,1 29 1-16,4 29-32 15,-19 17-7-15,-42 2-34 16,-46-5 8-16,-63-14 6 15,-48 1-17-15,-46-5-7 16,25-18-157-16,-1-16-439 0</inkml:trace>
  <inkml:trace contextRef="#ctx0" brushRef="#br0" timeOffset="69542.2073">10258 7275 411 0,'0'0'155'0,"0"0"-20"15,0 0 26-15,0 0-26 16,0 0-12-16,0 0-33 16,-102-5 19-16,74 5 1 15,-2 0-21-15,-3 0 11 16,-4 7-39-16,-2 1-10 16,-7 3 28-16,-4 4-23 15,-4 2 1-15,0 4 16 16,-3 1-10-16,4 4-4 15,1 4-39-15,4 0-19 16,3 8 37-16,2 3-25 0,7 2 2 16,1 7 1-16,6 3-15 15,2 3 38-15,2 2-34 16,2 3-4-16,4-1 35 16,-1 2-24-16,3 2 3 15,3 0 3-15,-2 11-18 16,6-8 34-16,3 2-34 15,0-2 1-15,3-11 22 16,-1 6-22-16,2-1 5 16,3-2-5-16,0 0 8 15,0-1 5-15,3-1-14 16,4-2 0-16,-1-4 9 0,2 0-9 16,-1 1 1-16,2-5-1 15,-3 4 12-15,-3 0-9 16,-1 0-3-16,-2 3 0 15,0-1 16-15,0 1-15 16,0-3 10-16,0-4-11 16,-2-3 9-16,2-7 15 15,0-2-24-15,0-6 0 16,0-4 17-16,7-3-17 16,7-3 0-16,-1-4-1 15,5-2 3-15,2-2 32 16,2 0-34-16,2-2 0 15,1 2 6-15,0 0-6 0,4-2 5 16,1 1-5 0,1-1 0-16,4-1 0 0,3-2 0 15,0 1-3-15,2-3 3 16,1 1 8-16,0 1-8 16,-3 0 0-16,3-1 0 15,-2 1 6-15,-2 0-6 16,-1 2 0-16,2-2-1 15,-2 0 2-15,-1-2 6 16,0-1-7-16,0-2 1 16,-2-1 6-16,0 0-7 15,-1 0 0-15,0-3 3 16,2-5-3-16,-5 1 9 16,-2 0-9-16,1-4 0 0,-2 3 19 15,1-2-19-15,0-2 0 16,-2 2 6-16,0-3-6 15,2-1 2-15,-4-2-2 16,0 1 1-16,1 0 10 16,-3-2-11-16,-1 1 0 15,1 0 3-15,-3-1-2 16,1 0 4-16,-1 1-5 16,-2-4 2-16,2 0 8 15,-2 0-10-15,2 0 0 16,-4-6 3-16,2 3-2 0,-4 0 6 15,-1-4-7 1,1 5 1-16,-3-1 5 16,-1 3-6-16,-2 0 0 0,2-1 1 15,-3 1 0 1,-1 1 8-16,0-2-9 0,-2-1 0 16,-1 0 3-16,-1-2-3 15,0 2 0-15,0-1 4 16,-7 2-3-16,-3-1 4 15,-2-2-5-15,-2 4 1 16,-2-3 21-16,2 3-21 16,-2-2-1-16,1 1 15 15,0 0-9-15,0-2 8 16,3 1-14-16,-2-2 6 16,6 1 11-16,-1 0-17 0,-1-3 0 15,1 3 6-15,1 0-5 16,-1 3 6-16,0-2-7 15,0 3 0-15,2 0 6 16,-3-1-6-16,0 0-3 16,0-1 2-16,0 0 2 15,1 1 3-15,-2-1-4 16,1 0 0-16,1 0-2 16,1 2 2-16,2-1 0 15,2 1-1-15,-2 1 2 16,1-1 5-16,2 1-6 15,0-1 0-15,2 1-4 16,1-1 4-16,0 0 0 16,0 0-1-16,0 1 2 15,1 2 3-15,5 0-4 0,1 0 0 16,0-1-4-16,-1 2 4 16,1-2 0-16,1 0-1 15,2 1 2-15,-2-1 2 16,1 2-3-16,1-2 0 15,-3 2 0-15,2-2 0 16,1 0 0-16,0-2 1 16,-3 0-1-16,2 1 20 15,0-2-20-15,-2 0 0 16,1 1 14-16,0-1-14 16,0 0 0-16,-3-1 9 0,1 0-8 15,-2-1 14 1,1-2-15-16,-3-1 0 15,6-1 15-15,-5-1-14 0,-1 1-1 16,-1-1 7-16,-1 3-5 16,0 3 21-16,0-1-23 15,0 3 0-15,0-1 16 16,-1 2-16-16,-4-1 1 16,-3 2 0-16,3-3 8 15,-1 4 3-15,-3-1-12 16,2 1 0-16,-2 1 2 15,-1-1-2-15,-3 0-1 16,1 4 1-16,0-2 0 16,-3 3 8-16,0 1-8 0,1 0 0 15,1 4-3 1,-1-2 3-16,2 2-1 0,-3 0 1 16,1 1 0-16,0 1-1 15,0 1 1-15,-2-1 0 16,-1 2 4-16,-2-1-3 15,3 2-1-15,-2 0 0 16,-1-2 6-16,2 3 0 16,-2 0-6-16,2-3 0 15,-1 3-6-15,0 0 6 16,0 0 0-16,-1 0 0 16,2-1 6-16,1 1-1 15,4-2-5-15,-1 2 0 16,7 0-2-16,0 0 2 15,0 0 0-15,0 0 0 0,1 0 0 16,0 0 0-16,-1 0 0 16,4 0-18-16,-1 2 17 15,1 5-34-15,2 7-157 16,13 11-87-16,9-1-358 16,2-3-637-16</inkml:trace>
  <inkml:trace contextRef="#ctx0" brushRef="#br0" timeOffset="76238.4566">10949 7643 32 0,'0'0'278'0,"0"0"-54"15,0 0 13-15,0 0 34 16,0 0-39-16,0 0-26 15,-30-20-19-15,30 15-49 16,0-2-27-16,17-5-27 16,12-5 53-16,9-3-63 15,12-3-31-15,7-5 6 16,7 0-26-16,4-1-3 16,-1 3-14-16,-5 1 1 15,-9 5 9-15,-12 4-16 16,-11 5 0-16,-11 2-12 0,-13 5-13 15,-6 4-78-15,-26 0-96 16,-8 11-190-16,-6 2-232 16</inkml:trace>
  <inkml:trace contextRef="#ctx0" brushRef="#br0" timeOffset="76644.2517">10977 7357 773 0,'0'0'159'0,"0"0"-59"16,0 0 82-16,0 0-27 15,0 0-26-15,0 0-30 16,0 0-28-16,10-39-11 15,-10 42-39-15,-4 12-14 16,-10 9 57-16,-2 9-27 16,-4 6-5-16,0 3 19 15,2 1-20-15,4-4 23 16,4-2-22-16,3-5-17 16,5-5 34-16,2-5-33 15,0-5 9-15,16-4 19 16,2-2-13-16,6-8 9 15,5-3-10-15,0 0-30 0,3 0 36 16,-1-7-36 0,-3-1-2-16,-3 0-23 0,-5 4-145 15,-4 2-148-15,-9 2-390 16</inkml:trace>
  <inkml:trace contextRef="#ctx0" brushRef="#br0" timeOffset="76825.1315">11232 7807 939 0,'0'0'601'0,"0"0"-465"16,0 0 109 0,0 0-98-16,0 0-96 0,0 0-49 15,0 0-2-15,7-17-286 16,-2 15-692-16</inkml:trace>
  <inkml:trace contextRef="#ctx0" brushRef="#br0" timeOffset="89858.9439">16806 8712 1265 0,'0'0'229'15,"0"0"-76"-15,-83-19 107 0,42 19-36 16,-2 23-100-16,-9 32-4 16,-4 31 18-1,1 30-4-15,12 7 15 0,18-6-41 16,20-17-56-16,5-28 20 16,11-15-39-16,12-20-11 15,7-8 0-15,12-4-21 16,12-4 16-16,10-10-17 15,7-11 1-15,-3-15 23 16,6-34-23-16,-8-33 0 16,-14-32 11-16,-18-17-10 15,-23-3 14-15,-11 13-16 16,-24 21 0-16,-4 22-4 16,-4 22 4-16,4 20 0 15,-3 9-1-15,-7 1 3 0,-8 7 10 16,-7 10-12-16,2 9 0 15,0 20 7-15,0 28-7 16,9 26 9-16,14-2 18 16,13-6-8-16,15-8 29 15,5-15-27-15,19 2-12 16,13 1 18-16,9-6-26 16,8-9-1-16,4-8 0 15,2-8 1-15,-4-7 13 16,-6-8-14-16,-6 0-18 15,-8-6-21-15,-2-21-100 16,-7 2-163-16,-9-1-423 0</inkml:trace>
  <inkml:trace contextRef="#ctx0" brushRef="#br0" timeOffset="92030.6847">17380 9011 937 0,'0'0'170'15,"0"0"-38"-15,0 0 94 16,0 0-91-16,0 0-72 15,0 0-54-15,8-3-9 16,14 3 25-16,6 0-25 0,2-1 0 16,0 1 0-1,-2-1-36-15,4-2-175 0,-9 0-178 16,-7 0-475-16</inkml:trace>
  <inkml:trace contextRef="#ctx0" brushRef="#br0" timeOffset="92180.2005">17362 9171 1005 0,'0'0'140'16,"0"0"-82"-16,0 0 3 16,116-34-61-16,-35 10-74 15,7-4-524-15</inkml:trace>
  <inkml:trace contextRef="#ctx0" brushRef="#br0" timeOffset="93124.4706">18151 8395 983 0,'0'0'132'0,"0"0"-57"0,0 0 107 16,-100-27 41-16,74 23-86 15,4-2-34-15,6 6 34 16,6-3-7-16,3 1-18 15,5 2-35-15,2 0-40 16,0 0 10-16,0 16-47 16,0 10 24-16,0 12 56 15,2 21-7-15,6 21 7 16,-3 26 24-16,-4 10-29 16,-1 0 47-16,3-1-48 15,0-8-18-15,6 10 7 16,3 3-37-16,-1 0 10 0,0-2-12 15,-6-4-15 1,-2-5 43-16,-3 0-23 0,0-8-11 16,-5-6 20-16,-5-4-18 15,0-3-1-15,-3-2-19 16,2-3 9-16,-1-13 3 16,2-16-12-16,5-13 0 15,2-5 0-15,3 3 0 16,0 0 6-16,2-4-6 15,23-13-25-15,27-19-10 16,43-28-81-16,47-65-86 16,-12 1-282-16,-15-7-443 0</inkml:trace>
  <inkml:trace contextRef="#ctx0" brushRef="#br0" timeOffset="93985.9264">18547 8410 700 0,'0'0'211'0,"0"0"70"16,0 0-41-16,0 0-52 16,0 0-48-16,-86-35 15 15,66 38-52-15,-1 19-11 16,3 8-8-16,2 7-22 16,5 7 9-16,5 1-28 15,6-2-25-15,0-2 20 16,15-7-30-16,9-9-2 15,4-9 11-15,3-12-17 16,2-4 24-16,-1-17-18 16,-3-14 0-16,-3-10 12 15,-8-10-18-15,-8-14 1 16,-10-22-1-16,0 7 1 16,-13 10-5-16,-2 19 4 15,2 24-25-15,-4 10 25 0,-1 12-29 16,0 6-24-16,2 28-24 15,7 13-83-15,10 30-38 16,17-10-139-16,9-9-296 16</inkml:trace>
  <inkml:trace contextRef="#ctx0" brushRef="#br0" timeOffset="94326.9429">18915 8403 1000 0,'0'0'159'0,"0"0"87"16,0 0 48-16,0 0-76 16,0 0 2-16,0 0-121 15,0 0-40-15,-78 8 28 16,56 40-7-16,4 4 33 0,6-1-52 16,12-1-26-16,0-6 14 15,19-7-34-15,10-11 1 16,5-12 6-16,2-9-21 15,0-5 34-15,-1-17-26 16,-6-14-8-16,-3-5 14 16,-10-8-14-16,-7-2 0 15,-9-2-1-15,0 5 1 16,-11 9-13-16,-13 15-6 16,-5 13-89-16,-7 6-26 15,-7 22-82-15,-14 31-119 16,7-6-281-16,9-2-737 0</inkml:trace>
  <inkml:trace contextRef="#ctx0" brushRef="#br0" timeOffset="94529.962">18643 8906 332 0,'0'0'1190'15,"0"0"-1033"-15,0 0 40 16,0 0-109-16,0 0-69 0,0 0-8 16,0 0-11-1,-3 67-6-15,3-33-47 0,2-5-193 16,-1-5-373-16</inkml:trace>
  <inkml:trace contextRef="#ctx0" brushRef="#br0" timeOffset="94692.6304">18652 9336 1172 0,'0'0'203'0,"0"0"-33"16,0 0-109-16,0 0-28 16,0 0-25-16,0 0-8 15,0 0-59-15,-4 87-199 16,4-65-354-16</inkml:trace>
  <inkml:trace contextRef="#ctx0" brushRef="#br0" timeOffset="94852.2662">18633 9732 1450 0,'0'0'187'15,"0"0"-112"-15,0 0-32 16,0 0-31-16,0 0-12 15,0 0-1-15,0 0-180 16,36 59-334-16</inkml:trace>
  <inkml:trace contextRef="#ctx0" brushRef="#br0" timeOffset="95394.8169">18424 8508 13 0,'0'0'519'0,"0"0"-256"15,0 0 56-15,0 0-96 16,0 0-43-16,0 0-18 15,0 0-28-15,60-51-40 16,-32 50-5-16,4-2-53 16,6 3-25-16,18 0-11 15,-7 11-138-15,-7-3-603 0</inkml:trace>
  <inkml:trace contextRef="#ctx0" brushRef="#br0" timeOffset="96052.8858">18718 10139 1092 0,'0'0'238'16,"0"0"49"-16,0 0 23 16,-15-75-56-16,5 68-47 15,2 7-42-15,-4 3-67 16,-8 24-7-16,0 12 3 16,-1 11 6-16,0 9-8 15,8 0-37-15,9 2 5 16,4-3-60-16,4-10 9 15,20-7 2-15,7-17-11 16,8-15 0-16,1-9 9 16,1-25-8-16,2-30-2 15,-9-28-36-15,-14-29-3 0,-16-4 40 16,-4 23-21-16,-13 28 14 16,-8 35 6-16,-2 13 2 15,-8 2-7-15,-8 6 6 16,-1 9 0-16,1 4 24 15,6 24-23-15,8 8 16 16,9 9 0-16,14 2-16 16,2 0 15-16,30-4-16 15,27-1 0-15,24-3-17 16,21-8 1-16,8-7-93 16,-10-14-165-16,-29-5-246 15,-25-5-308-15</inkml:trace>
  <inkml:trace contextRef="#ctx0" brushRef="#br0" timeOffset="96460.8542">19312 10268 1393 0,'0'0'348'0,"0"0"-145"16,0 0 85-16,-111 12-74 16,83 5-72-16,4 8 3 15,8 1-47-15,1 2-20 16,7-1-23-16,7 0-37 15,1-4-4-15,0-2-14 16,12-3 9-16,4-7 6 16,5-9-15-16,-1-2-18 15,3-10 16-15,0-16-44 0,-7-13-20 16,-1-19 11-16,-10-20 4 16,-5 0 42-16,0 6-3 15,-11 10 9-15,-3 17 3 16,1 0 2-16,-4 3 30 15,6 11 46-15,2 9-9 16,5 11 36-16,2 10-52 16,2 1-47-16,0 15-6 15,16 21 1-15,8 11 7 16,2 10-1-16,4 10 2 16,-4 0 0-16,-1-4-9 15,-5-3-15-15,-6-9-9 0,-8-8-146 16,-2-15-209-1,-4-17-579-15</inkml:trace>
  <inkml:trace contextRef="#ctx0" brushRef="#br0" timeOffset="97117.9795">19165 8008 1169 0,'0'0'152'16,"0"0"73"-16,0 0 5 16,0 0-108-16,0 0-27 15,0 0 8-15,121-46-9 16,-72 44-17-16,4 2-15 15,-4 0 34-15,-6 17-44 0,-5 14 5 16,-7 26 33-16,-4 35 10 16,-3 27 48-16,-4 15-15 15,-3 1-24-15,-1-9 44 16,-2-6-56-16,1 6-5 16,0 5 2-16,4 5-19 15,-4 6 18-15,1 4-49 16,-4-6-19-16,-1-3 43 15,-8-10-40-15,-3-13-1 16,0-8 5-16,-2-9-13 0,-12-12 4 16,1 0-23-1,-6-4 0-15,1-11 11 0,0-12-11 16,3-15 0-16,-3-4 2 16,-2 5-1-16,-3 2-1 15,-3 0 0-15,4-10-14 16,5-11 13-16,3-12-67 15,-2-10-31-15,-2-3-37 16,-21-31-106-16,3-3-89 16,-1-4-584-16</inkml:trace>
  <inkml:trace contextRef="#ctx0" brushRef="#br0" timeOffset="97570.6398">21196 9719 1147 0,'0'0'161'16,"0"0"6"-16,0 0-81 15,0 0-69-15,0 0 22 16,0 0-23-16,92-12 0 16,-49 4-16-16,5-1-18 15,3 1-97-15,-8 3-178 0,-16 2-289 16</inkml:trace>
  <inkml:trace contextRef="#ctx0" brushRef="#br0" timeOffset="97690.519">21288 9780 907 0,'0'0'163'0,"0"0"-47"16,0 0-2-16,0 0-83 16,0 0 2-16,172-59-33 15,-71 25-38-15,1-2-524 0</inkml:trace>
  <inkml:trace contextRef="#ctx0" brushRef="#br0" timeOffset="99581.015">22267 9307 902 0,'0'0'157'15,"0"0"37"-15,0 0 13 16,0 0-60-16,0 0-78 15,0 0-12-15,0 0-31 16,36-5 41-16,-16 46 15 16,-6 10 2-16,1 5-7 15,-12 2-19-15,-3-2-20 16,-5-5 43-16,-14-6-34 16,-5-4-13-16,1-6 0 15,0-5-16-15,3-10 3 0,8-7-17 16,2-9 2-1,7-4 24-15,2-14 3 0,1-15-18 16,0-16-6-16,12-10-8 16,10-7-2-16,6-4-7 15,4 1 4-15,-4 7-5 16,-3 7 9-16,-6 9 0 16,-5 9 4-16,-6 7-4 15,-3 9 1-15,-3 5-1 16,-2 8 0-16,0 4 6 15,0 8-6-15,-3 18 0 16,-6 13 15-16,-1 14-3 16,3 5 31-16,4 3-10 15,3-4-17-15,0-5 35 16,10-8-44-16,9-5-6 0,0-6 7 16,3-6-7-16,5-5-2 15,3-10-3-15,22-12-110 16,-7 0-123-16,-4-15-388 0</inkml:trace>
  <inkml:trace contextRef="#ctx0" brushRef="#br0" timeOffset="99817.1068">22878 9425 766 0,'0'0'554'0,"0"0"-487"0,0 0 7 16,0 0-54-16,0 0-10 16,0 0-4-16,87 0-6 15,-56 0-159-15,-7 0-376 0</inkml:trace>
  <inkml:trace contextRef="#ctx0" brushRef="#br0" timeOffset="99972.4485">22840 9598 1038 0,'0'0'128'0,"0"0"80"0,0 0-163 16,0 0-32-16,117-33-13 15,-47 10-326-15,1-7-532 0</inkml:trace>
  <inkml:trace contextRef="#ctx0" brushRef="#br0" timeOffset="100534.0997">23721 8821 1250 0,'0'0'193'0,"0"0"-147"0,0 0 170 16,-102-49-50-1,75 42-3-15,4-2-3 0,0 4-71 16,5 3 34-16,2 2-55 16,2 0-10-16,1 0 15 15,4 14-28-15,0 5-11 16,2 10 17-16,4 8-4 15,3 9 34-15,0 19-5 16,0 19-19-16,5 25 19 16,5 12-19-16,0 0-1 15,0-3-5-15,0-8-26 16,2-1 47-16,-2-2-39 16,3 3-6-16,0-5 27 0,0-2-23 15,-4-2 32 1,-6-3-40-16,-2 2-7 0,-1-2 44 15,-4-8-22-15,-7-3-22 16,-4-7 22-16,-1-5-10 16,1-8-2-16,2-13-2 15,1-9-24-15,1-3 46 16,-1 7-46-16,-3 7 0 16,2 9 12-16,-2 0-12 15,3-4 0-15,3-6 0 16,5-7 0-16,4-10 0 15,0-8 0-15,0-12-3 0,15-7-4 16,6-11 2-16,14-4-14 16,23-23-34-16,36-17-65 15,45-15 5-15,33-6-111 16,-31 17-127-16,-24 10-517 0</inkml:trace>
  <inkml:trace contextRef="#ctx0" brushRef="#br0" timeOffset="104454.2342">23903 8903 186 0,'0'0'845'15,"0"0"-657"-15,0 0-11 16,0 0 77-16,0 0-116 15,0 0-99-15,15-31 8 16,3 42 17-16,2 9 7 16,-2 7-10-16,-1 4-21 15,-7 2 29-15,-7 1-35 16,-3 1-16-16,0-2 23 16,-7-3-23-16,-9-4 3 0,-3-4-1 15,0-6-19-15,4-5 35 16,0-5-36-16,6-6 1 15,5 0 28-15,2-6-19 16,2-9-5-16,3-7-5 16,14-7 0-16,8-2 3 15,6-1-3-15,2-1 0 16,0-2-7-16,-1 4 7 16,-6 2-1-16,-3 5 1 15,-7 5 0-15,-8 7 7 16,-2 4-7-16,-6 7 0 15,0 1 18-15,-4 10-17 16,-6 14-1-16,-5 9 22 0,3 9-13 16,5 1 35-1,7 1-39-15,0-5-4 0,21-5 14 16,28-9-14-16,37-13 6 16,37-12-7-16,9-29-8 15,-15-11-27-15,-25-19-189 16,-41 13-292-16,-25 3-381 0</inkml:trace>
  <inkml:trace contextRef="#ctx0" brushRef="#br0" timeOffset="105656.2319">21231 2377 986 0,'0'0'135'0,"-91"-19"-34"15,10 16 61-15,-3 3 30 16,11 0-20-16,10 18-58 16,21 8 15-16,-4 20-23 15,3 32-61-15,16 37 36 16,17 16-4-16,14-5-10 16,29-15-3-16,4-36-15 15,2-18 29-15,0-16-5 16,16-4-25-16,28-4 73 15,25-7-48-15,6-12-15 16,-15-14-8-16,-29-20-22 16,-25-7 21-16,-3-6-44 15,1-13 2-15,3-21 28 16,-7-28-34-16,-27-28 7 0,-12-12 0 16,-39 4-8-16,-17 17 24 15,2 39-24-15,8 22 0 16,5 21 27-16,-2 13-27 15,-9 5-8-15,-21 10 8 16,-24 8-12-16,9 25 2 16,9 12 7-16,9 19-32 15,22 19-30-15,11 17-203 16,7-9-296-16,21-25-699 0</inkml:trace>
  <inkml:trace contextRef="#ctx0" brushRef="#br0" timeOffset="109157.4695">24583 9011 550 0,'0'0'296'15,"0"0"-45"-15,0 0 36 16,0 0-91-16,0 0-78 16,0 0 35-16,-52-47-54 0,37 44-16 15,4 3 11-15,-5 0-22 16,-1 3-5-16,-3 11-8 15,-1 3-19-15,3 7 64 16,2 5-63-16,5 1-5 16,7-2 24-16,4 0-22 15,0-5-5-15,13-3-12 16,8-6-20-16,4-4 60 16,5-10-46-16,0 0-1 15,0-5 15-15,-1-14-16 16,-1-3 5-16,-4-4-18 15,-7-4 1-15,-5 1 16 16,-7 1-17-16,-5 3-11 0,0 6-4 16,-15 10-76-1,-10 9-61-15,-2 1-66 0,-12 34-261 16,5-1-57-16,8-1-631 16</inkml:trace>
  <inkml:trace contextRef="#ctx0" brushRef="#br0" timeOffset="109424.4614">24364 9443 1096 0,'0'0'324'16,"0"0"-170"-16,0 0 18 16,0 0-83-16,0 0-84 15,0 0 6-15,0 0-5 16,-6 46-6-16,6-9-144 16,0-7-162-16,-2-5-367 0</inkml:trace>
  <inkml:trace contextRef="#ctx0" brushRef="#br0" timeOffset="109589.5349">24340 9821 854 0,'0'0'256'0,"0"0"-75"16,0 0-70-16,0 0-76 15,0 0-35-15,0 0-17 16,0 0-82-16,40 47-242 15,-38-26-573-15</inkml:trace>
  <inkml:trace contextRef="#ctx0" brushRef="#br0" timeOffset="109740.029">24389 10340 977 0,'0'0'285'0,"0"0"-210"0,0 0 31 15,0 0-74-15,0 0-32 16,0 0-111-16,0 0-298 0</inkml:trace>
  <inkml:trace contextRef="#ctx0" brushRef="#br0" timeOffset="109864.4045">24385 10573 1141 0,'0'0'188'0,"0"0"-143"16,0 0-45-16,0 0-31 0,0 0-342 16</inkml:trace>
  <inkml:trace contextRef="#ctx0" brushRef="#br0" timeOffset="110429.1324">24031 11042 1835 0,'0'0'255'16,"0"0"-228"-16,0 0-1 15,81 0 57-15,-50 15-49 16,-1 6-16-16,-9 5 36 0,-5 5-27 15,-11 2 22-15,-5 0-34 16,-2-1-6-16,-17 3 32 16,-4-5-35-16,-1 0 0 15,1-6-6-15,2-5 9 16,7-10 3-16,7-9-12 16,5 0-9-16,2-16-4 15,2-11-47-15,17-9 8 16,10-5 24-16,8-5 27 15,1-4-8-15,2 1 9 16,-3-2-5-16,-4 5 5 16,-6 3 0-16,-8 4 1 15,-6 8 23-15,-4 6-2 0,-6 6 67 16,-1 7-28-16,-2 5 21 16,0 4 34-16,-2 3-37 15,-10 10-29-15,-3 14-7 16,-4 12-21-16,-2 8 56 15,2 4-51-15,4 2-15 16,10-1 16-16,5-5-27 16,5-3-1-16,17-8 0 15,8-8-55-15,7-8-13 16,8-9-151-16,5-8-85 16,22-19-205-16,-12-8-47 15,-12-1-152-15</inkml:trace>
  <inkml:trace contextRef="#ctx0" brushRef="#br0" timeOffset="110817.8526">24734 11044 578 0,'0'0'357'0,"0"0"-88"0,0 0 35 16,0 0-47-16,0 0-67 15,0 0-4-15,0 0-59 16,-88-2-28-16,69 31 5 16,2 5-15-16,2 3-11 15,5-3-22-15,7-1-38 16,3-7 25-16,0-6-43 15,4-6-3-15,11-7 3 16,3-7 0-16,4-4 0 16,1-18-6-16,-1-11-49 0,-4-10 55 15,-2-16-38 1,-7-2 5-16,-4-4 33 0,-4 1-7 16,-1 10 7-16,0 2 0 15,0 11 0-15,0 10 63 16,-3 14-10-16,-2 5 11 15,4 12 38-15,0 0-56 16,1 12-26-16,0 19-5 16,0 13 6-16,6 11 47 15,3 5-56-15,1 2-10 16,-1-1 20-16,-1-3-21 16,2-6-1-16,-4-4-21 15,1-3-152-15,-2-15-148 0,-3-13-502 16</inkml:trace>
  <inkml:trace contextRef="#ctx0" brushRef="#br0" timeOffset="111704.3715">24901 8825 1069 0,'0'0'217'15,"0"0"-92"-15,0 0 151 16,0 0-71-16,0 0-111 16,0 0 14-16,87-54-30 15,-40 51-19-15,5 3-7 16,-1 0-8-16,-6 4 13 15,-8 18-8-15,-9 12-18 16,-10 22 74-16,-13 27-17 16,-5 30 43-16,-6 17 7 15,-11 11-23-15,2 0-7 16,2-6-30-16,7 7-29 16,5-6 65-16,1 2-69 0,3 1 3 15,10 3 12-15,-1-2-32 16,1-3 23-16,2-3-28 15,-1-9-17-15,-1-6 48 16,0-5-54-16,-2-6 9 16,-5-8 7-16,-6-7-15 15,0-7 4-15,0-1-5 16,-9-4 0-16,0-19-3 16,0-13 3-16,4-15 0 15,-1-8-1-15,-4 1 8 16,0 4 2-16,-4-1-9 15,2-2 0-15,-4-6-6 16,3-5 6-16,-5-5-12 0,2-3 5 16,-3-5-20-1,0-4 25-15,-4 0-29 0,-2 0-20 16,-2-4 39-16,-1-6-51 16,-3-6-21-16,-1-4-14 15,1-4-53-15,-15-22-75 16,7 7-356-16,3-2-530 0</inkml:trace>
  <inkml:trace contextRef="#ctx0" brushRef="#br0" timeOffset="111856.1771">24971 11635 2167 0,'0'0'167'0,"0"0"-167"15,0 0-27-15,0 0-54 16,0 0-709-16</inkml:trace>
  <inkml:trace contextRef="#ctx0" brushRef="#br0" timeOffset="115669.1783">18332 12044 960 0,'0'0'152'16,"0"0"-50"-16,0 0 127 0,-82-60 32 16,47 52-68-1,-6 8-6-15,-12 0-45 16,-8 22 37-16,-6 15-32 0,-9 26 20 16,-3 26-24-1,9 20-23-15,15 6-22 0,28-21-39 16,22-26-29-16,5-24 55 15,16-7-76-15,13 2-1 16,11 0 11-16,13-2-18 16,8-15 14-16,6-13-15 15,3-9 1-15,0-21 15 16,-6-17-16-16,-5-11 0 16,-12-21 13-16,-14-15-12 15,-19-16 7-15,-14-3-8 16,-6 16 0-16,-16 23-5 0,-2 24 5 15,-4 7-3-15,-6-2 3 16,-7 3 0-16,-4 3 5 16,1 9-5-16,7 12 0 15,7 9 11-15,5 1-11 16,7 23 0-16,3 11 22 16,9 9 1-16,5 6 25 15,1 1-29-15,9-1-18 16,14-1 66-16,9-6-66 15,4-7 0-15,7-3 3 16,-1-10 2-16,1-3 0 16,-4-7-6-16,-5-9 0 15,-4-4-27-15,-2-1-9 16,-3-18-91-16,4-34-87 16,-8 4-315-16,-8-8-289 0</inkml:trace>
  <inkml:trace contextRef="#ctx0" brushRef="#br0" timeOffset="116074.7646">18574 11468 35 0,'0'0'1246'0,"0"0"-927"0,0 0 55 16,0 0-19-16,0 0-125 15,0 0-68-15,0 0 38 16,-9 53-38-16,7-12 10 16,2 5-60-16,0 1-35 15,0 2 44-15,2-5-73 16,5 0-9-16,2-2-3 15,-2-4-24-15,2 1 38 16,-1-6-50-16,-1-2 0 16,-1-8 7-16,-1-4-7 15,-5-7 0-15,4-4-1 16,-4-4-49-16,0-4 8 0,0 0-70 16,-7-4-83-16,-13-11-15 15,-12-18-155-15,2 3-209 16,0 1-166-16</inkml:trace>
  <inkml:trace contextRef="#ctx0" brushRef="#br0" timeOffset="116367.0821">18218 11671 1215 0,'0'0'280'16,"0"0"89"-16,0 0-53 15,0 0-77-15,0 0-60 16,0 0-2-16,116-86 31 0,-30 41-72 16,29-8-12-16,7-1-15 15,-7 6-46-15,-27 14 29 16,-30 13-71-16,-19 9-12 16,-12 4 3-16,-1-1-12 15,-4 4 0-15,-3-2-1 16,-13 7 0-16,-6 0-18 15,-6 0-79-15,-21 19-90 16,-39 27-28-16,5-4-281 16,-3 1-372-16</inkml:trace>
  <inkml:trace contextRef="#ctx0" brushRef="#br0" timeOffset="116960.1036">19003 12386 1007 0,'0'0'272'15,"0"0"-116"-15,0 0 16 16,0 0-18-16,0 0-21 16,0 0 9-16,0 0 11 0,23 20-54 15,-36-3 23 1,-3 1-49-16,0-4-17 0,1-2 8 15,1-7-33-15,3-2 2 16,3-3 7-16,3-11-16 16,5-10 27-16,0-6-44 15,2 0 5-15,10 4 18 16,4 4-30-16,-2 8 6 16,1 4-6-16,-3 4-31 15,1 3 19-15,-1 0-185 16,7 0-38-16,-4 4-115 15,0-1-368-15</inkml:trace>
  <inkml:trace contextRef="#ctx0" brushRef="#br0" timeOffset="117614.2915">19318 11989 1711 0,'0'0'241'0,"0"0"-49"16,0 0-59-16,0 0-14 15,95 43 23-15,-60-7-6 16,-3 3-23-16,-6 6-55 16,-6 1-32-16,-9 3 56 15,-8-3-54-15,-3 0-4 16,-3-2 11-16,-15-2-21 0,-4-5 3 15,-4-7-17-15,0-7 7 16,2-10 11-16,3-12-18 16,4-1 0-16,8-17 18 15,9-11-18-15,0-8-1 16,20-3-1-16,11-4 2 16,9-4-9-16,4-1 9 15,2-2-34-15,-4 2 22 16,-2 1-15-16,-3 6 21 15,-7 1-3-15,-7 5 9 16,-6 4 3-16,-6 4-3 16,-4 5 0-16,-2 8 11 0,-4 3 20 15,-1 7 20 1,0 4-9-16,-11 8-42 0,-5 18 74 16,-6 12-8-16,-3 11 10 15,4 8 14-15,3 5-15 16,7 1-3-16,7-1-27 15,4-2-30-15,3-6 57 16,15-6-63-16,7-9 9 16,3-9 9-16,4-11-18 15,1-10 15-15,4-9-20 16,5-7 8-16,4-14 24 16,5-8-35-16,-3-3-1 15,-2 2 0-15,-9 2-25 0,-9 5-34 16,-8 5-53-1,-10 6-83-15,-7 3 30 0,-3 3-131 16,-13-1-334-16,-8 0-648 0</inkml:trace>
  <inkml:trace contextRef="#ctx0" brushRef="#br0" timeOffset="119400.0861">19849 11980 170 0,'0'0'182'0,"0"0"10"15,0 0 17-15,0 0-28 16,0 0-31-16,22-74 9 0,-19 61 18 16,0 0 1-16,-2 2-12 15,-1 5-23-15,0 3 31 16,0 1-60-16,0 2-28 15,0 0-8-15,-4 8-51 16,-8 15 11-16,-6 11 51 16,-9 23 11-16,-5 21 18 15,-12 19-54-15,-2 6-19 16,6-17 22-16,7-19-30 16,8-25-5-16,4-3-32 15,-2 4 12-15,-3 3 7 16,0 0-19-16,4-5 0 15,5-11-1-15,3-6 2 0,3-8-2 16,5-8-7 0,-1-8-52-16,2 0 20 0,2-11-235 15,3-27-17-15,0 1-188 16,0 0-165-16</inkml:trace>
  <inkml:trace contextRef="#ctx0" brushRef="#br0" timeOffset="119881.7127">19270 11957 317 0,'0'0'214'0,"0"0"-201"0,0 0 53 16,0 0-40-16,0 0-17 15,0 0 17-15,0 0 15 16,-9-1-6-16,9 1-35 16,0 0 3-16,0 0-13 15,0 0-19-15,0 0 17 16,6 0 2-16,-1-3-3 0,-2 0 13 15,4 0 1 1,-4-2-1-16,1 2 27 0,-2 0-15 16,1 2 4-16,-3-1 0 15,1 2 1-15,-1 0 2 16,0 0-2-16,0 0-4 16,0 0 42-16,0 0-38 15,0 0-10-15,0 0-7 16,0 0-1-16,0 0 1 15,2 0-32-15,-1 0-13 16,1 0 25-16,1 0-45 16,-1 0-76-16,3 0-27 15,-3 0-123-15</inkml:trace>
  <inkml:trace contextRef="#ctx0" brushRef="#br0" timeOffset="120850.0243">19265 12132 185 0,'0'0'128'0,"0"0"-37"15,0 0 74-15,0 0 6 16,0 0-16-16,0 0 43 15,4-84-43-15,0 73-3 16,2-1-5-16,0 2-9 16,3 3 2-16,0 2-65 15,3 2-44-15,1 3 43 16,5 0-20-16,7 17-5 16,4 11 36-16,-3 12-11 15,2 15 0-15,-6 6-31 16,-4 5-16-16,-9 4 17 15,-6-1-23-15,-3-3-12 16,-3-1 12-16,-14-4-21 16,-2-5 34-16,-2-8-34 0,0-7 0 15,2-9 3-15,1-15-3 16,6-10 1-16,3-7-1 16,6-24 8-16,3-12-17 15,10-11-17-15,17-11-5 16,15-12 30-16,18-16-28 15,10-12 11-15,4-4 6 16,-14 20 3-16,-20 18-10 16,-16 20 18-16,-9 7-7 15,1-4-1-15,-3-3 10 16,-3-3-1-16,-7 9 1 16,-3 7-1-16,0 9 60 15,-3 8-16-15,-6 10 29 0,-2 4 58 16,-2 18-80-16,-3 31-8 15,-4 29 35-15,5 25-26 16,5 6 48-16,10-7-42 16,3-24-23-16,12-24 43 15,3-14-42-15,0-4 0 16,7 1-6-16,5 2-29 16,1-2 38-16,1-9-39 15,-4-9 0-15,-3-9-6 16,0-10 6-16,1 0-48 15,14-44-73-15,-6-2-204 16,-4-6-339-16</inkml:trace>
  <inkml:trace contextRef="#ctx0" brushRef="#br0" timeOffset="121175.2563">21043 12171 447 0,'0'0'1296'0,"0"0"-1185"16,0 0-42-16,0 0 25 16,0 0-45-16,0 0-24 15,0 0-25-15,105-28-10 16,-74 28-84-16,-7 0-176 16,-9 0-264-16,-11 4-185 0</inkml:trace>
  <inkml:trace contextRef="#ctx0" brushRef="#br0" timeOffset="121314.5447">20827 12422 1205 0,'0'0'176'0,"0"0"-140"0,0 0 70 16,0 0-65-16,0 0 31 16,93 11-31-16,-1-44-41 15,-13-1-144-15,-7 0-385 0</inkml:trace>
  <inkml:trace contextRef="#ctx0" brushRef="#br0" timeOffset="121592.1198">21169 11930 1413 0,'0'0'201'15,"0"0"-142"-15,0 0 19 0,0 0 28 16,0 0 53-16,91 89-57 15,-30-62-40-15,2 0-4 16,-5-2-35-16,-12-2 8 16,-10-1-5-16,-17 2-4 15,-13-1 44-15,-6 5-37 16,-16 5 0-16,-19 4 20 16,-11 2-23-16,-7 3-13 15,-3 0-13-15,4-2-14 16,9-4 8-16,22-5-158 15,11-11-201-15,10-11-464 0</inkml:trace>
  <inkml:trace contextRef="#ctx0" brushRef="#br0" timeOffset="122074.2078">22259 11863 1337 0,'0'0'187'15,"0"0"-87"-15,0 0 236 16,0 0-145-16,0 0-102 15,0 0-24-15,0 0 73 0,-115 138 4 16,51-42-27 0,1-4-46-16,10-16 49 0,12-22-68 15,12-17-12-15,-1 4-13 16,0 0-16-16,5-4 8 16,11-11-17-16,14-11-9 15,0-10 8-15,27-5 2 16,15 0 7-16,7 0 8 15,9 0-15-15,1 0 23 16,-1 7-24-16,-3 5 1 16,-6 4 36-16,-4-1-36 15,-3 0-1-15,-4-1 9 16,-2-4-8-16,-5 2 2 16,-2-4-3-16,-4-1-73 0,-5-1-66 15,6-6-210-15,-8-9-285 16,-6-12-615-16</inkml:trace>
  <inkml:trace contextRef="#ctx0" brushRef="#br0" timeOffset="122884.1053">22692 12037 1270 0,'0'0'207'16,"0"0"-106"-16,0 0 169 16,0 0-45-16,-85 22-94 0,63 17 7 15,-1 13 18-15,2 8-11 16,7 6 24-16,5 0-54 15,9 1-40-15,0-4 35 16,15 0-56-16,8-7 3 16,6-5-12-16,4-9-33 15,3-10 36-15,-1-10-48 16,4-14 1-16,-4-8 21 16,1 0-21-16,-2-24-1 15,-1-8 0-15,-2-9 13 16,-1-8-4-16,-3-6-9 15,-6-5 0-15,-2-3 0 16,-6 0 0-16,-6 0 0 0,-7 4 0 16,0 6 0-1,-12 4-14-15,-8 10 14 0,-3 9 0 16,-4 8-7-16,-3 7 7 16,-2 11 0-16,0 4 0 15,-3 3 1-15,2 17 21 16,2 14-22-16,1 6 0 15,7 6 33-15,6 2-16 16,10 0 7-16,7-7 0 16,0-2-23-16,19-8 51 15,8-5-52-15,7-10 1 16,8-5 47-16,6-9-36 0,0-2 0 16,-1-2-12-16,-2-12 13 15,-7 1-2-15,-8-2-11 16,-5 2-12-16,-9 1 4 15,-4 4-44-15,-6 1-52 16,-2 2-35-16,-4 3-74 16,0 2-90-16,0 0-311 15,0 0-384-15</inkml:trace>
  <inkml:trace contextRef="#ctx0" brushRef="#br0" timeOffset="123224.8989">23271 12403 1568 0,'0'0'234'16,"0"0"-224"-16,0 0 133 15,0 0-31-15,0 0 17 16,0 0-6-16,0 0-6 15,35 31-7-15,-35-29-30 16,0-2-35-16,0 0 45 16,0 0-68-16,0 0-21 15,-3 0 29-15,-4-2-22 16,-2-4 8-16,0-3-16 16,6 1 2-16,2 2-17 15,1 1 15-15,0 2-17 0,1 3-44 16,9 0-100-16,10 0-60 15,-3 0-306-15,0 0-332 0</inkml:trace>
  <inkml:trace contextRef="#ctx0" brushRef="#br0" timeOffset="123868.3616">23636 12141 909 0,'0'0'888'16,"0"0"-789"-16,0 0 93 0,0 0-72 16,0 0-32-16,0 0 22 15,0 0 18-15,63 46-35 16,-47-17-9-16,-6 2-14 15,-4 4-48-15,-4 0 50 16,-2 1-66-16,-5-3-5 16,-10-2 21-16,-5-1-16 15,-1-5 6-15,1-8-12 16,4-5 0-16,5-7 15 16,8-5-15-16,3 0 0 0,0-12-1 15,11-10-5 1,13-2 6-16,4-5 0 0,5-2 0 15,2-2-7-15,2-2 7 16,-5 1-15-16,-3-1 7 16,-4 5 14-16,-7 0-6 15,-3 7 0-15,-6 3 0 16,-3 3 3-16,-2 4 3 16,-4 5-6-16,0 2 44 15,0 4-2-15,0 2 22 16,0 0-34-16,0 0-24 15,-1 12 39-15,-10 8-26 16,2 6 25-16,-1 4 10 0,1 4-14 16,3 2 18-1,5 0-26-15,1-3-31 0,0-3 53 16,4-1-45-16,11-5-8 16,0-5 11-16,6-3-11 15,1-5 11-15,3-2-12 16,-1-6-4-16,3-3-13 15,-1 0-80-15,-1-2-62 16,3-22-73-16,-8 2-253 16,-6-3-337-16</inkml:trace>
  <inkml:trace contextRef="#ctx0" brushRef="#br0" timeOffset="124160.9671">24235 11633 2109 0,'0'0'242'16,"0"0"-157"-16,0 0 42 16,84 22-4-16,-32 16 47 15,7 13-55-15,-1 7-46 16,-2 16 38-16,-8 14-47 15,-17 16-6-15,-16 0-4 16,-15-7-13-16,-26-7 11 16,-26-5-48-16,-25 11 6 15,-33 15-29-15,-31 1-19 16,-31 1-125-16,25-30-218 0,11-22-420 0</inkml:trace>
  <inkml:trace contextRef="#ctx0" brushRef="#br0" timeOffset="125204.1369">18568 13039 978 0,'0'0'681'0,"0"0"-579"16,0 0 53-16,0 0 140 15,0 0-108-15,0 0-101 16,0 0 89-16,77-16-33 15,42 13-45-15,21-8 17 16,7-5-50-16,-9-1-1 0,-17 2-18 16,-25 1-45-1,-22 6 39-15,-27 2-39 0,-12 1-5 16,-3 2-8-16,-6 0-10 16,-6-1-43-16,-13 3-49 15,-7 1-96-15,-46 5-55 16,0 9-324-16,-12 0-202 0</inkml:trace>
  <inkml:trace contextRef="#ctx0" brushRef="#br0" timeOffset="125444.1422">18699 13332 1540 0,'0'0'280'0,"0"0"-91"0,0 0 92 16,0 0-68-16,80-13 82 15,5-9-103-15,30-7-26 16,10-5-31-16,2-4-67 16,-12 1 52-16,-15 8-81 15,-19 5-15-15,-19 7 6 16,-18 6-29-16,-10 5-1 16,0-1 0-16,-1 4-132 15,-12 3-31-15,-9 8-289 16,-12 3-442-16</inkml:trace>
  <inkml:trace contextRef="#ctx0" brushRef="#br0" timeOffset="136181.3333">13583 13850 755 0,'0'0'169'16,"0"0"17"-16,0 0 88 16,0 0-47-16,0 0-80 15,0 0-8-15,-14 24-8 16,17 46 30-16,8 33 12 16,-1 18-25-16,3 5-8 15,-2-4-13-15,-2-13-54 16,3 2 42-16,-6-6-79 0,0-5-27 15,-3-5 13-15,-3-23-21 16,0-17 9-16,0-18-10 16,0-12 0-16,0 0-27 15,0-5 16-15,0-3-71 16,-5-12-53-16,-1-5-42 16,-11-31-160-16,0-9-312 15,-4-12-635-15</inkml:trace>
  <inkml:trace contextRef="#ctx0" brushRef="#br0" timeOffset="137148.0008">13468 13743 1486 0,'0'0'167'16,"0"0"-92"-16,166-46-42 15,-39 24 49-15,20-3 22 16,0 1-13-16,0 3 9 16,-4-1-44-16,9 0-46 15,18-2 55-15,12-1-53 16,12 1 16-16,15-2 8 0,10 3-24 15,7 0 16 1,3-2-28-16,3 0 0 0,-6-2 27 16,0 2-26-16,-14 5-1 15,-21 4 4-15,-18 6-2 16,-26 0 2-16,-19 6-4 16,-31-3 0-16,-29 3 3 15,-22 1-3-15,-13 2 0 16,-3-1 0-16,-2-1 1 15,-5 3 11-15,-9 0-12 16,-7 0 1-16,-4 0 69 16,-3 0-49-16,0 13 3 15,0 14 97-15,0 11-44 16,0 22 29-16,0 27-37 16,0 32-39-16,-3 13 64 0,1-3-55 15,2-6 0-15,0-12 19 16,0-7-32-16,8 1 31 15,3 2-40-15,2-11-16 16,-1-3 55-16,-1-4-55 16,-3-5-1-16,-2-11 0 15,-4-15 9-15,-2-17-8 16,0-9-1-16,0-3 0 16,-2-1-1-16,-6-3 1 15,-2-8 0-15,-6-6 3 16,-7-6 3-16,-8-2-12 15,-12-1 0-15,-26-2-29 0,-41 0 24 16,-53 3-19-16,-44 2-3 16,-35 5 9-16,-26 4-9 15,-17 3 27-15,-21 3-16 16,-9 4 7-16,6 1-2 16,26 1 17-16,31 0 0 15,34 1 15-15,35 0-6 16,28-1 26-16,37-4-35 15,40-7 9-15,31-5 27 16,23-4-30-16,4-1 22 16,2-1-25-16,0-2 8 15,7 1 1-15,-2-1-12 16,-1-1 0-16,-3 2 13 0,-4-1-13 16,-4-2 0-16,-2 4-2 15,-1-3 8-15,4 1-12 16,3-2 6-16,6 0 0 15,6 0-7-15,5 0 7 16,4 0-41-16,0 1-19 16,0-1-101-16,4 0-53 15,41-1-112-15,-2-12-265 16,3-7-500-16</inkml:trace>
  <inkml:trace contextRef="#ctx0" brushRef="#br0" timeOffset="147053.3395">9761 1917 1557 0,'0'0'214'15,"0"0"-141"-15,0 0 91 0,0 0-73 16,0 0-60-1,0 0 29-15,96-39-40 0,-64 71 11 16,-2 25 7-16,-10 19-14 16,-20 19 62-16,0-6-33 15,-14-16-11-15,-4-24 33 16,0-14-52-16,2 0-8 16,0-6-15-16,4-6 10 15,6-16-7-15,6-7-3 16,0-28-37-16,21-36 15 15,10-26-44-15,0-1-1 16,-2 14 11-16,-12 22 12 16,-4 16 32-16,-2-7 10 15,0 0 2-15,-5-2 5 16,-3 9-4-16,-3 12 33 0,0 10 48 16,0 11-20-16,-6 6 79 15,-3 4-68-15,-3 25-61 16,-2 21 39-16,2 23 3 15,4 0 19-15,6-6-12 16,2-11-40-16,5-17 38 16,14 4-59-16,6-2 0 15,7-10-6-15,5-12 6 16,6-15-48-16,7-4-90 16,28-49-135-16,-15-1-218 15,-9-8-554-15</inkml:trace>
  <inkml:trace contextRef="#ctx0" brushRef="#br0" timeOffset="147226.2218">10441 1814 1538 0,'0'0'295'16,"0"0"-103"-16,0 0-84 16,0 0-28-16,0 0-73 15,0 0-6-15,0 0 29 16,114-5-30-16,-58-8-59 15,25-11-141-15,-16 4-298 16,-12 1-531-16</inkml:trace>
  <inkml:trace contextRef="#ctx0" brushRef="#br0" timeOffset="147373.5605">10635 1980 557 0,'0'0'951'0,"0"0"-807"15,0 0-74-15,0 0 18 16,146-60-88-16,-40 11-107 16,6-6-255-16</inkml:trace>
  <inkml:trace contextRef="#ctx0" brushRef="#br0" timeOffset="147723.2871">11514 1208 1243 0,'0'0'219'0,"0"0"106"16,0 0-50-16,0 0-46 15,0 0-44-15,0 0-85 16,0 0 10-16,-79 3-110 16,82 15 10-16,8 10 29 15,5 21 22-15,7 30 42 16,1 30-4-16,-3 15-24 15,-1 4 48-15,-4 0-65 16,-3-10-13-16,0 11 31 16,1 6-26-16,0 5-2 15,-1 3-24-15,-3-5-14 16,1-13 14-16,1-13-24 16,-3-31 0-16,-1-26-12 15,-1-18 12-15,-1-14-43 16,0-3-58-16,3-6-80 0,18-28-106 15,-2-20-241-15,3-19-288 0</inkml:trace>
  <inkml:trace contextRef="#ctx0" brushRef="#br0" timeOffset="148148.2483">12225 1456 2054 0,'0'0'266'0,"0"0"-130"0,0 0-69 16,0 0-15-16,87-89 6 15,-30 58 53-15,8 1-70 16,-1 3 4-16,-9 3 8 16,-11 7-7-16,-16 6 20 15,-9 11-15-15,-8 0-38 16,-2 23 75-16,0 26-41 15,0 28 32-15,2 32 41 16,2 12-41-16,3-6-1 16,2-6-16-16,9-16-34 15,1 1 70-15,2 1-82 16,0 0 1-16,-2-4 10 0,-3 0-18 16,-7-1 10-16,-3-4-19 15,-9 0 1-15,-6-2-7 16,0-6 6-16,-18-11-4 15,-3-16-2-15,-4-12-18 16,-5-6-20-16,-10 1-34 16,-25 2-58-16,-3-6 34 15,-33-16-120-15,16-8-161 16,24-8-367-16</inkml:trace>
  <inkml:trace contextRef="#ctx0" brushRef="#br0" timeOffset="149110.7354">14442 1821 1285 0,'0'0'354'0,"0"0"-107"16,0 0-52-16,0 0-124 16,0 0 67-16,0 0-32 15,83 102-17-15,-64-49 25 16,-6 5-45-16,-10 3 25 0,-3-1-45 15,-6 0-24-15,-14-7 35 16,1-8-54-16,1-12 1 16,4-10-4-16,6-15 5 15,6-8 11-15,2-17-19 16,14-35-61-16,26-29 9 16,15-20-75-16,1 6 33 15,-11 18 36-15,-16 28 0 16,-16 16 58-16,-4-1-16 15,-3-2 16-15,-4 2 15 16,-2 7 37-16,0 8 35 16,-6 9 40-16,-2 7-39 15,-1 3 27-15,2 13-97 0,-1 16-10 16,2 8 32 0,2 8-19-16,4 2 4 0,0 0-17 15,7-6 2-15,11-3 5 16,8-10-15-16,3-8-45 15,7-12-77-15,12-24-165 16,-6-16-329-16,-12-9-848 0</inkml:trace>
  <inkml:trace contextRef="#ctx0" brushRef="#br0" timeOffset="149329.8862">14918 1305 1761 0,'0'0'260'0,"0"0"96"0,0 0-75 15,0 0-150-15,0 0-51 16,0 0 27-16,0 97-34 16,19-41 40-16,2 6-79 15,0-3-33-15,-1-4 36 16,-4-7-37-16,-7-8 0 16,-2-9 0-16,-6-9-123 15,-1-11-79-15,-28-14-114 16,-5-14-329-16,-8-10-967 0</inkml:trace>
  <inkml:trace contextRef="#ctx0" brushRef="#br0" timeOffset="149479.9736">14733 1376 1547 0,'0'0'221'0,"0"0"-51"15,0 0-133-15,0 0 11 16,109 0 13-16,-50 0-53 15,38 2-8-15,-16 0-69 16,-10-1-428-16</inkml:trace>
  <inkml:trace contextRef="#ctx0" brushRef="#br0" timeOffset="149661.4595">15326 1515 1476 0,'0'0'233'0,"0"0"-59"16,0 0-131-16,0 0 9 0,0 0-52 16,0 0 2-16,0 0-12 15,84 11 7-15,-63-2-201 16,-8-1-293-16,-4 4-242 0</inkml:trace>
  <inkml:trace contextRef="#ctx0" brushRef="#br0" timeOffset="149803.1904">15319 1813 889 0,'0'0'380'0,"0"0"-57"16,0 0-126-16,0 0-63 15,0 0-49-15,0 0-40 16,0 0-25-16,165 22-20 16,-56-74-2-16,-12 4-310 15,-21-2-631-15</inkml:trace>
  <inkml:trace contextRef="#ctx0" brushRef="#br0" timeOffset="150109.4978">16188 1155 1521 0,'0'0'285'0,"0"0"72"16,0 0-113-16,-85 17-71 15,73-4 0-15,2-1-78 16,6 5-40-16,4 4-17 15,0 3-26-15,0 6 58 0,0 8-34 16,6 11 6 0,4 16 45-16,-3 20-36 0,1 21 16 15,-3 6-18-15,-3-8-34 16,0-10 74-16,-2-26-67 16,2-10-16-16,2-14 21 15,2-5-26-15,3-1 11 16,7 0-12-16,12-8-34 15,26-21-12-15,77-31-141 16,-8-18-298-16,12-18-327 0</inkml:trace>
  <inkml:trace contextRef="#ctx0" brushRef="#br0" timeOffset="150770.4431">19250 665 1279 0,'0'0'389'0,"0"0"-61"15,0 0-95-15,0 0-101 16,0 0 25-16,87 0-51 15,-33-2-18-15,10 1 0 16,6-4-48-16,-3 0-5 16,-4-2-34-16,-11 0 11 15,-12 1 37-15,-13 2-10 16,-10 2 18-16,-7 2 12 16,-3 0-36-16,1 16 10 0,2 8 4 15,1 9-10 1,-4 12 62-16,-1 18-30 0,-3 20 0 15,-3 22 15-15,0 7-15 16,0-1 3-16,0-12-32 16,0-11-40-16,0-4 43 15,0-16-43-15,3-12-5 16,-1-17 4-16,1-6 2 16,-2-1 16-16,1-1-17 15,-2-4 0-15,0-10-6 16,0-7 6-16,-3-6-1 15,-20-1-5-15,-26-1 4 16,-46 3-5-16,-70 3-16 16,-54 6-65-16,-51 6-16 0,-34 3-134 15,76-3-346-15,21-4-782 16</inkml:trace>
  <inkml:trace contextRef="#ctx0" brushRef="#br0" timeOffset="151553.8162">11093 2742 827 0,'0'0'120'16,"0"0"12"-16,0 0 18 15,0 0-48-15,0 0-2 16,0 0-32-16,-21 10-27 16,41-22-14-16,6-5-9 15,7-5 20-15,5-4-38 0,1-3-19 16,-2 2 18 0,0 1-192-16,-10 9-210 0,-15 8-527 0</inkml:trace>
  <inkml:trace contextRef="#ctx0" brushRef="#br0" timeOffset="151687.7161">11147 2892 354 0,'0'0'274'15,"0"0"-147"-15,0 0-22 16,0 0-4-16,0 0 5 16,0 0-64-16,113-115-42 15,-54 45-67-15,-7 3-327 0</inkml:trace>
  <inkml:trace contextRef="#ctx0" brushRef="#br0" timeOffset="151918.3065">11311 2285 1075 0,'0'0'170'0,"0"0"-116"15,0 0-19-15,0 0-2 16,0 0 21-16,112 61 56 15,-72-35-21-15,-2 8-15 16,-10 10-4-16,-15 18-26 16,-13 27 45-16,-27 24-59 15,-20 6-30-15,-4-8 29 16,8-32-29-16,11-18-98 16,12-21-192-16,6-20-583 0</inkml:trace>
  <inkml:trace contextRef="#ctx0" brushRef="#br0" timeOffset="152673.3883">16505 2376 586 0,'0'0'638'16,"0"0"-316"-16,0 0 20 15,0 0-87-15,0 0-82 16,0 0 30-16,3 136-35 15,3-38 29-15,4-2-106 16,-3-20-50-16,1-26 0 16,-3-18-29-16,3 1-1 15,0-2-11-15,-3-4-70 16,0-10-42-16,-5-17-176 16,0 0-183-16,0-14-150 0</inkml:trace>
  <inkml:trace contextRef="#ctx0" brushRef="#br0" timeOffset="152942.1738">16428 2302 730 0,'0'0'852'0,"0"0"-715"0,0 0 66 16,0 0-84-16,0 0 6 16,-85 61-8-16,71-35-55 15,-1-2-10-15,5-4-29 16,2-6-15-16,3-6 23 15,4-7-31-15,1-1 1 16,0-13 46-16,0-11-11 16,9-11-18-16,9 0-11 15,5 3-1-15,9 11 60 0,7 10-60 16,23 11-5-16,32 20 21 16,43 20-21-16,20 9-1 15,-29-8-64-15,-23-12-480 0</inkml:trace>
  <inkml:trace contextRef="#ctx0" brushRef="#br0" timeOffset="157281.0571">11121 16825 147 0,'0'0'186'0,"0"0"-50"15,0 0 8-15,0 0 27 16,0 0 22-16,0 0 15 16,-52-19 11-16,51 18-65 15,-1 1-45-15,2 0-30 16,0 0-31-16,0 0-8 15,0 3 2-15,6 4 18 0,11 0 56 16,8-1-48-16,9 1-6 16,12-4-3-16,27-3-21 15,28 0 6-15,25 0-41 16,13-1 8-16,-6-8 45 16,-8 1-55-16,-16 1 0 15,-11-1 18-15,-19 2-17 16,-19 1 19-16,-15 2-21 15,-6 1 6-15,8-1 7 16,4 0-13-16,10 1 0 16,-1-2 9-16,2 1-7 15,3 1 11-15,2 1-13 16,3 1 12-16,15 0 24 16,15 0-36-16,15 0 0 0,-11 0 4 15,-22 1-4-15,-20 1 14 16,-16-2-14-16,7 0 0 15,8 0 6-15,7 0-6 16,-1 0 0-16,0 0 5 16,-1-5-4-16,3-1 9 15,2 1-10-15,2 0 0 16,1 1 5-16,0 3-5 16,1 0 0-16,-1-1 0 15,-2 2 6-15,-1 0 3 16,-1 0-9-16,-3 0 0 15,1-2 23-15,0-1-22 16,0-1-1-16,4-1 27 16,1-2-14-16,2-1 19 0,-1 2-32 15,-1-2 10-15,-1 2 27 16,-5-3-36-16,0 1-1 16,-1 2 12-16,0-1-10 15,0 0 4-15,-1 2-6 16,0-3 0-16,-1 3 22 15,1-2-15-15,-3 2-7 16,1-3 18-16,-2 2-17 16,2 3 23-16,-4-3-24 15,2 1 0-15,-2-1 30 16,-3 2-29-16,2 0-1 16,-1 0 8-16,0 0-2 15,1-1 10-15,-3 1-16 16,2 0 1-16,-3 2 33 0,-2 0-34 15,-3 1 0-15,0 1 6 16,0 0 2-16,-2 0-4 16,-1 0-4-16,-1 0 0 15,4 0 33-15,-2 0-24 16,6 0-3-16,-1 0 8 16,-2 0-13-16,-1 1 29 15,-8 2-30-15,-2-2 0 16,-6-1 22-16,-3 2-16 15,-5-2-6-15,-1 0 14 16,-2 0-13-16,-2 0 33 16,-2 0-34-16,-2 0 0 15,-1 0 26-15,0 0-26 0,-6 0 0 16,-3 0 1-16,-3 0 9 16,-1 0-7-16,-1 0-3 15,-1 0 0-15,3 0 0 16,-3 0 0-16,0 0 0 15,0 0-1-15,0 0 3 16,0 0-2-16,0 0 0 16,0 0-8-16,0 0-17 15,-8 0 14-15,-32 0-89 16,0-2-243-16,-8-3-611 0</inkml:trace>
  <inkml:trace contextRef="#ctx0" brushRef="#br0" timeOffset="163894.2302">12706 15595 1048 0,'0'0'308'0,"0"0"-193"16,0 0-31-16,0 0 11 15,0 0-59-15,0 0 7 16,64 13 11-16,-45 5-6 16,-2 6 16-16,-4 4-27 0,-6 1-11 15,-3 0 50-15,-4 1-46 16,0-1-1-16,0 0 12 16,-7-3-23-16,-3-4 31 15,0-7-49-15,2-3 1 16,3-7 26-16,4-1-27 15,1-4 10-15,0 0 12 16,0-11-16-16,0-6 11 16,8-5-17-16,4-6 0 15,4-3-15-15,-1 0 15 16,1-2-1-16,-2 0-7 16,-1 4 8-16,-2-1 3 15,-5 3-3-15,-1 4 0 16,-5 1 0-16,0 4 1 15,0 4-1-15,0 3 13 0,0 3 0 16,0 4 53-16,-5 3-26 16,3 1-23-16,-4 4 31 15,-2 17-42-15,-1 10-6 16,-1 7 19-16,4 5-7 16,3-2 52-16,3-2-36 15,0-3-27-15,11-7 53 16,5-3-54-16,1-6 9 15,3-6-7-15,4-5 7 16,0-3 6-16,3-6-15 16,-2 0-27-16,5-5-9 0,18-18-145 15,-8 0-198-15,-1 1-560 0</inkml:trace>
  <inkml:trace contextRef="#ctx0" brushRef="#br0" timeOffset="164363.4507">13332 15782 960 0,'0'0'525'0,"0"0"-315"0,0 0 115 16,0 0-133-16,0 0-102 16,0 0 21-16,0 0 17 15,0 109-27-15,0-60-44 16,3-1-56-16,6-2 30 15,7-2-31-15,17 9-86 16,-3-13-140-16,-2-7-525 0</inkml:trace>
  <inkml:trace contextRef="#ctx0" brushRef="#br0" timeOffset="165418.5333">8498 15775 1181 0,'0'0'181'0,"0"0"61"16,0 0 21-16,0-85-113 16,13 65-54-16,4 4-49 0,4 8 26 15,1 5-73-15,3 3 0 16,-2 11 18-16,-1 13-16 15,-4 7 16-15,-9 9-18 16,-8 4 10-16,-1 4 8 16,-3-1-18-16,-13-1 0 15,-1-4 3-15,0-6 3 16,2-8-4-16,3-10-2 16,7-8 0-16,4-10 21 15,1-2-21-15,0-24-9 16,18-24 9-16,-2-3-34 15,5-9 1-15,0-3-8 16,-6 11 7-16,5-2 18 0,-6 6 16 16,-4 7 0-16,-4 6 15 15,-4 9 10-15,1 6 40 16,-3 9 10-16,0 6-4 16,0 7 45-16,0 0-94 15,0 16-20-15,0 18 27 16,0 9 27-16,0 7 14 15,3 7-29-15,2-2-32 16,3-3 60-16,1-2-69 16,1-8 0-16,4-4-4 15,0-5 4-15,-1-5 0 16,2-7-99-16,7-13-126 16,-5-6-125-16,-1-2-592 0</inkml:trace>
  <inkml:trace contextRef="#ctx0" brushRef="#br0" timeOffset="165756.9631">9023 15758 1356 0,'0'0'297'0,"0"0"-118"15,0 0 70-15,0 0-48 16,-63 85-54-16,56-53-36 15,2 4-51-15,4 0 47 16,1-4-73-16,0-2-7 0,6-8 16 16,6-4-29-1,1-8 2-15,5-8-14 0,1-2 7 16,4-15 31-16,1-11-40 16,-4-8 0-16,-3-7 2 15,-5-3-1-15,-7 2-2 16,-5 3-13-16,0 7-23 15,-5 12 23-15,-12 8-31 16,-5 12-53-16,-5 0-27 16,-8 19-93-16,5 5-72 15,5-3-320-15</inkml:trace>
  <inkml:trace contextRef="#ctx0" brushRef="#br0" timeOffset="165931.6286">9273 15908 983 0,'0'0'1165'16,"0"0"-1053"-16,0 0 8 16,0 0-105-16,0 0-15 15,-85 19-582-15</inkml:trace>
  <inkml:trace contextRef="#ctx0" brushRef="#br0" timeOffset="169963.2066">8769 15313 933 0,'0'0'287'16,"0"0"-142"-16,0 0 55 16,-37-81 4-16,20 48-65 0,-8-3-55 15,-6-3 36-15,-9-3-55 16,-8-6-21-16,-10-2-1 16,-18-6-28-16,-20-5 7 15,-14 2 2-15,-7 5-23 16,7 15 53-16,12 12-54 15,5 11 0-15,-4 8 12 16,-6 6-11-16,0 2 7 16,-4 0-8-16,-2 0 0 15,-7 10-6-15,-5 5 6 16,-6 0-2-16,-4 3 1 16,3 2 2-16,-1 1 6 15,4 1-7-15,7-1 1 0,5-3-4 16,8-1 3-1,8-1 0-15,18 1 0 0,20-2 0 16,15 0 2-16,7 2-2 16,0 2 0-16,-3 5 11 15,-6 2-11-15,4 1-1 16,0 0 0-16,0 1 2 16,3 0 10-16,0 3-11 15,-2 3 0-15,5 3 10 16,-1 1-10-16,2 3 0 15,2-1 0-15,4-1 8 16,-3 1-4-16,2-2-4 16,2-4 0-16,3-3 7 15,1-6-7-15,5-6-1 16,4-2-6-16,4-8 8 0,4-3-1 16,4-4 0-16,0-2-12 15,3 0 3-15,0-2-79 16,0-25-176-16,9-1-224 15,0-3-356-15</inkml:trace>
  <inkml:trace contextRef="#ctx0" brushRef="#br0" timeOffset="170257.5962">5093 15182 1001 0,'0'0'198'15,"0"0"-73"-15,0 0-32 0,0 0 99 16,0 0-26 0,-17 116 40-16,10-64-56 0,1 5-23 15,0-1-50-15,3-4-18 16,3-5 14-16,0-8-29 16,0-7-35-16,9-5 49 15,7-4-49-15,4-4 5 16,5-5 12-16,8-5-17 15,5-5 8-15,3-4-17 16,5-2-27-16,5-16-10 16,16-18-108-16,-9 3-207 15,-12 2-356-15</inkml:trace>
  <inkml:trace contextRef="#ctx0" brushRef="#br0" timeOffset="170409.5828">5637 15586 1393 0,'0'0'287'16,"0"0"-194"-16,0 0 17 15,0 0-88-15,0 0-22 16,0 0-266-16,0 0-884 0</inkml:trace>
  <inkml:trace contextRef="#ctx0" brushRef="#br0" timeOffset="172282.2434">12342 15648 948 0,'0'0'266'0,"0"0"-96"16,-105-41 68-16,51 27-28 16,-2 0-72-16,-4 6-35 15,-1 6 26-15,-3 2-76 16,-2 0-17-16,-14 14-9 16,6 7-20-16,0 5 39 15,2 10-33-15,16 0-4 16,-5 13 42-16,4 4-43 15,6 4 10-15,3 5 3 16,1 3-21-16,2 1 34 16,-2 0-34-16,1-2 0 0,0-1 13 15,-2 0-11 1,-1 2 7-16,-6-1 16 0,-4 5-24 16,-6-4 45-16,-19 7-43 15,-16 4 3-15,-24 6 21 16,-16-2-26-16,-8-7 0 15,3-9 1-15,2-5 13 16,-5-1-17-16,-2-2 2 16,0-5 0-16,1-8 3 15,4-5-2-15,1-2-1 16,5-3 0-16,3-7 9 16,5 3-7-16,1-5-2 15,2 3 0-15,-2-4-3 0,-2-2 3 16,0-1 0-1,-1-3-1-15,1-3 10 0,2 0-6 16,6-3-3-16,8 0 0 16,6-1-9-16,4-3 10 15,1 2-1-15,2 1 0 16,3-3 7-16,3 4 5 16,1-2-12-16,2-4 0 15,0 1-5-15,4-3 5 16,14-2 0-16,13-1-1 15,14 0 1-15,6 0 1 16,-6 0-1-16,-5 0 0 16,-1-1 0-16,8-3 1 0,7-2-1 15,9-1 4-15,3 0 7 16,5 0 23-16,-1 0-34 16,-1-2 1-16,-2-1 23 15,-3-3-22-15,-2-1 9 16,-3-3-11-16,0 0 0 15,3-3 29-15,1-2-29 16,2 3 0-16,4-1 10 16,4-1-2-16,3 2 1 15,2-1-9-15,5 1 10 16,2 2-8-16,2 0-2 16,3 4 0-16,1 0-1 15,1 6 1-15,2 1 0 16,0 2 0-16,0 1 1 0,0 3 0 15,0 0-1-15,-1-1 0 16,1 0-6-16,-2-2 6 16,-1-1 0-16,0-1 0 15,-1-3 1-15,0-1-10 16,0 3 9-16,1 0-29 16,-1 1 20-16,2 0-25 15,-1 2-6-15,2 0-12 16,-1 2-27-16,2 1 50 15,0 0-60-15,0 0-30 16,0 0 20-16,0 0-1 16,0-2 44-16,0 1 38 15,-1-3 18-15,-2 1 10 0,0 0 11 16,1 3 57 0,-1 0 42-16,-2 0-41 0,3 1-25 15,-4 18-27-15,0 5-16 16,0 8 76-16,0 6-47 15,2-1-13-15,4-1 14 16,0-2-31-16,0-8 2 16,0-5-12-16,0-5 1 15,0-7 5-15,0-9-6 16,0 0 0-16,0-2 15 16,0-18-2-16,-2-13-5 15,-2-10-8-15,0-6 0 16,4 0 6-16,0 5-6 15,5 8-6-15,10 14-2 0,3 11 9 16,12 11-2-16,2 7 1 16,9 16 0-16,8 10-27 15,5 6 27-15,33 21-143 16,-13-5-168-16,-7-7-770 0</inkml:trace>
  <inkml:trace contextRef="#ctx0" brushRef="#br0" timeOffset="174002.8498">18500 13185 370 0,'111'17'66'16,"12"0"-37"-16,-13-6-27 15,3-7 5-15,-5-4 49 16,2-7-44-16,4-13-5 15,-3-8-7-15,-5-5 0 0,-2-9-12 16,-4-5-28-16,0-10-3 16,-27 11-14-16,-9 2-173 0</inkml:trace>
  <inkml:trace contextRef="#ctx0" brushRef="#br0" timeOffset="174105.1569">20463 12273 166 0,'47'-97'144'0,"-4"-13"-119"16,-21 8-25-16,-10-2-42 15,-11-13 3-15,-1 26 23 16,0 14-222-16</inkml:trace>
  <inkml:trace contextRef="#ctx0" brushRef="#br0" timeOffset="174199.6035">19564 10943 124 0,'-100'5'0'16,"-4"9"-124"-16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2-07T09:56:10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9536 7349 212 0,'0'0'116'0,"0"0"-96"15,0 0 3-15,0 0 43 16,0 0-14-16,0 0 12 15,-37-7-18-15,32 7-27 16,-2 11 33-16,1 5-5 16,-4 5 18-16,-4 4 2 15,5 4-11-15,-6 1 2 16,1 6 2-16,1 3-25 16,0 5 40-16,2 3-41 15,2 3-1-15,5 4 12 16,1 2-3-16,3 1 3 0,0-3-8 15,0 0-36 1,0-1 47-16,0 0-42 0,0 2 2 16,0 6 10-16,-2 2 1 15,-2 5 20-15,-2 2-19 16,-4-5-19-16,1 0 50 16,-4-1-33-16,0 0 9 15,0-3 5-15,-2 3-7 16,6 1 6-16,-2 2-18 15,3-1-12-15,0 1 53 16,4-1-53-16,2 4 8 16,2-2 3-16,0 2-12 0,0-3 21 15,2-1-21 1,8-3 8-16,2-5 6 0,-2-3-13 16,1-4-1-16,-1 0 10 15,-1 0-9-15,-3 1 11 16,0 5-12-16,0 4 0 15,-3 3 25-15,0 1-25 16,-3-1 2-16,5 0 15 16,-1 2-9-16,2-3 12 15,2 5-20-15,3-3 1 16,0-1 30-16,4-4-31 16,-2-2 0-16,3-2 8 15,1 1-7-15,1-1 16 0,-3 1-17 16,4 4 0-1,-1-2 6-15,-3-1-6 0,-1-1 0 16,0-2 6-16,-3-3-5 16,2-3 11-16,-5-2-12 15,1-4 0-15,-2-4 0 16,-3-1 0-16,1-2 0 16,-4-2-2-16,1 0 6 15,-2 2 2-15,0-2-6 16,0-2 0-16,0-3 3 15,0-2-3-15,-5-1 0 16,1-1-2-16,-2 0 4 16,2 2 4-16,2 3-6 15,1-1 0-15,-1 3-2 16,2 1 2-16,0 3 0 0,0 2 6 16,0 1-3-16,0 0 21 15,0 0-24-15,5-3 0 16,-2-3 4-16,4-2-4 15,-1-3 0-15,-1 1 2 16,4 0 7-16,-1-3-8 16,0 1-1-16,-1-2 0 15,1 1-3-15,1-2 3 16,-3-2 0-16,-1-3 0 16,0 0 2-16,0-2 4 15,-1-1-6-15,0-1 0 16,-1-2-2-16,0-1 2 15,-1-2 0-15,1 0 0 0,0-1 1 16,-1-1 5-16,1-1-6 16,0 2 0-16,-3-4-2 15,4 0 2-15,0-2 0 16,-1-2 0-16,3 0 1 16,2-1 12-16,1 0-13 15,9 0 0-15,1-9 6 16,2-1-5-16,3-3-1 15,3 2 0-15,-2 0 1 16,2 2 9-16,1-2-10 16,0 3 0-16,0-2-5 15,4-2 5-15,-1 0 0 0,5-3-1 16,3-1 2 0,3-4 9-16,6-4-10 0,1 2 0 15,0-1-3-15,2 1 3 16,1 0 0-16,-3 5 0 15,2-3 0-15,-3 6 3 16,-2 1-3-16,-3 0 0 16,-1 2-4-16,-5 3 4 15,-2-1 0-15,-3 2 0 16,-3 3 1-16,-2-1 7 16,-4 0-8-16,-3-2 0 15,4-1 1-15,-4 0 0 16,1 0-1-16,-3-4 11 15,2 2-10-15,-4-1 43 16,2 0-44-16,-2 0 1 0,-2-2 34 16,-1 1-29-16,1 0 11 15,-4-1-6-15,2-1-2 16,-5 2 19-16,1-1-28 16,-3 0 0-16,-2-3 11 15,-3 0-10-15,0-7-1 16,0-3 0-16,0-5 13 15,-3-2-11-15,-4-4-2 16,1-1 0-16,-1-2 7 16,1-6-7-16,0-5 0 15,-2-5-1-15,-2-19 7 16,-6-15-3-16,-1-25-3 16,1-8-3-16,2 4 3 15,4 12 0-15,6 14 1 16,-2 7-1-16,-1 3 6 0,0 2 16 15,0-4-22-15,-2-3 0 16,-2-4 27-16,-2 1-26 16,-1-6 12-16,-2 0-13 15,1 3 8-15,2 5-2 16,2 15-6-16,4 18 0 16,-2 12 4-16,2 4-4 15,-3-10 6-15,-1-18-6 16,-1-19 6-16,3-15 16 15,-2-2-22-15,7 5 0 0,1 20-1 16,3 23 2-16,0 13 4 16,0 4-5-16,0-5 6 15,0-6-6-15,0-4 0 16,-3 1-1-16,3 4-5 16,0-1 12-16,0 4-6 15,0 2 0-15,0 2 0 16,0 2 3-16,3-1-3 15,3-3 0-15,0-2 0 16,0 0 1-16,1-2-1 16,1 0 0-16,-4 1 2 15,1 2 20-15,-1 1-22 16,-3 3 0-16,-1 2-2 16,0 3 4-16,0 0 6 15,0 2-8-15,-7 0 0 0,0 2-19 16,-2-2 19-16,0 3-30 15,-3 1 29-15,0 4-21 16,-2 1 10-16,2 1-6 16,-2 3-6-16,2 0 5 15,-2 1 4-15,-1 2-26 16,2 2 32-16,-2-1-12 16,3 4 21-16,-1 1-11 15,1 1 11-15,-3 0-9 16,-2-3 9-16,-2 3-25 15,-1-3 25-15,-2 3-6 0,-2 1-7 16,-2 1-9 0,-1 3-5-16,-3 0 14 0,-1 1-11 15,-4 5 1-15,-5 0 22 16,-5 0-23-16,-4 0 23 16,-5 8-14-16,-2 0 15 15,4 1-3-15,1 0 3 16,0 1-10-16,3-3 0 15,2 3-10-15,-2-1 11 16,0 4-13-16,-1-1-22 16,3 1 36-16,-17 5-53 15,13-4-20-15,4-4-513 0</inkml:trace>
  <inkml:trace contextRef="#ctx0" brushRef="#br0" timeOffset="5258.5454">7345 8045 1182 0,'0'0'248'0,"0"0"-23"0,0 0-79 16,0 0 26-16,0 0-64 16,0 0-20-16,43 0 39 15,-7 0-53-15,4 0-22 16,5 0-32-16,0-6-13 15,-1-1 18-15,-2 3-25 16,-4-2-15-16,-7-1 15 16,-3 3-87-16,-7-4-95 15,-2-3-100-15,-7 0-276 16,-6 0-353-16</inkml:trace>
  <inkml:trace contextRef="#ctx0" brushRef="#br0" timeOffset="5514.4567">7658 7857 67 0,'0'0'1169'0,"0"0"-875"16,0 0-65-16,0 0-111 16,0 0-40-16,0 0 1 15,0 0 9-15,89 17-41 16,-50-4-47-16,-4 3 35 0,-7 1-35 15,-9 2-1-15,-8 0-1 16,-11 2 2-16,0 6 0 16,-21-1-2-16,-9 6-36 15,-22 11-65-15,6-6-280 16,5-5-559-16</inkml:trace>
  <inkml:trace contextRef="#ctx0" brushRef="#br0" timeOffset="5874.6266">7373 8627 1373 0,'0'0'316'0,"0"0"-44"16,0 0-81-16,0 0-11 15,0 0-103-15,0 0 36 16,93 5 16-16,-37-2-42 16,9-3-8-16,3 0-15 15,-2 0-37-15,-6 0 38 16,-6 0-65-16,-10 0-6 15,-12-3 0-15,-9 1-2 16,-11 2-43-16,-7-1-67 0,-5-2-62 16,0-5-16-16,-11-1-482 15,-8-1-592-15</inkml:trace>
  <inkml:trace contextRef="#ctx0" brushRef="#br0" timeOffset="6106.3423">7780 8497 1440 0,'0'0'284'15,"0"0"-132"-15,0 0-30 16,0 0 4-16,0 0 20 16,0 0-57-16,96 43-64 15,-66-21 33-15,-8 0-50 16,-10 1 0-16,-9 2 6 0,-3 4-13 15,-14 3 10-15,-17 1-11 16,-29 21-42-16,5-9-94 16,2-7-485-16</inkml:trace>
  <inkml:trace contextRef="#ctx0" brushRef="#br0" timeOffset="6490.7637">7443 9445 1525 0,'0'0'350'0,"0"0"-61"15,0 0-95-15,0 0-19 16,0 0-93-16,0 0-38 0,0 0 101 16,102 2-70-1,-52 1-28-15,4 0-17 0,1-3-30 16,-4 0 30-16,-2 0-30 15,-10-3-33-15,-9-3-20 16,-12 0-130-16,-8-14-43 16,-8 2-244-16,-2 0-532 0</inkml:trace>
  <inkml:trace contextRef="#ctx0" brushRef="#br0" timeOffset="6731.2526">7692 9244 1505 0,'0'0'300'0,"0"0"-165"0,0 0-14 15,0 0-18-15,0 0-11 16,85 49-2-16,-51-29-45 16,-2 3-7-16,-7 2-11 15,-8 0-21-15,-11 3 35 16,-6 2-41-16,0 1 0 15,-20 2 9-15,-7-1-9 16,-17 6-73-16,8-9-217 16,2-4-656-16</inkml:trace>
  <inkml:trace contextRef="#ctx0" brushRef="#br0" timeOffset="8485.5802">7655 7378 110 0,'0'0'254'15,"0"0"27"-15,0 0-37 0,0 0-16 16,0 0-36 0,0 0-39-16,0 0 22 0,-57-21-77 15,39 21-81-15,2 0 25 16,-3 12-34-16,-2 2-1 15,3 10 22-15,0 2-5 16,4 7 46-16,3 2-16 16,5 3-12-16,6-1 20 15,0 0-9-15,4-4 2 16,14-5 8-16,3-3-11 16,3-9 24-16,6-4-42 15,3-10-13-15,4-2 23 16,-1-5-25-16,1-15-7 15,-4-5-10-15,-5-6 8 16,-5-4-4-16,-6-6-6 0,-8-2-26 16,-6 0 25-16,-3 2-35 15,0 4 2-15,-13 6-14 16,-3 7-10-16,-1 6 48 16,-1 4-43-16,-1 6-3 15,-1 6 36-15,2 2-22 16,1 0 5-16,0 11-3 15,1 5-18-15,4 2 58 16,1 0-49-16,7 8-15 16,2-6 23-16,2-3-613 0</inkml:trace>
  <inkml:trace contextRef="#ctx0" brushRef="#br0" timeOffset="15439.0406">7558 12475 1572 0,'0'0'334'16,"0"0"-76"-16,0 0-6 16,0 0-66-16,0 0-125 15,0 0 28-15,-13 109 60 16,13-47-72-16,0 4-26 15,0-3-11-15,0-8-33 16,5-6 37-16,0-11-44 16,-1-11 0-16,2-8-2 15,-3-10 3-15,-3-5-1 16,0-4 5-16,0-7 1 16,0-21 48-16,0-25-54 0,0-32 0 15,0 1 1 1,0 7 7-16,5 15-8 0,6 27 0 15,5 2 9-15,8 6-8 16,1 14-1-16,6 9 0 16,7 4-10-16,-1 16 10 15,3 12 0-15,-5 7 0 16,-1 2 14-16,-9 5 2 16,-3 3-16-16,-4-1-25 15,-7 3 1-15,-8 15-168 16,-3-11-190-16,0-9-469 0</inkml:trace>
  <inkml:trace contextRef="#ctx0" brushRef="#br0" timeOffset="15606.2564">7983 13039 1829 0,'0'0'266'15,"0"0"-155"-15,0 0-111 16,0 0-14-16,0 0-165 16,0 0-472-16</inkml:trace>
  <inkml:trace contextRef="#ctx0" brushRef="#br0" timeOffset="21205.1312">11323 7492 563 0,'0'0'158'0,"0"0"-67"0,0 0 17 16,0 0 9-16,-9 84-10 16,7-49-23-16,2 6-29 15,0 7 61-15,2 6-39 16,7 3-22-16,3 6 18 15,-3 2-31-15,5 9-3 16,-3 15-9-16,-3 17-16 16,-2 4 83-16,-1-6-49 15,0-9-4-15,1-8 4 16,-2 2-14-16,3 3 5 16,0-3-20-16,-4-6-8 15,2-1 45-15,0-4-55 0,0-2 2 16,2 6 28-16,-1 1-30 15,1-1 12-15,0-11-12 16,0-17 0-16,2-9 39 16,0 1-40-16,1 9 0 15,5 6 6-15,0 9-5 16,1-2 9-16,3-3-10 16,1 0 0-16,1-2 13 15,-1 2-13-15,1 0 0 16,-4-1 0-16,-2 0 2 15,0 12 5-15,-6-8-7 16,-3 3 0-16,-3-2 13 16,-1-10-12-16,-2 6-1 0,0 0 19 15,0-2-13-15,0-5 12 16,0 1-2-16,0-5-16 16,0 0 49-16,0-2-49 15,0-3 9-15,3 0 19 16,-2-3-28-16,3-3 17 15,-2 1-17-15,1 1 0 16,-1-2 12-16,2 1-2 16,-1 1-10-16,-1-2 12 15,1-3-11-15,-2-1 17 16,2-3-18-16,-1-2 0 16,-1-1 4-16,0-1-4 15,-1-2 0-15,2 1-1 16,-2-1 7-16,0 0-4 15,3 0-2-15,-3-3 0 0,0-5-3 16,1-3 3-16,2-5 0 16,2-1-2-16,-1-4 4 15,2-1-1-15,0 2-1 16,3-2 0-16,-4-2-4 16,1 0 4-16,-2-1-8 15,1-2 8-15,0-2 0 16,1 1-10-16,2 2 10 15,1 0 0-15,1 0-5 16,1 1 5-16,1-2 0 16,3 1 0-16,0-1 1 0,2-3 3 15,6 0-4-15,3 0 0 16,2 0-7-16,2 0 7 16,1 0 0-16,-1 0-1 15,0 0 2-15,-2 1 3 16,2 1-4-16,3 4-15 15,0 2-1-15,0-1 13 16,0 5-9-16,0 0 3 16,-3 3 2-16,-3-1-8 15,-3-3 15-15,-2-4 0 16,-3-5-10-16,-2-2 10 16,-1 0 0-16,-2-6-2 15,1-8 4-15,-5-6 2 16,2-6-4-16,-5-8 0 0,-2-11-7 15,-4-22 7-15,-1-35 0 16,0-43-1-16,0-24 2 16,0-9 2-16,0 3-3 15,0 18 0-15,3 0 9 16,0 4-9-16,1-1-5 16,-3 0 4-16,-1-2 2 15,0-4 25-15,0 3-26 16,0 5 0-16,-8 9 15 15,1 15-15-15,2 16 0 16,-2 9 11-16,1 10-11 16,0 7 43-16,-1 3-34 15,-4 1-9-15,1-2 41 16,-2-4-32-16,0-2 5 16,0 6-10-16,4 16 3 0,0 14 11 15,2 16-18-15,-2 4-7 16,-1-5-5-16,-4-7 6 15,-2-7-12-15,-5-3 2 16,-2 0-24-16,-1 0 25 16,-3 0-31-16,0 3-15 15,0 6 30-15,3 8-33 16,3 7 13-16,4 11 39 16,2 4 12-16,0 7-19 15,1-2 17-15,-2 4-25 0,-3-1 26 16,-2 0-27-1,-3-1 4-15,-5 1-4 0,-2-1-23 16,0 0 38-16,-3-1-36 16,-1 0-17-16,-1 2 33 15,1-1-16-15,-1 3 13 16,1 7 18-16,-3 0-16 16,-2 0 33-16,-3 4-35 15,-2 11 10-15,0 3-12 16,-2 2-13-16,3 0-1 15,8-2-16-15,15-12-32 0</inkml:trace>
  <inkml:trace contextRef="#ctx0" brushRef="#br0" timeOffset="23374.2349">12985 7308 613 0,'0'0'144'15,"0"0"-34"-15,0 0 69 0,0 0-26 16,-27 75-44-16,22-34 45 15,1 4-61-15,1 8-4 16,1 18-6-16,2 17-4 16,0 16 4-16,0 10 12 15,3-2-26-15,8-5 24 16,2-6-64-16,1 0-10 16,2-4 17-16,-1-7-18 15,0-7 8-15,1 1-10 16,-3-14-16-16,-5-10 64 15,0 10-51-15,-7-14 20 16,2 0 7-16,-2 9-22 0,-1-3 28 16,0-1-39-16,0 9-1 15,0 0 40-15,0-9-29 16,0 7-16-16,0 1 25 16,0-3-20-16,6-1 29 15,-1 1-35-15,1-3 8 16,0 4 26-16,-2-3-33 15,5 1 2-15,-4-2 12 16,4 1-5-16,0 1 8 16,-2-3-18-16,-2 1 2 15,0-1 8-15,0 4-9 16,-3-3-1-16,-1 3 17 16,-1-4-8-16,0-2 13 15,0-6-22-15,0 2 0 16,0-3 23-16,0 2-23 0,0-1 0 15,0-1 20-15,0-2-20 16,0-1 20-16,0-6-20 16,0-4 0-16,0-3 11 15,0 0-11-15,0-2 0 16,0 0 1-16,0-2-1 16,0 2 8-16,2 1-8 15,-2-2 0-15,1 3 1 16,1-1-1-16,-1-3 0 15,1-2-1-15,-1-1 2 16,2-1 2-16,0 0-3 16,-2-2 0-16,0 0-1 15,-1-4 2-15,2-1-1 0,-2 2 0 16,0-2 1-16,0-1 3 16,0 1-4-16,0-2 0 15,0 4 0-15,0-2 0 16,0 2 0-16,0 0 0 15,0-2 9-15,0 1-7 16,0-3-2-16,0 0 0 16,0-1-5-16,0-2 5 15,0 0 0-15,0 0 0 16,0 0-26-16,0-1 13 0,0-2 11 16,0-1 2-1,0 0-6-15,0 0 6 0,0-2 0 16,2 0 0-1,-2-3 1-15,1 0-10 0,1-1 9 16,1 0-17-16,0-1 1 16,0 0 13-16,0 2 2 15,1-1 0-15,1 2 1 16,-3-1-3-16,0 1 3 16,0-1 0-16,-1-3-8 15,1 1 8-15,-1-3 0 16,-1 0-1-16,2-2-2 15,-2 0-17-15,4-1 18 16,1 0-7-16,5 0-3 16,1 0 12-16,8 0-10 0,2-2 10 15,6-6-6-15,3-1-9 16,3-2 3-16,5 0-13 16,2-1 12-16,3 0 13 15,4-3-5-15,1-1 4 16,1-3 2-16,1-1-4 15,-3 0 3-15,5 1 0 16,-6-1-11-16,-1 1 12 16,-5 2-1-16,-4 1 0 15,-2-1 1-15,-5 2-4 16,-4 1 3-16,-1-2 0 16,-3 3-7-16,-5-3 7 15,2 2 0-15,-3-1 0 16,0-2 2-16,-2-1 5 15,2-4-7-15,-3-6 0 0,0-5-4 16,-3-10 4-16,-1-23 0 16,-4-32-1-16,3-31 3 15,-1-14 4-15,2-2-6 16,-1 7 0-16,4 6 1 16,-4-7-1-16,0-16 0 15,3-14-1-15,-3-10 2 16,-1-8 10-16,-2 3-11 15,-1 8 0-15,-3 4 6 16,0 10-5-16,0 3-1 16,-4 6 5-16,-2 7 1 15,3 7 35-15,-4 11-41 16,2 8 8-16,-2 7-4 16,-4-1-3-16,2 5-1 15,0 3-22-15,0 9-61 0,-2 12 40 16,0 4-36-16,0 15-15 15,0 12 48-15,5 14-39 16,0 5 15-16,-2-1 13 16,-1 0-1-16,0-3 52 15,-1 7-11-15,0 5-14 16,-1 2 25-16,0 0-8 16,-2 4 13-16,0-2-1 15,-4 2-43-15,1 2 30 16,-3 2-13-16,-2 2-16 0,-2 2 35 15,-4 4-11 1,-4-1 4-16,-3 1 1 0,-6 1 15 16,1 4-6-16,-3-1 6 15,-4 4-35-15,-1 1 16 16,-6 0-3-16,-5 0 5 16,-2 7 1-16,0 4 7 15,-2-1-6-15,2 0 12 16,1-2-20-16,9 0 22 15,7-3-16-15,8-4 2 16,10 1 6-16,7-2-31 16,11 1 9-16,7-1-43 15,0 0-15-15,0 0-11 0</inkml:trace>
  <inkml:trace contextRef="#ctx0" brushRef="#br0" timeOffset="23526.8652">13451 7321 1069 0,'0'0'99'0,"0"0"11"15,0 0-23-15,0 0-66 16,0 0-21-16,0 0-5 16,-99 22-930-16</inkml:trace>
  <inkml:trace contextRef="#ctx0" brushRef="#br0" timeOffset="26582.8408">8217 7048 836 0,'0'0'191'0,"0"0"-5"15,0 0 62-15,0 0-3 16,0 0-58-16,0 0-58 16,-59 40-15-16,56-11-78 15,3 6 5-15,0 1-11 16,1 0-17-16,17 0 33 16,2-5-28-16,5-4 10 15,5-6 12-15,-3-6-30 16,-1-5 30-16,-2-4-39 15,-6-2-1-15,-3-4 32 16,-1 0-20-16,-4-16 3 16,0-7-5-16,-5-10-2 0,-5-9 7 15,0-5-15-15,-8-3-24 16,-12 7 24 0,-6 1-49-16,1 11 7 0,-4 9 7 15,4 14-20-15,1 8 12 16,8 4-171-16,13 28-27 15,3-3-266-15,0-2-574 0</inkml:trace>
  <inkml:trace contextRef="#ctx0" brushRef="#br0" timeOffset="27004.7625">8915 7154 1117 0,'0'0'183'0,"0"0"-76"16,0 0-88-16,0 0 18 16,0 0-37-16,118 5-15 15,-61-4-115-15,-2-1-358 0</inkml:trace>
  <inkml:trace contextRef="#ctx0" brushRef="#br0" timeOffset="27168.4432">9992 7086 1024 0,'0'0'304'0,"0"0"-138"0,0 0-37 15,0 0-21-15,0 0-58 16,0 0-50-16,98-8-82 16,-17-3-133-16,-8 1-136 15,-1 0-380-15</inkml:trace>
  <inkml:trace contextRef="#ctx0" brushRef="#br0" timeOffset="27366.4307">11256 6970 1141 0,'0'0'391'0,"0"0"-165"16,0 0-102-16,0 0-61 15,0 0 5-15,0 0-50 16,0 0 0-16,97-3-18 15,-53-2-4-15,7-1-9 16,9-2-53-16,40 1-33 16,-14 0-150-16,-5 1-295 0</inkml:trace>
  <inkml:trace contextRef="#ctx0" brushRef="#br0" timeOffset="27553.9832">12307 6938 1655 0,'0'0'224'0,"0"0"26"0,0 0-117 16,0 0-75-16,0 0-33 15,0 0-25-15,100-13-29 16,-58 7-17-16,1-4-111 16,-1 4-33-16,12-5-56 15,-14 2-84-15,-4 1-461 0</inkml:trace>
  <inkml:trace contextRef="#ctx0" brushRef="#br0" timeOffset="27722.8408">12806 6868 1418 0,'0'0'211'0,"0"0"-77"15,0 0-78-15,0 0-56 16,0 0-3-16,80-18-18 15,-45 7-123-15,6-8-113 16,-8 2-144-16,-12 2-396 0</inkml:trace>
  <inkml:trace contextRef="#ctx0" brushRef="#br0" timeOffset="28000.2047">12895 6636 1413 0,'0'0'279'0,"0"0"-13"0,0 0-119 16,0 0-54-16,0 0 18 16,10 87-48-1,13-48-33-15,4 2 28 0,3 1-58 16,-1-2 2-16,-2-5 5 16,-5-2-5-16,-5-4 4 15,-5-2-6-15,-6-2 0 16,-6-2 3-16,-2-1-3 15,-18 2 0-15,-12-3 34 16,-7 1-34-16,-1-3-1 16,3-5-74-16,16-14-82 15,9 0-126-15,12-11-677 0</inkml:trace>
  <inkml:trace contextRef="#ctx0" brushRef="#br0" timeOffset="28572.1204">13997 6829 907 0,'0'0'208'0,"0"0"90"15,0 0-40-15,0 0-14 0,0 0 1 16,0 0-47-16,-89-30-60 16,60 30 53-16,-1 4-87 15,1 10-17-15,2 5-22 16,3 6-32-16,6 6 36 16,8 4-55-16,7 0-13 15,3-1 30-15,10-2-30 16,13-3 16-16,5-9-17 15,5-8 13-15,-1-11-1 16,3-1-12-16,-2-18-3 16,-5-16-9-16,-4-12 12 15,-6-24 0-15,-17-23-1 16,-1-26 7-16,-28-6-24 16,-2 24-18-16,5 30-55 15,5 36 31-15,5 14 1 0,1 2 41 16,2 5 18-16,1 3 0 15,5 9 9-15,2 2-9 16,0 32-19-16,3 29 19 16,1 35 0-16,5 11 44 15,16 2 18-15,7-10 4 16,5-14 18-16,1-3-45 16,2 0-2-16,0-3 41 15,-1 2-46-15,-6-17-11 16,-4-2-21-16,-7-19-137 15,-10-19-469-15</inkml:trace>
  <inkml:trace contextRef="#ctx0" brushRef="#br0" timeOffset="39132.1496">9429 8299 93 0,'100'0'75'0,"-21"0"-8"15,-20 0 8-15,-18 0-39 16,9 0-1-16,7 0 10 16,4 0-12-16,0 0-7 15,-1 0 13-15,-1 0-20 16,3 0 11-16,0 0-10 15,1 0 15-15,1 0-14 16,2 0-2-16,-2 0 1 16,6 0 14-16,-3 0-6 15,1-2 1-15,1 1-4 16,1-1-14-16,-1 1 14 16,-3-2 33-16,-1-1-37 0,1 0 5 15,1-1-24-15,2 0 18 16,-1 0 18-16,3 3-28 15,0-1 1-15,-2 1-3 16,-4 2-1-16,-2-3 56 16,-2 3-35-16,-1-3-11 15,-2 2 15-15,2-3-25 16,-2 0 14-16,4-1-3 16,-2 1-17-16,0 0 37 15,-4 0-30-15,1 2 4 16,-2-1 2-16,-2-1-13 15,2 1 21-15,1 0 16 0,1 0-14 16,3-1 9 0,-1-1-32-16,2 0-1 0,0-1 17 15,2 1-10-15,-2-3 17 16,-3 1 8-16,1 2-32 16,-8-2 32-16,-1 2-32 15,-4 1 0-15,-5 1-1 16,-4 0 2-16,-1 0 8 15,-3 1-7-15,1-3-2 16,-2 3 40-16,0-3-30 16,-1 1 0-16,1 0 0 15,-1 0-10-15,-1 0 12 16,-1-2-12-16,0 3 0 0,-2 0 3 16,-2 0-3-1,2-2 0-15,0 2-2 0,0 0 4 16,0 0-1-16,3 0-1 15,0-2 0-15,4 0 12 16,-2 1-6-16,1 1 2 16,0-1-3-16,-3 1 3 15,-3 2-8-15,0-1 0 16,-4 1 0-16,0 1 0 16,-1-1 0-16,1 1 0 15,-3-2 2-15,0 1-2 16,-1 1 21-16,-1-1-21 15,-1-1 0-15,-1 2 16 0,-3 0-16 16,4 0 6-16,-5 0-6 16,-2 0 7-16,0 0-4 15,-1 0-3-15,-1 0 0 16,-2 0 1-16,1 0-1 16,-2 0 0-16,-2 0-1 15,0 0 3-15,-2 0 2 16,-1 0-4-16,1 0 0 15,-1 0 2-15,0 0-2 16,0 0-1-16,0 0 0 16,0 0-13-16,-4 2 13 15,-45 3-48-15,1 1-59 16,-10-1-298-16</inkml:trace>
  <inkml:trace contextRef="#ctx0" brushRef="#br0" timeOffset="39756.2352">14430 7715 584 0,'0'0'93'0,"0"0"-40"15,0 0 64-15,0 0-40 16,0 0-15-16,0 0-30 0,0 0 2 15,-38-7-5-15,32 5-16 16,1-4 22-16,-1-1-28 16,0-3-7-16,-2-2 17 15,-1-2-17-15,2 0 0 16,-2-2 0-16,-1-1 0 16,0 0-8-16,0 1 8 15,0 2-20-15,0 1 20 16,3 2-19-16,0 0-3 15,-1 3 16-15,2 0-5 16,2 4 2-16,-1 2-10 16,-2 2-25-16,-5 0 16 15,-13 15-14-15,1 4 26 16,-2 3-150-16</inkml:trace>
  <inkml:trace contextRef="#ctx0" brushRef="#br0" timeOffset="40326.4852">14044 8124 937 0,'0'0'136'0,"0"0"-8"15,0 0 7-15,0 0-12 0,0 0 20 16,61-92-28-16,-48 63-54 15,-3-2-3-15,1-4-58 16,-2-5-13-16,-3-7 7 16,-2-7-35-16,-1-4-16 15,-1-3-13-15,-2-3-48 16,0 4 35-16,0 2-15 16,-8 2 6-16,-5 3 29 15,-4 2-18-15,-3-2-28 16,-1 4 15-16,-3 3-1 15,-1 3 60-15,1 6-40 16,-2 7-62-16,3 4 76 16,-2 6 18-16,2 2 29 0,-3 4 4 15,1 2-22 1,0 6 25-16,-2 2-57 0,-3 4 31 16,-1 0 7-1,-5 0 19-15,-1 0 7 0,-2 2 11 16,-1 3-2-16,-1-2 13 15,-2 2-18-15,-3-1-4 16,-1 0-20-16,-6 0 19 16,-4 3-9-16,-7-3 0 15,-5 5 10-15,-5 1 6 16,-13 3-6-16,-16 2-8 16,-21 5-10-16,-9 1-10 15,3 0 7-15,9-4-82 0,14-1 103 16,5-3-39-1,0-2-27-15</inkml:trace>
  <inkml:trace contextRef="#ctx0" brushRef="#br0" timeOffset="41003.3955">8120 8144 100 0,'0'0'202'16,"32"89"-87"-16,-15-39 3 0,0-6-12 15,0-7-51-15,2-11 1 16,2-6-16-16,4-8-5 15,8-12-3-15,9 0-21 16,22-15-11-16,27-20 3 16,35-14-3-16,7-7-62 15,-27 13-3-15,-27 6-463 0</inkml:trace>
  <inkml:trace contextRef="#ctx0" brushRef="#br0" timeOffset="44209.4411">8487 11838 1086 0,'0'0'146'0,"0"0"-133"16,0 0-13-16,90-13 55 15,-43 7-7-15,7 1 33 16,9-1 1-16,5 0-7 15,4 1-28-15,1-1-38 16,3 0 26-16,-1-2-26 16,-2 2-8-16,0-4 16 15,1 3-11-15,10-3-6 0,17-2 0 16,16-4 1-16,7-1 11 16,-6 0 8-16,-5 3-4 15,-7 1 14-15,-4 0-19 16,1 0 1-16,-5 2-2 15,0 2-10-15,-5 1 32 16,-3 2-32-16,-2 1 1 16,-13 0 24-16,-12 2-11 15,8-3-2-15,13-1 13 16,13-2-22-16,13 0 37 16,-5 1-39-16,-11 4 0 15,-3-2 21-15,-2 2-21 16,-2-2 9-16,0 2-10 15,-1-1 9-15,0-2-7 0,-13 3-2 16,-13 1 0-16,-14 0 8 16,-2 0-7-16,8 1 8 15,6-3 3-15,13 3-11 16,-2 0 41-16,1-1-36 16,2 1-6-16,1 0 23 15,0 2-21-15,1 0 8 16,-2 0-10-16,-2 0 6 15,-1 0 1-15,-1 0-7 16,-3 0 0-16,-3 0 18 16,-1 0-5-16,-3 0 3 0,-1 0 4 15,0 0-19-15,-2 0 39 16,3 0-40-16,-1 0 0 16,0 0 14-16,-1 0-13 15,-2 0-1-15,-5 2 0 16,-1 0 1-16,-4 1 5 15,-6-1-6-15,-2 0-3 16,-8 0 2-16,-4-1 2 16,-9-1-1-16,-3 0 0 15,-5 0 0-15,-2 0 3 16,-2 0-3-16,1 0 0 16,-1 0 7-16,0 0-7 15,3 0-1-15,-1 0 1 0,4 0 0 16,0 0 0-1,3 2 0-15,4 3 0 0,5 4 4 16,5 5-4-16,6 5 18 16,2 4 11-16,1 7-29 15,-4 3 43-15,-3 3-35 16,-6 4 1-16,-5 2 31 16,-8 2-6-16,-5 0 12 15,-4 4 12-15,0-1-9 16,0 3 34-16,-6 0-35 15,2 2-17-15,-1-1 23 16,4-1-21-16,0 1 4 16,1-1-7-16,0 0-22 15,0-2 55-15,0 0-56 16,0-2-6-16,0 3 26 0,0-3-20 16,0 2 8-1,0-3-15-15,2-1 7 0,4-2 8 16,-3-4-15-16,-1-4 0 15,1-5 4-15,-3-7-3 16,0-2 4-16,0-4-5 16,0-4 6-16,0-4-3 15,0-2-3-15,0-1-6 16,0-2 4-16,0-3 3 16,0 0-2-16,0 0 1 15,0 2-5-15,-3-2-19 16,-10 0 17-16,-10 0-45 15,-7 0 31-15,-5 1 1 0,-3 1 19 16,-2 1-8 0,-5 0 0-16,0 0-9 0,-5-2 18 15,-5 3-6-15,-14-1-1 16,-21 1 7-16,-16 0 0 16,-5 2-1-16,6-3-4 15,22-1-13-15,24 1 18 16,13-2-8-16,4 2 2 15,-8 0 12-15,-10 2-6 16,-8 0 0-16,-1-2 1 16,0 1 6-16,-1 1-7 15,2-3 0-15,-4 0 2 16,0-2-1-16,1 0-1 16,-4 0 0-16,5 0 0 0,-2 0-6 15,1 0 6-15,2 0-5 16,-1 0 4-16,1 0 2 15,-3 0-1-15,-13 0 0 16,-12-4 7-16,-13-2-16 16,0-3 9-16,19 1-7 15,22 2 5-15,20 1-10 16,-1 0 6-16,-7 0-6 16,-10-2 9-16,-6 0-13 15,0 0 16-15,2-1-5 16,4 3 4-16,0-2 1 15,0 0 0-15,-1-2-1 16,1 3-2-16,-4-3-8 0,3 2 11 16,-5-1-12-16,1 2 11 15,-1 0-8-15,0-1 8 16,0 2 0-16,-2-2 1 16,5-1-7-16,3 1 7 15,4-1-9-15,2-1 9 16,7 0 1-16,2 3 0 15,3 0-1-15,3 0 0 16,-3 4 2-16,4-1-2 16,-6 1 0-16,1 2-1 15,-1 0 9-15,-3 0-4 16,2 0-4-16,2-1 0 16,0 1 0-16,1 0 0 15,2 0 0-15,0 0-7 16,3 1 16-16,0 5-9 0,5 0 0 15,2-1 0-15,4-2 0 16,1 1 0-16,3-3-1 16,2 3-8-16,3-4 18 15,2 1-7-15,1-1-2 16,1 0 0-16,4 0 16 16,-2 0-16-16,0 0 0 15,3 0 3-15,-4 2 3 16,2 0-5-16,-2-2-1 15,0 3 0-15,-1 0 5 0,-2 0-4 16,1 0-1 0,3 1 11-16,0-3-5 0,5 1 21 15,1-1-8-15,7-1-18 16,4 0 43-16,-1 0-36 16,2 0 1-16,0 0 4 15,0 0-1-15,0 0 17 16,0 0-29-16,0-4 7 15,0-5 25-15,0 0-31 16,0-6 8-16,-1-2 14 16,-4-7-12-16,1-7 22 15,-5-13-33-15,-4-18 1 16,-10-23 39-16,-7-14-40 16,-1 6 13-16,6 16-5 15,7 26-2-15,6 17-9 16,3-4 3-16,4-3-39 0,19-20-21 15,16 13-208-15,7 2-511 0</inkml:trace>
  <inkml:trace contextRef="#ctx0" brushRef="#br0" timeOffset="51700.5305">13518 14841 1318 0,'0'0'343'0,"0"0"-127"0,0 0-33 16,0 0-35-16,0 0-30 15,0 0-69-15,0 0-12 16,65-30-16-16,-37 24-21 16,2 1 6-16,3-1-6 15,2-1-61-15,6-2-59 16,11-11-169-16,-12 3-230 15,-7 2-236-15</inkml:trace>
  <inkml:trace contextRef="#ctx0" brushRef="#br0" timeOffset="51894.2011">13583 14988 851 0,'0'0'489'0,"0"0"-338"16,0 0 19-16,0 0-31 15,0 0-47-15,0 0 25 16,0 0-13-16,89-12-54 16,-19-14-15-16,33-13-35 15,40-17-90-15,-19 9-125 16,-14 3-335-16</inkml:trace>
  <inkml:trace contextRef="#ctx0" brushRef="#br0" timeOffset="54333.4102">15804 13896 454 0,'0'0'208'0,"0"0"-97"16,0 0 29-16,0 0 34 16,0-80 1-16,1 52-42 15,1-1 1-15,-1-6-66 16,1-2 2-16,0-4-9 16,3-7 9-16,-4-13 31 15,-1-24 14-15,0-24-22 16,-22-12 30-16,-17 0-43 15,-14 9-14-15,-13 16 28 0,-11 4-14 16,-4 13 8 0,9 19-3-16,11 18-31 0,12 15 22 15,6 10-20-15,-8 3-23 16,-3-1-4-16,-3 4-29 16,8 5 27-16,9 5-27 15,7 1 1-15,8 0 8 16,4 0-9-16,4 1-1 15,3 4 0-15,-1 0 2 16,-2 0 6-16,2-2-7 16,-1 2 0-16,2-4-4 15,1 1 4-15,6-2 0 16,1 0 0-16,3 0 1 0,1 0-2 16,1 0-11-16,-3 0-36 15,0-6-19-15,0-2-72 16,-1-4-61-16,-2 0-91 15,-2 0-224-15,3 3-163 0</inkml:trace>
  <inkml:trace contextRef="#ctx0" brushRef="#br0" timeOffset="54708.8113">14737 12568 1092 0,'0'0'177'15,"0"0"-22"-15,14 72 78 0,-4-27-42 16,0 8-19 0,1 1 7-16,-1 1-68 0,-2-4-31 15,-2-5-21-15,-2-7-37 16,2-8 11-16,-5-11-33 16,-1-8 6-16,0-5 3 15,0-7-8-15,-7-3 71 16,-6-21-32-16,-7-7-28 15,-1-25 7-15,-4-24-19 16,2-20 8-16,9 5 4 16,5 21-12-16,9 27 13 15,0 22 16-15,2 1-7 16,15 2 20-16,7 1-32 16,9 11-10-16,10 7 19 0,23 3-19 15,23 17 1-15,25 13-1 16,6 8-6-16,-6-4-14 15,-35-8-217-15,-28-13-580 0</inkml:trace>
  <inkml:trace contextRef="#ctx0" brushRef="#br0" timeOffset="63780.7614">16417 11987 1647 0,'0'0'285'0,"0"0"-175"16,0 0-78-16,0 0 48 15,0 0 30-15,-27 89 16 16,19-33-52-16,2 9-45 15,0 3 17-15,5-13-46 0,-3 3 0 16,1-7 0 0,0-8 6-16,1-6-12 0,-1-10-32 15,2-10-77-15,-2-13-14 16,-5-18-118-16,0-14-133 16,-2-10-384-16</inkml:trace>
  <inkml:trace contextRef="#ctx0" brushRef="#br0" timeOffset="64026.3393">16300 11980 87 0,'0'0'1405'15,"0"0"-1252"-15,0 0-90 16,0 0 4-16,-83 51 21 0,68-31-33 16,4-3-36-1,4-2 3-15,3-5-22 0,4-7 0 16,0-3 12-1,0-2 2-15,4-19 1 0,14-7-4 16,6-3-10-16,6 1 15 16,5 12-16-16,7 16 0 15,3 2-12-15,4 32 12 16,14 40-122-16,-11-5-221 16,-10-4-576-16</inkml:trace>
  <inkml:trace contextRef="#ctx0" brushRef="#br0" timeOffset="67089.9896">16640 9008 1052 0,'0'0'249'0,"0"0"8"16,0 0-63-16,0 0-12 16,0 0-56-16,0 0-33 15,0 0 10-15,15 2 14 16,21-2 24-16,31-2-8 15,36-19-38-15,39-10 29 16,13-6-55-16,-5 4-30 16,-18 4 3-16,-40 14-20 15,-23 4 0-15,-21 2-22 0,-17 5 9 16,-1 0-4-16,-6-1-5 16,-5 3-14-16,-10 2 7 15,-9 0-44-15,0 0-33 16,-9 0-80-16,-18 1-79 15,-46 17-149-15,4 0-212 16,-7-1-173-16</inkml:trace>
  <inkml:trace contextRef="#ctx0" brushRef="#br0" timeOffset="67377.0916">16505 9132 1018 0,'0'0'246'0,"0"0"-25"16,0 0-13-16,0 0-34 15,0 0-56-15,0 0 29 16,0 0-2-16,110-11-22 16,-10-4-8-16,35-9-3 15,14 0-14-15,-3 0-32 16,-21 7-44-16,-37 7 26 15,-20 3-48-15,-25 4 1 16,-9 3-2-16,-6 0-19 16,-6 0-117-16,-16 7-147 15,-6 6-320-15,-13 1-506 0</inkml:trace>
  <inkml:trace contextRef="#ctx0" brushRef="#br0" timeOffset="67984.1381">16630 9851 939 0,'0'0'270'0,"0"0"-105"15,0 0 146-15,0 0-71 16,0 0-57-16,0 0-66 15,0 0-28-15,-15-7 8 16,35 5-3-16,18-1 28 16,28-6 29-16,34-8-56 15,27-7-13-15,8-3-23 16,-13 0-43-16,-32 7 6 16,-33 9-22-16,-20 3 0 15,-10 2 6-15,-6 1-6 16,-3 2-31-16,-8 0-27 15,-8 3-38-15,-2 0-35 0,-17 0-96 16,-43 11-304 0,4 6-95-16,-5 2-508 0</inkml:trace>
  <inkml:trace contextRef="#ctx0" brushRef="#br0" timeOffset="68221.9663">16514 10084 1534 0,'0'0'288'0,"0"0"-159"16,0 0 31-16,0 0 33 15,0 0-13-15,85 0-6 16,-2-2-13-16,29-11-66 16,7-3-35-16,-19-1 6 0,-26 2-36 15,-24 5-15-15,-4 2-10 16,4-1-4-16,3-3-2 15,4-1-40-15,7-5-135 16,-16 6-122-16,-10-3-465 0</inkml:trace>
  <inkml:trace contextRef="#ctx0" brushRef="#br0" timeOffset="69029.5735">16828 11598 1018 0,'0'0'353'15,"0"0"-127"-15,0 0 3 16,0 0-3-16,0 0-43 16,0 0-41-16,0 0 17 15,50 7 59-15,-12-7-87 16,9 0-37-16,5-9-16 15,3-2-39-15,1-1-12 0,-1 1-26 16,-3 3 7-16,-8 0-8 16,-8 2 0-16,-12 3-74 15,-11 2-56-15,-7 1-104 16,-6 0-26-16,-13 0-119 16,-9 7-307-16</inkml:trace>
  <inkml:trace contextRef="#ctx0" brushRef="#br0" timeOffset="69261.5014">16864 11828 1491 0,'0'0'356'16,"0"0"-227"-16,0 0 77 0,0 0 18 16,0 0 8-16,0 0-36 15,97 1-53-15,-51-1-26 16,5 0-44-16,1 0-17 15,3-4-17-15,-2 0-33 16,3-3 22-16,-6 3-28 16,-3-2-13-16,-6-1-47 15,-6 1-114-15,-9 0-309 16,-17 1-476-16</inkml:trace>
  <inkml:trace contextRef="#ctx0" brushRef="#br0" timeOffset="76104.8046">21801 10205 1746 0,'34'-131'234'0,"14"-33"-178"16,9-3 128-16,3-15-45 16,-1-7-38-16,1 5-19 15,-2 15-17-15,-8 28-26 16,-12 41-18-16,-16 32-21 16,-10 24 45-16,-4 10-32 15,-1 0-2-15,-3 0 5 16,1 1-10-16,-2 5 5 0,-1 8-11 15,-2 7 0-15,1 1 0 16,-1 7 0-16,0 1-14 16,0 4-2-16,0 0-22 15,0 0 15-15,0 0 11 16,0 0 12-16,0 0 4 16,-1 0-4-16,-9 8 0 15,-7 7-1-15,-11 12 2 16,-14 11 3-16,-10 10-4 15,-6 6 0-15,-1-3 9 16,8-2-9-16,10-13 0 16,13-9-1-16,12-13 2 0,15-14-2 15,1-2 1-15,36-38 0 16,34-27-14-16,33-18 14 16,9 3 0-16,-11 25 6 15,-28 30-6-15,-27 20 0 16,-5 7-6-16,5 13-5 15,5 19 10-15,11 22-67 16,13 30-141-16,-17-9-364 16,-10-7-1047-16</inkml:trace>
  <inkml:trace contextRef="#ctx0" brushRef="#br0" timeOffset="77067.7138">13915 16182 1283 0,'0'0'478'0,"0"0"-176"16,0 0-34-16,0 0-63 16,0 0-47-16,0 0-97 15,-4 0-24-15,20-3-37 16,11-4 6-16,4 2-4 0,4-2-2 16,0 1-15-16,0 0-72 15,-6 3-118-15,3-2-65 16,-10 2-251-16,-7 2-140 0</inkml:trace>
  <inkml:trace contextRef="#ctx0" brushRef="#br0" timeOffset="77234.2154">13871 16346 1448 0,'0'0'271'0,"0"0"-50"16,0 0-128-16,0 0-65 15,120-24 11-15,22-17-31 16,35-13-8-16,22-8-90 0,-43 9-259 16,-43 11-409-16</inkml:trace>
  <inkml:trace contextRef="#ctx0" brushRef="#br0" timeOffset="78549.6305">16594 15112 575 0,'0'0'632'16,"0"0"-432"-16,0 0-12 16,0 0-56-16,0 0-41 15,0 0-14-15,0 0-68 16,0 0-9-16,0 4-1 16,0 4-115-16,0 16-8 15,0 0-154-15,0 1-302 0</inkml:trace>
  <inkml:trace contextRef="#ctx0" brushRef="#br0" timeOffset="78836.3281">16528 16433 1069 0,'0'0'236'16,"0"0"-150"-16,0 0 12 15,0 0-9-15,0 0-64 16,0 0-25-16,0 0-51 15,0 0-200-15,0 0-516 0</inkml:trace>
  <inkml:trace contextRef="#ctx0" brushRef="#br0" timeOffset="79531.8413">17368 16085 1106 0,'0'0'368'16,"0"0"-94"-16,0 0 46 15,0 0-84-15,0 0-49 16,0 0-20-16,0 0-58 15,42-27-39-15,-14 18-14 16,5 3-30-16,2-3-11 16,-3 2-15-16,-1 2-14 15,-5 2 13-15,-4 1-155 0,-5 2-81 16,-5 0-132-16,-9 8-288 16,-3-2-508-16</inkml:trace>
  <inkml:trace contextRef="#ctx0" brushRef="#br0" timeOffset="79719.5923">17265 16324 1692 0,'0'0'482'0,"0"0"-410"16,0 0 2-16,0 0-37 15,0 0 27-15,99 0 13 16,-42 0-62-16,18-2-15 15,22-3-7-15,17-5-173 16,-17 0-364-16,-25-4-656 0</inkml:trace>
  <inkml:trace contextRef="#ctx0" brushRef="#br0" timeOffset="84291.8955">19027 5046 1313 0,'0'0'233'0,"0"0"-79"0,0 0-63 16,0 0-34-16,0 0-6 15,0 0-50-15,0 0-1 16,0 14 13-16,6 18-4 16,3 5 15-16,-2 2-2 15,1 3-21-15,2-2 34 16,-2 1-35-16,-1 4-7 16,-2 19-7-16,-2-11-281 15,-3-6-510-15</inkml:trace>
  <inkml:trace contextRef="#ctx0" brushRef="#br0" timeOffset="84702.4916">19165 5861 1101 0,'0'0'259'0,"0"0"36"15,0 0-26-15,0 0-83 16,-3-77-65-16,14 65-33 0,4 5-46 16,2 2-16-16,4 3-12 15,2 2-13-15,-2 0 17 16,0 7-17-16,-7 7-1 15,-7 6 12-15,-7 6-11 16,0 6 17-16,-20 3 3 16,-5 4 4-16,-3-3 27 15,1 0-42-15,4-6-2 16,7-7-3-16,8-6-5 16,7-4 0-16,1-6-12 15,11-4-53-15,15-3 10 16,13 0-110-16,37 0-158 15,-9 3-50-15,-5 1-246 0</inkml:trace>
  <inkml:trace contextRef="#ctx0" brushRef="#br0" timeOffset="85168.9734">19280 6523 1147 0,'0'0'219'0,"0"0"-29"16,0 0 30-16,0 0-73 16,0 0-59-16,0 0-48 0,0 0 3 15,61-53-31-15,-47 53-11 16,-3 0 23-16,-4 9-16 15,-6 8 7-15,-1 7-15 16,-4 2 0-16,-14 6 22 16,-3-3-21-16,2 2 6 15,-1-4 5-15,8-10-12 16,5-4 9-16,6-5-9 16,1-4 0-16,0-1 16 15,16 0-15-15,5 0 23 16,4 4 6-16,4-1-19 15,-3 2 22-15,-2 1-33 16,-6 2 0-16,-6-1 14 0,-9 5-14 16,-3 2 12-16,-3 4 13 15,-19 3-19-15,-11 4 9 16,-6 0-15-16,-7 1-45 16,-15 14-132-16,11-7-178 15,9-6-376-15</inkml:trace>
  <inkml:trace contextRef="#ctx0" brushRef="#br0" timeOffset="85633.5361">19201 7246 1204 0,'0'0'272'0,"0"0"-50"16,0 0 23-16,0 0-91 15,0 0-58-15,0 0-70 16,0 0 13-16,0 60 62 16,4-23-35-16,3 1-21 15,2-2-13-15,1-1-30 16,2-6 27-16,1-4-29 15,1-9-1-15,1-7-5 16,0-9 5-16,1 0 1 16,1-19 14-16,-1-6-13 0,-1-6 10 15,-3 2-11 1,-2 2 0-16,-5 7 13 0,-2 9-12 16,-1 5 50-16,-2 6 9 15,0 3-50-15,0 14 29 16,0 14 7-16,4 7-10 15,-3 5 9-15,1 5-36 16,1 2-1-16,0 2-8 16,0-2-36-16,0-1-59 15,-2 7-173-15,-1-10-305 16,0-13-390-16</inkml:trace>
  <inkml:trace contextRef="#ctx0" brushRef="#br0" timeOffset="86040.1561">19442 8118 1020 0,'0'0'622'0,"0"0"-451"16,0 0 110-16,0 0-142 16,0 0 22-16,0 0-41 0,0 0-18 15,-46 92-10 1,46-69-34-16,0-3-4 0,14-1-14 16,0-5-4-16,2 1 31 15,0-1-53-15,2 0-8 16,-4 2 9-16,-1-3-14 15,-4 4 9-15,-4-2-10 16,-4 1 6-16,-1 0 5 16,-1 1-11-16,-13-3-8 15,-5 0 8-15,-5-9-44 16,-2-5-29-16,0-2-61 16,-13-38-127-16,9 0-131 15,5-1-432-15</inkml:trace>
  <inkml:trace contextRef="#ctx0" brushRef="#br0" timeOffset="86215.7134">19298 8117 1798 0,'0'0'219'16,"0"0"-24"-16,0 0-77 15,81-20-26-15,-41 11-19 16,5-1-40-16,0-5-33 15,16-16-15-15,-12 7-200 16,-11-3-514-16</inkml:trace>
  <inkml:trace contextRef="#ctx0" brushRef="#br0" timeOffset="89591.03">18870 14166 971 0,'0'0'345'0,"0"0"-10"16,0 0 33-16,0 0-65 15,0 0-64-15,0 0-118 16,-3-43-83-16,2 62-33 16,-1 12-4-16,1 10 18 0,-2 7-19 15,1 3 6-15,1-2-3 16,-2 0-3-16,3-3-94 15,0 9-106-15,0-9-300 16,0-9-362-16</inkml:trace>
  <inkml:trace contextRef="#ctx0" brushRef="#br0" timeOffset="90032.7623">18824 14849 1273 0,'0'0'296'0,"0"0"14"16,0 0-164-16,0 0-55 16,0 0-26-16,0 0-25 15,95-69-3-15,-63 69-2 16,-6 0-21-16,-3 15 27 16,-8 5-22-16,-6 6-19 15,-9 8 40-15,0 9 6 16,-17 4 29-16,-6 2 1 0,-4 0-20 15,1-5 16 1,6-5-56-16,6-6-15 0,10-8 16 16,4-6-17-16,1-5 1 15,17-4-1-15,12-3-64 16,10-3-63-16,27 0-84 16,-9-1-307-16,-10 1-513 0</inkml:trace>
  <inkml:trace contextRef="#ctx0" brushRef="#br0" timeOffset="90484.8971">18931 15618 1468 0,'0'0'259'0,"0"0"-133"16,0 0 71-16,0 0-82 16,0 0-41-16,0 0-49 15,0 0-24-15,53-68 30 16,-49 84-22-16,-4 9-7 16,0 10 30-16,-1 8-15 15,-12 3-3-15,0 2-14 16,1-1 9-16,2-4 2 15,4-5-11-15,6-9 1 16,0-5 14-16,3-7-8 0,15-5 19 16,3-2 6-16,7-3-21 15,1-2 27-15,-1 3-38 16,-3-1 0-16,-6 2 5 16,-10 4 2-16,-9 6-6 15,-1 6-1-15,-24 5 6 16,-10 4 12-16,-8 0-18 15,-5-2-10-15,2-3-2 16,3-7-70-16,1 4-115 16,12-7-179-16,11-4-446 0</inkml:trace>
  <inkml:trace contextRef="#ctx0" brushRef="#br0" timeOffset="91190.9489">18906 16520 222 0,'0'0'410'0,"0"0"-241"0,0 0 61 15,0 0-44-15,0 0 56 16,0 0-10-16,0 0 13 15,-2-38 8-15,1 38-92 16,1 2-70-16,-1 17-10 16,-1 10 1-16,2 9 18 15,0 2-31-15,0 1-41 16,3-2-12-16,6-8-16 16,6-5 2-16,0-8 2 15,3-9-4-15,1-4-15 16,-1-5-13-16,0-5-18 15,-3-9 19-15,-5-1 5 0,-2 6 22 16,-7 4-6-16,1 5 6 16,-2 9-2-16,0 16 2 15,0 13 11-15,0 11 3 16,0 14-14-16,1-1 9 16,5 4-25-16,1 3-15 15,-1-10-121-15,1 39-109 16,-4-18-257-16,-2-12-172 0</inkml:trace>
  <inkml:trace contextRef="#ctx0" brushRef="#br0" timeOffset="91499.2896">19027 17544 1418 0,'0'0'249'0,"0"0"-122"15,0 0 78-15,0 0 11 16,0 0-59-16,-37 84-19 16,40-72 11-16,9-2-34 15,2 0-38-15,2-2-23 16,0 1-18-16,0 4 12 16,-2 1-42-16,-2 2 3 15,-4 7-8-15,-5 3 7 16,-3 4 6-16,0 1-14 15,-7 2-33-15,-8-6 1 0,0-5-51 16,-3-8-52 0,-2-12-47-16,-9-24-114 0,4-11-397 15,4-8-803-15</inkml:trace>
  <inkml:trace contextRef="#ctx0" brushRef="#br0" timeOffset="91643.1091">19042 17433 1958 0,'0'0'302'16,"0"0"-191"-16,113-117-13 16,-29 45-66-16,14-20-6 15,-1-12-26-15,-22-10-122 16,-31 27-376-16,-24 11-1310 0</inkml:trace>
  <inkml:trace contextRef="#ctx0" brushRef="#br0" timeOffset="97189.4742">19719 12729 576 0,'0'0'194'0,"0"0"-7"0,0 0 55 16,0 0-41-16,0 0-57 15,0 0-46-15,-5-33 21 16,5 33-54-16,8 0-49 16,8 8 33-16,3 14-5 15,6 10 30-15,-2 9-23 16,-3 4-26-16,-7 2 13 15,-7 1-17-15,-6-1 2 16,0-2-5-16,-9-4-11 16,-7-7 10-16,-1-6-17 15,2-5 1-15,2-9 8 16,4-6-8-16,1-8 1 0,3 0 20 16,0-15 3-16,4-14-3 15,1-8-22-15,0-8-10 16,6-5 10-16,10 1 1 15,2 5-1-15,0 3 0 16,-1 5-1-16,-1 2-10 16,-4 3 11-16,-3 4 0 15,-3 4 7-15,-3 3-7 16,-3 5 0-16,0 3-1 16,0 1 2-16,0 5 19 15,0 3-12-15,0 3 4 16,-2 0 17-16,-1 0-14 0,-1 17-9 15,-2 9-6-15,-2 12 1 16,4 5 23-16,1 4-18 16,3-3-6-16,0-5 21 15,1-2-20-15,10-6 1 16,1-1-2-16,1-7 1 16,0-3-7-16,1-5 6 15,2-6-75-15,7-9-129 16,-5 0-154-16,1-9-394 0</inkml:trace>
  <inkml:trace contextRef="#ctx0" brushRef="#br0" timeOffset="97912.4672">20089 12864 821 0,'0'0'288'16,"0"0"-94"-16,0 0 95 15,0 0-100-15,0 0-89 16,0 0-42-16,0 0 45 16,-58 80 10-16,46-41-16 15,6-2-39-15,4 0 21 16,2-5-50-16,0-3-15 16,14-7-1-16,4-5-4 15,3-6-2-15,3-8-7 16,1-3 6-16,1-9 9 15,-2-11-13-15,-5-9-2 16,-5-5 0-16,-8-4-1 16,-6-3-16-16,0 2-21 0,-9 3-32 15,-10 9 37-15,-6 10-48 16,-1 12-108-16,-5 5-40 16,8 4-127-16,7 5-389 0</inkml:trace>
  <inkml:trace contextRef="#ctx0" brushRef="#br0" timeOffset="98623.6697">20767 12477 1111 0,'0'0'236'15,"0"0"-82"-15,0 0 96 16,0 0-80-16,0 0-117 15,0 0-33-15,0 0-4 0,35 39 28 16,-14 5-18 0,-2 8-12-16,-4 4 18 0,-8 2-20 15,-5-5-11-15,-2-7 14 16,-4-5-15-16,-8-9 9 16,0-5-9-16,-2-10 0 15,5-5 13-15,5-10-12 16,1-2 6-16,3-12 25 15,0-18-32-15,3-13-2 16,15-12-8-16,3-9 7 16,4 0-8-16,0 2 4 15,-3 6 7-15,-3 7 3 16,-5 6 0-16,-7 6 9 16,-4 5-11-16,-3 8 23 0,0 7 36 15,0 5 0-15,-4 7 14 16,-2 5-4-16,-1 0-29 15,-5 20-16-15,-3 14-17 16,-4 12-1-16,5 8 59 16,3 3-20-16,9-1 0 15,2-6-8-15,9-6-19 16,13-7 9-16,4-9-14 16,2-8-14-16,0-10 30 15,1-8-29-15,-3-2 6 16,-4-1 4-16,-2-11-10 15,-5-2-2-15,-4 0-2 16,-5-1-77-16,-3 5-30 16,-3-1-82-16,0 8-82 15,-7 3-203-15,-5 0-274 0</inkml:trace>
  <inkml:trace contextRef="#ctx0" brushRef="#br0" timeOffset="98860.4521">21272 12673 1654 0,'0'0'366'0,"0"0"-205"15,0 0-15-15,0 0-67 16,0 0 17-16,18 104-12 0,-6-54-58 15,0 2-25 1,-2 5-2-16,-4 29-53 0,-3-13-204 16,-3-9-495-16</inkml:trace>
  <inkml:trace contextRef="#ctx0" brushRef="#br0" timeOffset="101178.1664">23989 11984 717 0,'0'0'680'0,"0"0"-540"0,0 0-46 16,0 0-32-16,0 0-12 15,0 0 43-15,0 0 8 16,60 82 13-16,-32-54-36 16,7 0-7-16,2-3-46 15,-1-5-4-15,3-5-2 16,-2-6-13-16,-6-3 3 16,-8-6-9-16,-3 0 1 15,-6-7 27-15,-7-8-7 0,-2-6 16 16,-2-2 12-1,-3 2-6-15,0 5 31 0,0 5 18 16,0 6-16-16,0 2 29 16,0 3-62-16,0 0-32 15,0 7-11-15,0 12 0 16,3 11 5-16,4 7-5 16,7 5 0-16,1 3 15 15,4-1-15-15,2-2 0 16,-2 0 2-16,1-9-2 15,-7-3 8-15,-3-8-8 16,-5-6 0-16,-5-8-4 16,0-2 4-16,-4-4-1 15,-16-2-5-15,-10 0-9 0,-10 0-18 16,-1-6-35-16,5 1-40 16,6 0 1-16,12 2-119 15,7 0-139-15,11 2-348 0</inkml:trace>
  <inkml:trace contextRef="#ctx0" brushRef="#br0" timeOffset="101450.2666">24709 12313 446 0,'0'0'1270'16,"0"0"-1125"-16,0 0-120 15,0 0-12-15,0 0-12 16,36 92-1-16,-14-56-133 15,-3-5-881-15</inkml:trace>
  <inkml:trace contextRef="#ctx0" brushRef="#br0" timeOffset="102964.6115">24756 12296 221 0,'0'0'154'15,"0"0"-105"-15,0 0 45 16,0 0 39-16,0 0-13 15,0 0-25-15,0 0 54 16,0 0-25-16,0 0-5 16,0 0-15-16,0 0-5 15,0 1-31-15,0 4-39 16,0 1 51-16,0 1-23 16,1 0-28-16,4 1 8 15,0-1-12-15,2-2-5 0,0 1-4 16,2-3-1-16,1 0 13 15,-2-2-27-15,-2-1 12 16,-4 0 18-16,-2 0 38 16,0 0 45-16,0 0-3 15,0 1-21-15,-5 1-10 16,-6 1-59-16,-3 2-21 16,-2 5 19-16,1 2-11 15,0 2 2-15,6 1-8 16,4-2 4-16,2 0 7 15,3-3-13-15,0-2-8 16,0-1 8-16,2-3 10 16,5-1-1-16,1-3-9 15,4 0 6-15,-2-3 6 0,3-8-12 16,-5-3 0-16,-2-3 10 16,-6 1-4-16,0 3-6 15,0 3 0-15,-12 5-18 16,-6 4-16-16,-4 1-103 15,-13 7-151-15,7 9-199 16,3-2-146-16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2-07T09:59:17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18847 6420 469 0,'0'0'325'16,"0"0"-61"-16,0 0 42 16,0 0-32-16,0 0 17 15,0 0-71-15,-43-23-78 16,43 23-37-16,16 2-14 16,18 5 40-16,27 1 35 15,37-8-83-15,43 0-7 16,14-17-4-16,-3-10-28 15,-18 1-9-15,-44 6-32 16,-23 3 7-16,-24 7 5 16,-17 5-15-16,-7 0-18 15,-10 1-55-15,-8 1-73 16,-4 3-71-16,-49 0-122 0,1 7-301 16,-7-1-323-16</inkml:trace>
  <inkml:trace contextRef="#ctx0" brushRef="#br0" timeOffset="406.7289">18922 6056 849 0,'0'0'252'0,"0"0"-80"0,0 0 101 16,0 0-97-16,8-76-14 16,-8 74 8-16,0 2-76 15,0 10-41-15,-3 19-29 16,-15 21 42-16,-1 7 56 16,-8 7-57-16,-9 14 23 15,3-18-3-15,-2 8 4 16,3-5-10-16,17-14-25 15,7 1-26-15,8-8 28 16,23-11-41-16,37-7 22 16,43-15 29-16,40-9-15 0,21-16 1 15,-9-13-46-15,-22-1 6 16,-32 3-3-16,-25 6-9 16,-19 7-1-16,-17 9-36 15,2 5-123-15,-9 3-199 16,-9 6-439-16</inkml:trace>
  <inkml:trace contextRef="#ctx0" brushRef="#br0" timeOffset="7643.5638">14190 5484 333 0,'0'0'133'0,"0"0"-15"15,0 0 46-15,0 0-13 16,0 0-12-16,-41-20-23 16,30 18-25-16,-2 1 0 15,0 1 18-15,-2 0-31 16,-3 0 2-16,-3 0 21 15,-3 0-31-15,-5 6-6 16,-1 2 15-16,-2 4-13 0,0 2 1 16,-1 2-14-16,0 2-20 15,6 4 21-15,0 0-28 16,5 5-4-16,1 1 3 16,6 4-12-16,5-2 2 15,1 1-2-15,4 0-13 16,2 2 31-16,3-2-30 15,0 3 5-15,0 1 14 16,8 3-3-16,4 0-2 16,3 2-2-16,1 3-3 15,1-1 35-15,3-2-27 16,1-1-3-16,-2-2 8 0,3-3 1 16,0-4 6-1,-1-3-5-15,3-2-14 0,1-2 35 16,0-3-28-16,-1 0 1 15,0-4 17-15,2-3-12 16,-1-1 11-16,2-6 1 16,0-1-12-16,3-5 31 15,2 0-31-15,2 0 8 16,0-5 10-16,3-6-12 16,-4-1 5-16,3 0-15 15,-4-1-20-15,-1 1 35 16,-1-2-23-16,-3 1 4 15,-2 0-2-15,-1-1 1 16,-1 1 3-16,-4-2-14 0,-1 1 2 16,-1-3 24-16,0 0-24 15,0-2 2-15,-2-2 4 16,1 0-11-16,-2-3 11 16,2-2-3-16,-4 0-7 15,1-4 20-15,-1-1-16 16,-1-1-4-16,-1-1 13 15,-4-1-8-15,0-1 5 16,-3 1-12-16,-2-2 1 16,0 2 13-16,-1-3-14 15,0 2 0-15,0-1 6 16,-2 2-6-16,-7 2 0 16,-2 0 0-16,-2 1 0 15,-2 0 2-15,2 2-2 0,-2 2-1 16,-2 2 1-16,1 2 0 15,0 4-1-15,2 4 0 16,-1 0-6-16,1 3-4 16,0 3 11-16,2 1-1 15,-1 0 1-15,-1 2 0 16,-1 0-1-16,-1 0 1 16,-3 3 0-16,-1-1-8 15,-2 1 8-15,-1 1-4 16,-1 2 2-16,0 0 1 15,-1 0-6-15,0 0-1 16,1 0-7-16,0 0 8 16,5 5 5-16,-1-1-7 15,1 2 9-15,2 0-7 16,0-1 7-16,1 1-7 0,0 0 7 16,1 2-5-16,-1-1 5 15,1 0 0-15,-1 2-1 16,2-1 2-16,1 1 2 15,1-3-3-15,1 3-4 16,0-2 3-16,3 1 1 16,2-5-6-16,1 2 6 15,3-3-1-15,0 2 1 16,1-1-26-16,1 5-14 16,0 1 28-16,8 7-153 15,6-2-220-15,1-5-416 0</inkml:trace>
  <inkml:trace contextRef="#ctx0" brushRef="#br0" timeOffset="9197.1612">17313 5409 347 0,'0'0'187'0,"0"0"69"16,0 0-39-16,0 0-58 16,0 0-38-16,0 0 16 15,0 0-1-15,-74-17-40 16,47 20 11-16,-2 4 7 16,-3 2 5-16,0 4 4 15,0-1-38-15,0 5-17 16,1-3 12-16,-2 3-22 15,0 3-6-15,1 1-6 0,1-1-16 16,2 3 25 0,5 0-21-16,1 3-7 0,4 1 9 15,1 2-13-15,5 0 1 16,2 1-3-16,2 1-9 16,3 0 31-16,3 0-29 15,2 3-13-15,-2-1 30 16,3 0-11-16,0 0 5 15,0-1-9-15,0 2-14 16,0-2 19-16,9 1-21 16,5-2 0-16,3 0 10 15,3-3-1-15,5-2 17 16,0-2-7-16,5-1-18 0,2-1 41 16,-1-3-32-16,-4-1-1 15,-2-1 18-15,-6-1-18 16,-3-2 5-16,-2 0-2 15,-2-1-12-15,-2-2 36 16,-1-1-35-16,-1-3 1 16,0-1 19-16,0-3-9 15,3-2 10-15,4-1 10 16,6 0-7-16,2 0 32 16,7-7-29-16,3-5-4 15,1-3 9-15,4-2-13 16,2-2 2-16,-3 0 4 15,1-4-20-15,-5 3 33 16,-1-5-24-16,-2 1 1 16,-3-1 13-16,-5-1-8 0,-2-4 4 15,-2-3-8-15,-4-3-16 16,-3-3 33-16,-2-2-33 16,-5-3 0-16,0 1 18 15,-4 1-18-15,0 0 10 16,0 0-11-16,0 5 0 15,-4 1 18-15,-2 2-18 16,-1 3-13-16,-2 2 12 16,-3 1 1-16,0 3-8 15,1 3-8-15,-2 0 1 16,3 5 1-16,-4 2 11 16,2 1-10-16,-2 4 13 15,0 1-13-15,-4 3 5 16,0 0-2-16,-3 1-14 0,-1 5 18 15,-2 0-14-15,-1 0-10 16,-1 0 17-16,-3 2-7 16,3 5 8-16,-1 1-1 15,4 0 8-15,3-2-10 16,5-1 14-16,5 0-20 16,1-3 6-16,4 1-9 15,1-2 6-15,1 0-3 16,3 1-17-16,0 1 22 15,0 2-111-15,0-2-122 16,18 4-113-16,0 0-317 0,0-5-427 16</inkml:trace>
  <inkml:trace contextRef="#ctx0" brushRef="#br0" timeOffset="23853.6754">11833 6922 393 0,'0'0'128'0,"0"0"-31"16,0 0 60-16,0 0 47 0,0 0-113 16,0 0-27-16,-55 0-24 15,55 0-6-15,0 0 6 16,0 0-17-16,0-1-1 15,4 1 6-15,10-2-7 16,14-3 104-16,11-2-58 16,11-1-16-16,10-3 3 15,7 1-19-15,18-5 7 16,27 1 5-16,32-7-11 16,15 0 2-16,-3 0 38 0,-14 1-52 15,-15 1 29 1,-9 2 4-16,-3 3-40 15,-23 3-5-15,-20 2-3 0,-23 6 50 16,-7-2-49-16,0 3-9 16,1-2 21-16,2 1-13 15,-7 1-7-15,-6 1-2 16,-5-4 6-16,-4 2 19 16,0 0-11-16,-7-4 9 15,2 2 14-15,-4 0-17 16,-4-2-6-16,-3 4-12 15,-2 0 8-15,-4 0-5 16,-1 3-5-16,0 0-6 16,-1 0 6-16,-18 0-12 15,-41 25-47-15,3 2-56 16,-5 2-358-16</inkml:trace>
  <inkml:trace contextRef="#ctx0" brushRef="#br0" timeOffset="25077.7939">11724 9924 378 0,'0'0'191'15,"0"0"22"-15,0 0-3 16,0 0-19-16,0 0 10 15,0 0-5-15,-73 8 11 16,72-8 14-16,1 0-19 16,0 0 6-16,0 0-41 0,-2 0-27 15,2 0-13 1,0 0-30-16,0 2-9 0,0 0-37 16,6 1-27-16,16 2 36 15,11 1 30-15,9 0-13 16,6-4-5-16,5 0-16 15,2-2 16-15,-2 0-27 16,-1 0-12-16,-6-10 25 16,-7-1-28-16,-6-1 6 15,-6 2-12-15,-7 0-12 16,-6 3 14-16,-5 2-26 16,-3 3 1-16,-5 1 19 0,-1-1-20 15,0 2 6 1,0 0-6-16,0 0-2 0,0 0-29 15,0 0-106-15,3-1-95 16,18-5-66-16,2 1-426 16,6-4-622-16</inkml:trace>
  <inkml:trace contextRef="#ctx0" brushRef="#br0" timeOffset="25672.4954">12660 9888 546 0,'0'0'529'16,"0"0"-263"-16,0 0 57 15,0 0 6-15,0 0-72 16,0 0-54-16,0 0-39 16,-39 19-21-16,39-15-28 15,6 0-30-15,11 3 76 16,7 1-56-16,1-2-30 15,4 0 12-15,0-3-36 16,0-1-3-16,1-2-12 16,0 0-17-16,0-3 31 0,4-7-37 15,-4-5-12-15,-2 1 23 16,1-3-23-16,-6 0 5 16,-3 1-6-16,-7 3-14 15,-3 6-19-15,-8 4-112 16,-18 7-110-16,-14 15-354 15,-15 2-1111-15</inkml:trace>
  <inkml:trace contextRef="#ctx0" brushRef="#br0" timeOffset="27661.4393">13490 9157 1018 0,'0'0'316'0,"0"0"-29"16,0 0-63-16,0 0-73 15,0 0-61-15,0 0 36 0,-21 81-35 16,20-50-3-16,-1 0-50 16,2 0-8-16,0-2-11 15,0-4-19-15,0-2 17 16,0-5-17-16,0-4-10 16,0-6 9-16,0-3-78 15,0-5-97-15,0-13-106 16,0-9-300-16,0-7-598 0</inkml:trace>
  <inkml:trace contextRef="#ctx0" brushRef="#br0" timeOffset="28089.5537">13490 8932 740 0,'0'0'245'0,"0"0"-9"16,0 0 14-16,0 0-34 15,0 0-74-15,0 0-64 16,0 0-4-16,-17-13-53 0,16 17-20 15,0 5 47-15,-1 1 14 16,-1-2-6-16,-1 1-6 16,-2-4-19-16,-3 1 24 15,2-3-33-15,-1-3-13 16,2 0 10-16,1 0-6 16,0-9-4-16,3-3-9 15,0 0 2-15,2 3-1 16,0 1-1-16,0 4-4 15,0 3 2-15,5 1 2 16,4 0-1-16,1 0-32 16,14 0-119-16,-2 4-152 15,-3 1-285-15</inkml:trace>
  <inkml:trace contextRef="#ctx0" brushRef="#br0" timeOffset="28381.6457">13653 8900 1187 0,'0'0'294'0,"0"0"-132"15,0 0-25-15,0 0-3 0,0 0-12 16,88 83-46-16,-61-40 5 16,-4 7-39-16,-10 5-17 15,-6 2-6-15,-7-1-18 16,-5 5-1-16,-30 16-26 16,0-14-250-16,-1-13-431 0</inkml:trace>
  <inkml:trace contextRef="#ctx0" brushRef="#br0" timeOffset="28789.7221">13202 8920 940 0,'0'0'262'0,"0"0"12"16,0 0-30-16,0 0-62 15,0 0 10-15,-61 108-26 16,51-54-52-16,4 8-19 16,6-2-69-16,7-3-15 15,23-5-11-15,43 2-8 16,-4-13-181-16,-1-14-506 0</inkml:trace>
  <inkml:trace contextRef="#ctx0" brushRef="#br0" timeOffset="32203.6534">9507 8707 565 0,'0'0'85'0,"0"0"-61"0,-105-17-6 16,64 10 22-16,7 2 60 15,9 1 2-15,7 1-6 16,9 0 2-16,4 3-53 16,5 0-15-16,0 0 2 15,0 5-17-15,0 15 43 16,9 16 74-16,8 20-31 16,2 26 11-16,10 24-27 15,-1 13 6-15,0 4-2 16,-7 6-25-16,-5-1 21 15,-1 5-41-15,-1 2 2 0,7-1 26 16,0-8-36-16,1-4-10 16,0-4-5-16,1 2-13 15,-3-4 14 1,0-2-18-16,-1-10-2 0,-2-9 13 16,0-2-15-16,-3-3 0 15,-1-13 0-15,-2-14 1 16,-5-16 12-16,3-8-13 15,-3 3 0-15,0 4-2 16,-2-2 2-16,-1-5 0 16,-3-10 0-16,0-8 0 15,0-5 6-15,0-4-6 16,0-3 0-16,0 2-1 0,0 0 1 16,-2 0-1-1,0 0 1-15,0-1 0 0,2-3-2 16,0-3 2-16,0 1-6 15,0-5-1-15,6 0 7 16,11 0 0-16,5-7-1 16,8-9 2-16,4-4 3 15,8-2-4-15,7 0 0 16,4-3 0-16,5 1 0 16,3 2 0-16,6-2 0 15,0 2 7-15,2 1-4 16,-1 0-3-16,4 1-9 15,-1 0 8-15,0 2 2 16,0 0-1-16,-2 1 0 16,-8 1 1-16,-2-1 5 0,-12 2-6 15,-3 1-1-15,-8-1-1 16,-7 1 2-16,-4-1 0 16,-6-1 0-16,-4-2 0 15,-4-1 7-15,-1-4-7 16,-3-5 0-16,1-5 2 15,-2-6-2-15,0-8 0 16,0-18 0-16,-2-20 0 16,-4-26 3-16,0-12-3 15,0 2 0-15,0 8 3 16,0 13-3-16,-7 3 0 16,-3 4 0-16,1 1 2 15,-5 3 8-15,-1 9-10 16,-3-4-4-16,-3-3 4 0,-1-3 0 15,0-4 1-15,-1-2-1 16,2 3 1-16,2 4 11 16,4 2-12-16,3 18-4 15,3 16 3-15,2 15 2 16,-2 6-1-16,-6-6 0 16,-2-3 0-16,-5-5 6 15,-3 3-6-15,0 2 0 16,-4 1-6-16,1 2 12 15,0 1-6-15,-1 4 0 16,4 2 1-16,-1 3 2 16,1 3-3-16,3 4 0 15,2 2 9-15,-1 0-9 0,2 2 6 16,1 0-1 0,-3 3-4-16,0 3 27 0,-4 0-21 15,-3 3-6-15,-6 3 8 16,-8 5-8-16,-7 0 6 15,-8 12-7-15,-6 8 0 16,-16 11-10-16,-15 12 10 16,7-2-2-16,8-4 1 15,14-4 2-15,17-8-1 16,-1-3 0-16,0 1 6 16,17-7-1-16,13-7-5 0,6-1-2 15,8-8 1 1,4 2 1-16,-1-2 0 0,2 0-6 15,0 0-41-15,0 0-14 16,8 0-117-16,9 0-155 16,-2 0-204-16</inkml:trace>
  <inkml:trace contextRef="#ctx0" brushRef="#br0" timeOffset="32364.6846">9825 8533 1162 0,'0'0'45'0,"0"0"-45"15,0 0-19-15,0 0-54 16,0 0-492-16</inkml:trace>
  <inkml:trace contextRef="#ctx0" brushRef="#br0" timeOffset="38209.8183">12826 8964 20 0,'0'0'60'0,"0"0"23"16,0 0-21-16,0 0-16 16,0 0 11-16,0 0-14 15,0 0-6-15,0-20-5 16,0 18 3-16,0 0 33 0,0-1-1 15,-1 1 11-15,-2-1 5 16,1 2-1-16,-2 0 10 16,1-1-6-16,-4 1-24 15,1 1 20-15,-2-2-15 16,-4 2-18-16,2 0 3 16,-2 0-2-16,-2 0-4 15,0 2 11-15,-1 3-21 16,-1 3 24-16,-1 2-34 15,0 1 0-15,-1 1 18 16,1 1-8-16,2 1 1 16,-2 1-2-16,2 2-22 15,-1 4 43-15,2-1-33 16,4 4-10-16,-2 3 18 16,5 0-2-16,1 1 4 0,1 3-10 15,-1 2-12-15,2 2 34 16,-1 0-26-16,2 3-9 15,0 0 11-15,0 1-8 16,2-5 3-16,-1 0 1 16,2-1-16-16,0-1 25 15,0-3-19-15,0 5 1 16,-3 2 11-16,-1 5 16 16,-6 1 48-16,3 1-40 15,-2 3-27-15,-1 0 27 16,1 0-28-16,3-2 0 15,0-1 10-15,3-3-13 16,0-4 6-16,3-1-15 0,0-6 3 16,9-1 18-1,3-2-24-15,3 0 0 0,1-4 15 16,5 0-13-16,3 0 14 16,3-3-10-16,0-2 0 15,6-2 22-15,4-2-26 16,3-2 7-16,5-5 12 15,1 0-8-15,5-6 17 16,0 0-15-16,4 0-6 16,1-4 28-16,1-7-22 0,0-1-6 15,-4-2 13 1,0-1 1-16,-3-2 4 16,-1-2-4-16,0-2-6 15,0-4 29-15,-1-2-34 16,2-4 14-16,-1-3-1 0,-1-2-4 15,-2-5 9-15,-1 0-21 16,0-3-8-16,-3-3 33 16,-3 0-33-16,-1 1 10 15,-5-3 7-15,-3 1-11 16,-4-1 11-16,-3-3-12 16,-4-2-4-16,-2-4 27 15,-5-5-29-15,-5-2 0 16,-4 1 12-16,-3 2-6 15,0 1 10-15,-6 6-16 0,-7 1 0 16,-5 5 15-16,-3-1-15 16,-2 3-1-16,-2-2-7 15,-2 1-22-15,-1 1 20 16,-2 1-8-16,-1 0 3 16,-1 5-2-16,0 5-2 15,-4 3-14-15,-1 5 16 16,-2 2-13-16,-1 5 24 15,-5 3-19-15,2 5-10 16,-5 4 34-16,0 2-17 16,-4 6 4-16,-5 1 8 15,-1 0-4-15,-1 11 4 16,-4 6 1-16,0 0 5 16,0 6 4-16,2 0-4 15,5 3-4-15,6 1 4 0,4 2 0 16,4 2 10-1,1 1-10-15,5 4 0 0,2 5-6 16,7 6 6-16,13 20-1 16,10-13-354-16,-2-9-823 0</inkml:trace>
  <inkml:trace contextRef="#ctx0" brushRef="#br0" timeOffset="42105.5122">18885 7449 176 0,'0'0'1324'0,"0"0"-983"0,0 0 32 15,0 0-150 1,0 0-71-16,0 0-64 0,-21 29-36 16,21 10 60-16,5 9-32 15,5 7-11-15,2-1-37 16,-1-1-25-16,2-3 18 15,-4-6-25-15,1-2 1 16,-2-8-1-16,-1-6-44 16,-5-3-70-16,-2-5-138 15,0-4-104-15,-15-6-238 16,-2-6-222-16</inkml:trace>
  <inkml:trace contextRef="#ctx0" brushRef="#br0" timeOffset="42323.7862">18553 8061 1230 0,'0'0'410'0,"0"0"-133"16,0 0 26-16,0 0-173 0,0 0 13 15,0 0 35-15,109 20-5 16,-15-40-50-16,23-19-53 16,6-8-37-16,-9-3 3 15,-13 6-36-15,-27 12 1 16,-16 7-3-16,-19 8-20 15,-12 5-87-15,-4 3-114 16,-13 9-137-16,-4 0-291 16,-6 0-299-16</inkml:trace>
  <inkml:trace contextRef="#ctx0" brushRef="#br0" timeOffset="42881.0934">18817 8223 1179 0,'0'0'272'0,"0"0"24"0,0 0-58 15,0 0-63-15,0 0-48 16,0 0-52-16,0 0 3 16,86-30-29-16,-59 52 19 15,-3 9 3-15,-8 8-1 16,-7 4-8-16,-9 5-1 15,0 0-33-15,-10 0 15 16,-8-4-42-16,-6-4 0 16,0-7 10-16,-3-7-5 15,2-9-5-15,1-14 1 16,1-3 4-16,2-15 3 16,8-7-9-16,3-1-4 15,7 4 3-15,3 3 2 16,0 9-2-16,12 2-4 0,6 5 5 15,7 0 6-15,7 5-6 16,2 7 0-16,6-1 6 16,-1 1-6-16,0-3 0 15,0 0 0-15,-3-3-12 16,-2-4-22-16,10-2-157 16,-9-6-161-16,-7-10-473 0</inkml:trace>
  <inkml:trace contextRef="#ctx0" brushRef="#br0" timeOffset="43406.8459">19315 8100 1485 0,'0'0'294'0,"0"0"79"16,0 0-187-16,0 0-111 15,0 0 58-15,22 82-2 16,-3-40-34-16,-1 4-8 0,-3-1-52 15,-1-2-2-15,-5-3-4 16,-5-7-10-16,-1-7-7 16,-3-8-14-16,0-7 6 15,0-8 12-15,-1-3-17 16,-11-8 8-16,-3-20 2 16,-2-14-11-16,4-8 2 15,6-3-2-15,7 2 0 16,0 7 5-16,9 7-5 15,10 10 0-15,3 10 0 16,2 7 1-16,2 10 5 16,2 0-6-16,-1 10 0 15,0 12 15-15,-2 9-15 16,-1 0 1-16,-6 6 4 0,-4 0-4 16,-1 1 3-16,-4-1-4 15,1 1-85-15,-3-10-176 16,-4-10-429-16</inkml:trace>
  <inkml:trace contextRef="#ctx0" brushRef="#br0" timeOffset="72357.2856">20389 7543 720 0,'0'0'318'0,"0"0"-14"15,0 0 61-15,0 0-39 16,0 0-81-16,0 0-63 16,-5-11-47-16,-5 35-22 15,-8 10 35-15,-6 16-24 16,-3 9-33-16,-2 6-41 16,0 1-7-16,2-4-10 15,3-2-16-15,2-9 22 16,1-3-32-16,3-4-7 0,2-8 12 15,2-4-12-15,3-5 0 16,1-4 0-16,1-7-54 16,3-2-15-16,-2-7-112 15,-6-7-96-15,2 0-27 16,-1-7-429-16</inkml:trace>
  <inkml:trace contextRef="#ctx0" brushRef="#br0" timeOffset="72615.3545">20056 7758 1568 0,'0'0'380'16,"0"0"-74"-16,0 0-133 16,0 0-30-16,0 0 52 0,93 85-11 15,-56-45-84-15,3 5-49 16,-4-3-12-16,-2-3-15 15,-2-2-5-15,-4-5-19 16,-4-3 6-16,-2-5-4 16,-5-6-2-16,-7-2-39 15,0-8-96-15,-1-8-174 16,-1-5-221-16,-4-12-278 0</inkml:trace>
  <inkml:trace contextRef="#ctx0" brushRef="#br0" timeOffset="73404.3741">20924 7565 977 0,'0'0'237'0,"0"0"4"0,0 0 77 15,0 0-10-15,0 0-103 16,0 0-52-16,0 0 6 16,-47-26-77-16,27 47-27 15,-5 11 52-15,-2 7 7 16,5 8-53-16,2 3-21 15,10 5-16-15,7 1 38 16,3-3-32-16,3 0-5 16,14-3 7-16,6-5-5 15,4-3 0-15,1-6-5 16,2-6-10-16,-3-7 24 16,-2-7-36-16,-1-7 0 15,0-8 16-15,-2-1 1 0,4-11 10 16,0-15-6-1,1-10-20-15,-1-7 28 0,-5-7-29 16,-4-7-2-16,-4-1 2 16,-6 0-2-16,-7 3-22 15,0 4-9-15,-7 5-6 16,-10 5 38-16,-5 5-18 16,-5 6-9-16,-1 3 12 15,-2 4-10-15,-2 6 8 16,1 6-4-16,1 4-14 15,2 4 34-15,4 3-31 16,-2 3 12-16,3 12 20 16,2 9-4-16,3 5 5 15,3 7 0-15,9 0 1 16,6 3 27-16,0-3-19 0,9 0 8 16,12-5 13-1,6-3-6-15,2-5 4 0,4-6-4 16,2-4-7-16,5-7 35 15,1-4-36-15,0-2 5 16,-4 0 6-16,-4-8-18 16,-4-4-1-16,-10 3-8 15,-8 2 0-15,-2 2-11 16,-5 2 1-16,-4 2-11 16,0 1 6-16,0-1-24 15,-4-7-30-15,-5 1-211 16,4 0-510-16</inkml:trace>
  <inkml:trace contextRef="#ctx0" brushRef="#br0" timeOffset="74322.9742">21527 7802 586 0,'0'0'969'0,"0"0"-699"0,0 0 8 15,0 0-87-15,0 0-76 16,0 0-54-16,0 0-9 16,-17 8-19-16,16-8-24 15,1 0 45-15,-2 0 7 16,2 0 30-16,-1 0 12 15,1 0-18-15,0 0-7 16,0 0-26-16,0 0-34 16,0 0 15-16,0 0-33 15,0 0 6-15,0 0 8 16,0 0-2-16,3 0 3 16,9 0-3-16,9-3-12 0,7-4 42 15,6 2-32-15,4-2-9 16,0 0 8-16,-5 1-9 15,-6 2 4-15,-6 1-4 16,-3 0 0-16,-9 2 0 16,-5-2 0-16,-2 3 0 15,-2 0 1-15,0 0-1 16,0 0 6-16,0 0-6 16,-12 0 0-16,-9 0-6 15,-10 3 6-15,-7 2-1 16,-2 3 0-16,-1-2 1 15,6 1 2-15,8-2-2 16,9-3 0-16,8 1-3 0,5-3 3 16,3 0-1-16,2 0 1 15,0 0-11-15,0 0 10 16,2 0-19-16,15 0 20 16,5 0-6-16,11-4 6 15,3-2 0-15,1 2 0 16,-1 0 0-16,-6 0-2 15,-5 1-17-15,-7 0-100 16,-3-1-94-16,0-3-151 16,-5 3-358-16</inkml:trace>
  <inkml:trace contextRef="#ctx0" brushRef="#br0" timeOffset="76140.8972">22030 7328 1109 0,'0'0'363'0,"0"0"-46"0,0 0-55 15,0 0-93-15,0 0-93 16,0 0 36-16,0 0 13 16,0 97-16-16,14-65-33 15,6-2-31-15,1-2 5 16,1-4-42-16,-3-7-7 16,-1-6 19-16,-6-3-20 15,-1-6 1-15,-5-2 11 16,0 0-11-16,0-10 33 15,1-8-34-15,-3-3 1 16,-1-1 11-16,-3 0 0 16,0 7 21-16,0 3 42 0,0 7-19 15,0 5-8-15,0 0-48 16,0 6-17-16,0 19 15 16,0 9 2-16,0 9 0 15,0 7 12-15,0 2-6 16,6 1 34-16,2-3-32 15,2-2-1-15,-4-4 9 16,-1-4-15-16,-2-5-2 16,-3-6 1-16,0-1 0 15,-8-6-4-15,-9-1 4 16,-9-4-23-16,-7-5-26 16,-6-5-86-16,-16-14-117 0,10-14-363 15,11-11-886-15</inkml:trace>
  <inkml:trace contextRef="#ctx0" brushRef="#br0" timeOffset="76480.6252">22598 6850 1542 0,'0'0'353'16,"0"0"-126"-16,0 0-5 16,0 0-69-16,137 94 9 15,-61 27-19-15,3 24-76 16,-6 11-7-16,-18-1 39 15,-25-16-38-15,-27 4-9 16,-21-1-4-16,-49-2-47 16,-34-6-1-16,-35-15-52 15,-24-24-223-15,32-31-217 16,9-30-713-16</inkml:trace>
  <inkml:trace contextRef="#ctx0" brushRef="#br0" timeOffset="77379.9467">19873 7278 1069 0,'0'0'277'16,"0"0"59"-16,0 0 11 15,0 0-180-15,-52 102-28 16,32 15 28-16,4 29-28 15,11 13-23-15,5-1-11 0,28-7-37 16,22-5 48-16,23-13-28 16,18-16-22-16,16-28-23 15,18-24-42-15,10-25 7 16,12-31-8-16,13-17-95 16,-36-20-167-16,-17-10-592 0</inkml:trace>
  <inkml:trace contextRef="#ctx0" brushRef="#br0" timeOffset="78085.9892">22787 6297 935 0,'0'0'279'0,"0"0"20"0,0 0 73 16,36-76-123-16,-17 53-48 15,2 1-106-15,-3 7-64 16,1 5-10-16,0 5-16 16,1 5 1-16,3 3 13 15,-3 16-19-15,-4 8 0 0,-6 5 16 16,-8 7-16-16,-2 5 8 16,-12 6 4-16,-12 1 16 15,-6-1 63-15,-1-2-57 16,1-4-22-16,5-7 49 15,6-8-12-15,6-8-17 16,6-7-7-16,5-5-25 16,2-4 51-16,8-5-36 15,21 0 13-15,27 0 35 16,6-14-26-16,13-2-13 16,2-7-24-16,-9 0 0 15,9-1-6-15,-5 1 6 16,-6 1-24-16,-8 4 12 15,-12 4-21-15,-15 4 9 16,-13 4-13-16,-17 6-13 16,-32 14 12-16,-15 12-197 15,-17 1-705-15</inkml:trace>
  <inkml:trace contextRef="#ctx0" brushRef="#br0" timeOffset="97721.1692">14624 14113 587 0,'0'0'0'0,"0"0"-203"15,0 0-119-15</inkml:trace>
  <inkml:trace contextRef="#ctx0" brushRef="#br0" timeOffset="112795.3772">18066 9290 1114 0,'0'0'283'16,"0"0"-57"-16,0 0 43 15,0 0-83-15,0 0-76 16,0 0-42-16,-15 0-14 16,15 0-13-16,3 0-7 0,14-2 43 15,6-11 74-15,10-10 2 16,5-6-28-16,1-10-47 15,-2-5-16-15,-4 0-24 16,-3-1-23-16,-4 4 8 16,-4 1-23-16,-2 5 0 15,-5 3 0-15,0 6 0 16,-6 4 0-16,0 3-36 16,-5 4-48-16,2 5-12 15,-3 3-95-15,-1 2-69 16,-2 5-74-16,-3 0-339 15,-11 12-304-15</inkml:trace>
  <inkml:trace contextRef="#ctx0" brushRef="#br0" timeOffset="113053.4361">18104 9356 1194 0,'0'0'213'16,"0"0"-24"-16,0 0 10 16,0 0-33-16,0 0-3 15,0 0-22-15,0 0-4 16,76 49-25-16,-43-65-28 16,4-9-8-16,3-9-48 0,0-6-15 15,2-6-13 1,0 0-26-16,-8-4-107 15,-4-18-122-15,-9 13-293 16,-12 8-349-16</inkml:trace>
  <inkml:trace contextRef="#ctx0" brushRef="#br0" timeOffset="113347.9479">18204 8757 1475 0,'0'0'247'0,"0"0"-49"16,0 0 48-16,0 0-141 0,0 0 3 15,0 0 8-15,120-61-21 16,-72 51 17-16,0 6-58 16,-2 4-7-16,-6 0-3 15,-5 13-20-15,-4 11 2 16,-7 10-9-16,-7 7-11 15,-7 8 24-15,-7 5-29 16,-3 5 1-16,-8 2-2 16,-13 1-39-16,-13 24-151 15,3-16-196-15,1-12-825 0</inkml:trace>
  <inkml:trace contextRef="#ctx0" brushRef="#br0" timeOffset="120353.304">20323 2595 1003 0,'0'0'801'0,"0"0"-539"16,0 0 63-16,0 0-88 15,0 0-119-15,0 0-24 16,-115 131 11-16,76-52-2 16,4-3-48-16,6-9-23 15,8-15 7-15,-1 4-26 16,1 8-4-16,-1-6-3 15,3-4-4-15,0-4 5 0,2-7-7 16,1-4-18-16,2-7-55 16,0-6-125-16,-10-12-113 15,2-8-291-15,0-6-253 16</inkml:trace>
  <inkml:trace contextRef="#ctx0" brushRef="#br0" timeOffset="120586.6135">19697 2856 641 0,'0'0'1176'15,"0"0"-836"-15,0 0-217 16,0 0-5-16,131 61 81 0,-64-19-24 16,6 8-22-16,2 4-54 15,-4 4-35-15,-6 0-37 16,-5-2-26-16,-7-5 11 15,-8-4-12-15,-8-8-39 16,-13-6-85-16,-13-11-182 16,-7-10-397-16,-4-12-637 0</inkml:trace>
  <inkml:trace contextRef="#ctx0" brushRef="#br0" timeOffset="121327.2299">20372 1908 867 0,'0'0'318'15,"0"0"-23"-15,0 0 31 16,0 0-42-16,0 0-83 16,-13-82-69-16,31 69-25 15,1 2-45-15,8 1-25 16,3 6-7-16,1 2-30 16,2 2 0-16,0 0 9 15,-3 8-8-15,0 6 23 16,-4 2-24-16,-6 5 1 15,-8 3 23-15,-5 5-8 16,-7 3 11-16,0 4 7 0,-7 3 1 16,-11 2 19-1,-8 0-25-15,1-2-3 0,0-2 22 16,4-4-17-16,3-5-5 16,6-6 3-16,5-5-20 15,4-4 15-15,3-4-22 16,0-3-2-16,0-1 20 15,6-3-5-15,10 0 10 16,8-2-5-16,7 0-14 16,6-3 37-16,5-9-25 15,4-4-12-15,-2-2 14 16,-3-3-14-16,-3 4-5 16,-7 0 7-16,-6 2-7 15,-7 1 9-15,-3 4-10 16,-6 2-2-16,-4 4 1 0,-2 1 1 15,-3-1-14-15,0 4-2 16,-8 0-37-16,-8 0-168 16,-10 10-801-16</inkml:trace>
  <inkml:trace contextRef="#ctx0" brushRef="#br0" timeOffset="123661.6353">21021 2946 801 0,'0'0'767'0,"0"0"-432"16,0 0 3-16,0 0-49 15,0 0-48-15,0 0-89 16,0 0-41-16,-6-29-41 0,15 26-43 16,9-2-6-1,6 1-21-15,7-6 0 0,5 3-4 16,-2-1 4-16,2 1-11 16,-3-2-68-16,-6 1-112 15,0-1-90-15,-9 1-240 16,-7 1-138-16,-9 5-511 0</inkml:trace>
  <inkml:trace contextRef="#ctx0" brushRef="#br0" timeOffset="123854.1585">21002 3059 1243 0,'0'0'404'0,"0"0"-109"16,0 0-47-16,0 0-83 0,0 0-65 15,0 0-48 1,0 0-20-16,40 3-25 0,0-13 6 16,14-7-13-16,40-17-120 15,-12 3-201-15,-10-1-450 0</inkml:trace>
  <inkml:trace contextRef="#ctx0" brushRef="#br0" timeOffset="124743.3546">22174 2430 1247 0,'0'0'355'0,"0"0"127"16,0 0-165 0,0 0-29-16,0 0-58 0,0 0-73 15,0 0-82-15,-50 18-30 16,27 15-32-16,-4 11 2 16,-1 7 18-16,2 3-10 15,2 3 2-15,4-1-1 16,3-1-22-16,3-6 32 15,1-5-14-15,1-7-19 16,2-5 15-16,1-5-16 16,0-5 0-16,0 0-56 15,-1-5-57-15,-1-3-74 16,-6-12-265-16,3-2-178 16,-2 0-363-16</inkml:trace>
  <inkml:trace contextRef="#ctx0" brushRef="#br0" timeOffset="125037.4632">21670 2562 1527 0,'0'0'473'0,"0"0"-195"15,0 0-13-15,0 0-123 16,0 0 13-16,84 9 2 15,-35 15-53-15,3 7-29 16,6 8-37-16,-1 6 11 0,1 5-1 16,-3-1-12-16,-3-1 13 15,-7-5-38-15,-8-4-11 16,-7-8 21-16,-7-6-19 16,-9-6-2-16,-5-8-22 15,-6-6-94-15,-3-14-36 16,0-14-129-16,-9-12-518 0</inkml:trace>
  <inkml:trace contextRef="#ctx0" brushRef="#br0" timeOffset="125389.9462">22322 1950 1642 0,'0'0'479'0,"0"0"-159"15,0 0-18-15,0 0-95 16,0 0-141-16,0 0-33 16,0 0-27-16,-8 26 0 15,11 3 22-15,8 6 1 16,2 7 2-16,4 4 19 15,0 0-17-15,0 1-3 16,-1-2-6-16,-2-4-15 16,-1-4 21-16,-4-5-30 15,-1-5-1-15,-4-9-1 0,-2-4 2 16,-2-8-36-16,0-6-82 16,-15-7-92-16,-12-13-61 15,-3-7-470-15</inkml:trace>
  <inkml:trace contextRef="#ctx0" brushRef="#br0" timeOffset="125655.7676">21895 2017 694 0,'0'0'1198'0,"0"0"-877"0,0 0-10 16,0 0-71-16,100-75-133 15,-18 45-62-15,21-4-26 16,-4 3 20-16,-17 7-21 16,-26 7-18-16,-18 3 14 15,-2 4-2-15,-1-3-5 16,-5 4-7-16,-15 2 1 16,-8 6-15-16,-5 1-2 15,-5 8-131-15,-12 7-218 16,-9 2-554-16</inkml:trace>
  <inkml:trace contextRef="#ctx0" brushRef="#br0" timeOffset="126013.0651">23002 2257 1744 0,'0'0'383'15,"0"0"130"-15,0 0-217 16,0 0-70-16,0 0-124 16,0 0-74-16,0 0-22 15,-3 12 1-15,-3 9-6 0,-2 10 6 16,-3 8 6-1,-1 7 8-15,-1 6 30 0,-1-1-24 16,-2-1-11-16,2-2 2 16,-1-2-17-16,0-5 9 15,2-3-10-15,-2-4 0 16,-2-7-12-16,0-7-96 16,-18-20-134-16,4 0-244 15,-1-11-591-15</inkml:trace>
  <inkml:trace contextRef="#ctx0" brushRef="#br0" timeOffset="126224.3408">22589 2467 1947 0,'0'0'563'16,"0"0"-380"-16,0 0-36 15,0 0 95-15,123 63-130 16,-60-29-50-16,7 5 4 15,2 2-37-15,-1 2-3 16,-5-1-2-16,-9-2-18 16,-11 0-6-16,-9 7-54 15,-16-12-207-15,-16-9-487 0</inkml:trace>
  <inkml:trace contextRef="#ctx0" brushRef="#br0" timeOffset="126778.024">19595 2535 1016 0,'0'0'185'0,"0"0"117"15,0 0-3-15,-94-54-2 16,75 44-41-16,7 3-129 16,6 7-81-16,4 0-37 15,2 20 0-15,2 41-6 16,17 45-2-16,8 20 52 0,5 11 31 15,0-1-5 1,0-8 12-16,-4 4 9 0,-7-3-15 16,-6-13 14-16,-5-29-51 15,-4-24-35-15,-1-21-13 16,-4-8 0-16,-1-2-2 16,0-4-83-16,0-10-110 15,-22-25 12-15,-2-17-162 16,-8-16-502-16</inkml:trace>
  <inkml:trace contextRef="#ctx0" brushRef="#br0" timeOffset="127521.4467">18922 2251 1485 0,'0'0'103'0,"105"-122"-102"16,33 29-1-16,41-12 19 16,33 5-19-16,19 5 1 15,4 6 10-15,29-7-10 16,16-7 8-16,16-1 12 16,9-2 3-16,-1 2 40 15,-4 7-35-15,-10 5-17 16,-19 10 4-16,-34 13-15 15,-31 14 15-15,-46 12-8 16,-45 12-7-16,-39 9 42 16,-31 7-27-16,-16 5-3 0,-2 1 16 15,-3-1 5-15,-1 5-2 16,-7 2-8-16,-1 3-23 16,4 3 22-16,3 16-17 15,13 25 5-15,11 33 50 16,12 42 7-16,5 31 26 15,-3 19 16-15,-5 12-5 16,-5-11 39-16,-3-1-23 16,-1-13-52-16,-4-12 64 15,-3-10-32-15,-2-9-8 16,-10-12-31-16,-4-10-20 16,-6-23 16-16,-8-18-37 15,-5-17-12-15,-4-5-8 0,0 4-1 16,0 4 12-16,-7 4-12 15,-17-7 1-15,-21 0 9 16,-38 0-4-16,-59 3 2 16,-47 2 2-16,-50-3-10 15,-36-2 0-15,-20-1 0 16,-26 3 0-16,-14 4 15 16,1 1-15-16,22 1 0 15,33-4 8-15,46-6-7 16,38-2 29-16,37-6 18 15,42-7-25-15,34-5 8 16,32-9-30-16,14-2 1 16,2 1 4-16,3 0-5 0,-2-1-2 15,6 0-8-15,7-4-21 16,0 1 16-16,2-4-68 16,0 0-80-16,-3-5-151 15,6-5-442-15,1-9-1084 0</inkml:trace>
  <inkml:trace contextRef="#ctx0" brushRef="#br0" timeOffset="127667.6398">20175 3700 1952 0,'0'0'579'0,"0"0"-448"16,0 0 139-16,0 0-149 0,0 0-89 15,0 0-32 1,0 0-58-16,20 34-252 0,13-34-766 0</inkml:trace>
  <inkml:trace contextRef="#ctx0" brushRef="#br0" timeOffset="130201.8353">22010 7340 392 0,'0'0'56'0,"0"0"566"16,0 0-349-1,0 0-14-15,0 0-39 16,0 0-47-16,-10-4-57 0,10 11-59 15,0 11 36-15,11 10 67 16,4 3-19-16,5 3-24 16,2 1-22-16,5-5-25 15,0-6-9-15,3-5-23 16,-2-6-25-16,-1-6 23 16,-3-7-35-16,-2 0-1 15,-5-9 12-15,-3-11-3 16,-3-4 1-16,-5-6-10 15,-6-5 0-15,0-2-2 16,0 0 2-16,-6 3 0 0,-2 3 0 16,0 8 1-16,0 6-1 15,4 7 1-15,-1 6-1 16,4 4 44-16,-1 0-30 16,2 18-7-16,0 17 16 15,0 10 46-15,0 19 22 16,8 20 2-16,4 14-18 15,4 5 19-15,-2-19-40 16,-1-19 2-16,-6-21-11 16,1-6-8-16,2 4-8 15,-1 2-14-15,-1 2-14 16,-1-7 24-16,-1-10-25 16,-3-8 0-16,-2-5 5 0,1-8-5 15,-2-3 6 1,0-3-6-16,0-2-12 0,0 0 10 15,0 0-80-15,-6-8-67 16,-18-31-93-16,2 5-300 16,-3-12-672-16</inkml:trace>
  <inkml:trace contextRef="#ctx0" brushRef="#br0" timeOffset="137542.4197">18292 12759 1258 0,'0'0'301'0,"0"0"-110"15,0 0 59-15,0 0-47 16,0 0 2-16,0 0-2 15,90-13-53-15,-36 2-10 16,7-2-48-16,8 0-30 16,1-4 13-16,2-1-42 0,-6 1-16 15,-7 3-6 1,-11 1-10-16,-14 5-1 0,-11 4 0 16,-12 1-24-16,-11 3-30 15,0 0-96-15,-40 0-163 16,0 0-367-16,-11 0-267 0</inkml:trace>
  <inkml:trace contextRef="#ctx0" brushRef="#br0" timeOffset="137949.9289">18380 12358 1356 0,'0'0'195'0,"0"0"16"16,0 0 44-16,0 0-59 16,0 0-51-16,0 0-94 15,0 0-25-15,-23 37 27 16,4 6 14-16,-5 8 25 15,0 7-14-15,2-1-22 16,2 2 15-16,4-3-31 16,4-3 2-16,5-4-8 15,7-8-17-15,0-6 7 16,5-7-20-16,13-5-2 0,9-7 22 16,9-8-7-16,12-7 12 15,19-1-1-15,25-19-16 16,20-10 15-16,-9 0-27 15,-21 8-7-15,-27 8 7 16,-9 13-116-16,-5 0-182 16,-14 0-421-16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2-07T10:00:50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15544 17232 418 0,'0'0'75'16,"0"0"87"-16,0 0 7 16,-103-24 0-16,70 24 10 15,-3 0-40-15,-7 10-6 16,-3 11 10-16,-8 8-50 15,-4 0 9-15,0 7 4 16,6 5 1-16,3-1 19 0,10 8-48 16,9 19-12-16,18 15 14 15,12 27-25-15,32 15-2 16,18-3 7-16,8-16-29 16,-7-31 33-16,-5-21-30 15,-4-17-10-15,1-11 25 16,11-1-14-16,8-4 0 15,12-6 13-15,0-11-3 16,0-3 21-16,1-14-36 16,-9-12-12-16,-3-8 21 15,-14-12-26-15,-10-4 5 16,-5-18-2-16,-12-19-14 16,-13-19 41-16,-9-1-34 0,0 20-8 15,-18 19 27 1,0 23-28-16,-7 3 0 0,-11-11-1 15,-11 0 3-15,-13-6 11 16,-7 4-13-16,-9 13 0 16,3 6-10-16,-15 12 10 15,11 11-20-15,-2 11-11 16,1 2-34-16,11 19 46 16,-3 9-26-16,5 10-9 15,8 8 24-15,7 18-41 16,14 34-17-16,12-11-229 15,9-1-646-15</inkml:trace>
  <inkml:trace contextRef="#ctx0" brushRef="#br0" timeOffset="71726.6252">15846 5900 26 0,'0'0'1033'0,"0"0"-713"16,0 0-64-16,0 0-36 0,0 0-43 16,0 0-50-16,0 0-34 15,14 3-37-15,11-1 36 16,10 1 21-16,10 0-34 15,10 1-9-15,8-2 13 16,17 1-23-16,17-1 6 16,13-2-19-16,-10 0-15 15,-21 0 26-15,-23 0-41 16,-16 0-2-16,5-2 13 16,4-1-18-16,4-3 19 15,-5-2-8-15,-2-3 0 16,-4 0 33-16,-1-4-27 0,-3-4 0 15,1-3 0 1,0-4-18-16,1-6 16 0,0-3-25 16,-1-5 1-16,1-3 8 15,-2-4-9-15,-2-3 0 16,-4 1-1-16,-2-1 3 16,-5 0-4-16,-1 0-2 15,-7 4-5-15,-5 2-2 16,-6 1 10-16,-6-2-10 15,0-1 11-15,-9-4-21 16,-9-3 13-16,-4-2-22 0,-5 1-21 16,0 4 38-16,-3 7-16 15,-3 1 1-15,0 6 5 16,-4 2-7-16,-3 2 16 16,-6 4-12-16,-6 4-20 15,-6 2 11-15,-8 3 4 16,-4 4 19-16,0 2-7 15,2 4-41-15,0 4 48 16,3 3-11-16,3 2-6 16,1 0 29-16,0 2-9 15,-2 8 9-15,-1 2 0 16,2-2 1-16,3 5 1 16,4-1-2-16,3 0 0 15,5 1 1-15,0 1-1 16,2 1 0-16,-3 3-1 0,0 2 2 15,-2 2 3 1,0 1-4-16,6 4 0 0,1-1 1 16,5 3-1-16,7 4 6 15,4 6 6-15,6 3-11 16,5 4 31-16,4 1-11 16,3 1-3-16,9-1 27 15,0-1-14-15,0 0 1 16,0 1 10-16,11 2-15 15,3 1 16-15,5 2-31 16,5-2 4-16,3 1 40 16,4-3-16-16,2 0 4 15,2-4 4-15,0-5-39 16,0-2 18-16,-1-7-21 16,0-3 11-16,2-6 30 0,-2-6-28 15,1-6 2-15,-1-4 2 16,-2-5-17-16,2-2 21 15,-4 0-27-15,-2-5 0 16,-1-4 11-16,-5-3-10 16,1 1 1-16,-7 3-2 15,-6 3 6-15,-5 2-15 16,-3 3-9-16,-2 0-59 16,0 0-77-16,-11 13-171 15,-6 5-405-15,-11 4-355 0</inkml:trace>
  <inkml:trace contextRef="#ctx0" brushRef="#br0" timeOffset="75766.227">15316 6515 439 0,'0'0'347'0,"0"0"-100"15,0 0-14-15,0 0-19 16,0 0-25-16,0 0-51 16,0 0 5-16,-32-19-23 15,32 16-43-15,0-4 10 16,6-3-50-16,9-4-21 16,6-3-4-16,3 0-12 15,5 2 0-15,-1 1-1 16,-1 1-52-16,-1 2-59 15,4 2-124-15,-6 3-63 16,-9 1-301-16</inkml:trace>
  <inkml:trace contextRef="#ctx0" brushRef="#br0" timeOffset="75948.6607">15256 6667 651 0,'0'0'664'0,"0"0"-503"16,0 0-1-16,0 0-23 16,0 0-52-16,0 0-23 15,0 0-8-15,167-69-54 16,-80 24-226-16,4-10-934 0</inkml:trace>
  <inkml:trace contextRef="#ctx0" brushRef="#br0" timeOffset="86388.7783">7603 9293 342 0,'0'0'81'0,"0"0"-51"16,0 0 188-16,0 0-82 15,0 0 2-15,0 0 24 16,-9-24-18-16,9 23-15 15,0-1-48-15,0 0-4 16,4 1-10-16,7-1-13 16,5 1-11-16,2-1 20 0,6 2-26 15,4 0 21-15,4-1-26 16,4 1 2-16,5-3 6 16,1 0-17-16,3-4 7 15,1 3-4-15,-3-1-18 16,3-3 34-16,-4 2-22 15,1 0-2-15,-2 1 4 16,-2 1-9-16,-2-1 14 16,-2 3-18-16,1-1-8 15,0 0 23-15,2 0-23 16,-2 1 7-16,-1-2 5 16,1-1-7-16,-2 0 15 15,2 0-21-15,1 0 1 16,0-2 17-16,1 1-17 15,-2-2-1-15,0 0 17 0,5 1-7 16,-2-3 7-16,2 2-17 16,1-1 0-16,0 1 8 15,-1 0-8-15,-1 1 0 16,0-2 6-16,-4 2-6 16,3 1 17-16,1-1-17 15,-3 1 0-15,2 2 15 16,3-3-15-16,-2 3 6 15,0 1-4-15,2 0 6 16,0 0 3-16,0 3-11 16,2-2 0-16,0 0 7 15,3-1-6-15,0 2 0 16,2-2 10-16,0 2-10 0,2 0 13 16,-2-1-14-16,0 2 0 15,2 0 6-15,-3 0-6 16,-3 0 0-16,1 0 4 15,-5 0-2-15,-2 0 9 16,1 0-11-16,-1 0 0 16,-1 0 15-16,0-1-14 15,-1-4-1-15,1 2 17 16,1 1-16-16,-1-1 15 16,1 2-16-16,-1-1 0 15,-1 2 8-15,3-1-8 16,-1-1 0-16,4 1 0 0,2-1 6 15,1-1 1-15,2 1-7 16,0-1 0-16,2-1 13 16,2-1-13-16,0 2 1 15,1-4 5-15,1 3-6 16,-1 1 9-16,0-2-9 16,0 0 0-16,1 3 9 15,-1-1-9-15,1 1 0 16,-3-1 0-16,1-1 8 15,0 0-1-15,0 2-7 16,1-2 0-16,-3 1 3 16,3-1-3-16,-4 1 0 15,0 1 0-15,1 1 8 16,-1 1-4-16,-3-2-4 16,0 2 0-16,-1-1 0 0,0 1 0 15,1-2 0-15,-1 1 0 16,2 0 1-16,0-1 11 15,0 2-12-15,1 0 0 16,1 0-2-16,-1 0 2 16,1 0-1-16,0 0 1 15,-2 0 0-15,2 0 0 16,-3 0 0-16,2-1-1 16,1 0 0-16,-1-2 1 15,5 1 0-15,1 1-2 16,4-2 5-16,-1 0 7 15,3 1-10-15,0 1 0 16,-1-1 3-16,0-1-3 0,1 3 1 16,2-2-1-16,-4 1 1 15,0-1 8-15,-5 1-9 16,0-1 0-16,-4 1 3 16,-1 1-3-16,-2-2 0 15,-1 1 0-15,-2 1 0 16,0-2 6-16,-1 0-6 15,0 1 0-15,2-1-1 16,-2 0 2-16,1 1-1 16,-1 0 0-16,0-1 1 15,3 0 20-15,-3 0-21 16,-1 0 0-16,0 0 7 16,-2-1-7-16,-1 1 12 15,1-1-5-15,-2 1-7 16,1 0 30-16,2 0-30 0,-3 1 0 15,2-1 8 1,-2 1-1-16,3 1-5 0,-2 0 1 16,4 0 7-16,-1 0 15 15,0 0-25-15,-1 0 0 16,1 0 15-16,1 0-15 16,1-2 12-16,2 2-2 15,-1-1-9-15,2 0 39 16,-1-2-30-16,2 1-1 15,-2 0 24-15,1-1-12 0,-4-2 3 16,1 0-11 0,-3 0-12-16,-2 1 41 0,0-3-31 15,-2 1-1-15,-3 2 17 16,-3-1-9-16,-2 0 10 16,-4 1-14-16,-3 0-14 15,-1 2 46-15,-1-3-37 16,-1 1-8-16,0 0 20 15,-5-1-10-15,0 2 1 16,-2 0-12-16,-3 1 1 16,-5 2 14-16,3-1-15 15,-4 1-1-15,-2 0 0 16,2 0 2-16,-2 0-1 16,0 0 0-16,0 0 1 15,0 0-21-15,0 0 8 0,-10 0-57 16,-6-3 8-16,-40-3-231 15,2 1-253-15,-2-3-296 16</inkml:trace>
  <inkml:trace contextRef="#ctx0" brushRef="#br0" timeOffset="120510.7099">7397 10302 461 0,'0'0'91'0,"0"0"47"0,0 0-27 15,-3 0 6-15,3 0 11 16,0 0-27-16,0 0-35 16,0 0 8-16,8 0-32 15,9 0 66-15,10 0 33 16,6 2-39-16,10-1 1 16,11-1-8-16,6 0-5 15,7 0 11-15,3 0-50 16,-2 0-14-16,0 0 6 15,-3 0-14-15,-2 0-8 0,-2 0-6 16,-1 0-8-16,-2 3 24 16,-1 3-29-16,-2-1 11 15,0 0 15-15,4-1-7 16,3-2 3-16,0 1-7 16,5-1-5-16,4-1 24 15,0 1-21-15,5-1-8 16,-2-1 18-16,1 0-11 15,-4 0 4-15,-2 0-17 16,-4 0 7-16,-4 0 3 16,-2-3-11-16,-2-2 0 15,0 2 2-15,0 0 4 16,-2-1-6-16,0-3 1 0,0 4-1 16,-2-3 26-1,-1 0-26-15,-2 1 0 0,0-1 8 16,-1 3-8-1,-4-2 6-15,1 2-3 0,0-2 3 16,-1 3 17-16,-3 0-23 16,4-1 0-16,-4-1 15 15,-1 0-14-15,0 1 10 16,0 0-11-16,3-4 6 16,-1 2 10-16,8-2-16 15,-2-1 0-15,0 0 21 16,2 2-15-16,1-5 7 15,-3 2-10-15,2 0 3 0,-3-1 20 16,-2-1-26 0,-3 0 6-16,-1-3 16 0,-7 2-13 15,0-1 9-15,-5-1 3 16,-4 0-19-16,-2-1 34 16,-5-1-29-16,-2 1 6 15,-3-2 16-15,-2-2-10 16,-3-1 1-16,-4-4-6 15,0-2-13-15,-3-4 26 16,0-1-26-16,-2-3-1 16,0-2 13-16,0-3-12 15,-7-2 1-15,-3-1-2 16,-5-1-7-16,-3-3-2 16,-6 0-8-16,-6-4-5 15,-4 2 2-15,-5 3 2 0,-6 4-7 16,-6 5-9-1,-6 4-16-15,-5 2 49 0,-7 5-40 16,1 5-9-16,1 6 34 16,2 2-6-16,3 4 16 15,1 3-33-15,0 3 12 16,-2 2 14-16,-4 0 7 16,-1 0-23-16,0 3 28 15,-15 6-22-15,-14 6 0 16,-15 2-3-16,-3 0 6 15,6 0 11-15,11-3 6 16,26-4-13-16,12-1 6 16,16-4-8-16,-2 1-1 15,-4 1-7-15,-11 3 23 0,-6 1-14 16,-1 1 15-16,0-2-10 16,0-3 11-16,-4 4-28 15,4-3 29-15,-2 1-6 16,5 0-21-16,0 1 18 15,-1 1-26-15,0 1 24 16,-1 3 11-16,0 2 1 16,-2 2-1-16,1 2-5 15,-2 2-14-15,-2-1 19 16,1 2-14-16,-1 0 8 16,2-2 6-16,-2 0 0 0,7-1-2 15,4-1-17 1,5-2 15-16,8 0 2 0,7-3 2 15,5-1-7 1,5-2 6-16,4 0 0 0,2 0 1 16,5 0-8-16,1-1 7 15,3 2-8-15,0 1 9 16,1 4 0-16,-2 4 1 16,-1 3-1-16,1 8 10 15,-2 3 5-15,4 5 4 16,3 0 37-16,5 5-25 15,5 0 6-15,2 0 7 16,0-2 2-16,12-1 6 16,6-3-19-16,3-7-2 15,4-5 28-15,2-8-8 0,10-8-6 16,5-7-4-16,9-5-9 16,5-3-5-16,7-17-26 15,4-5-1-15,0-2 12 16,1-4-12-16,1-8-109 15,-18 7-237-15,-19 2-733 0</inkml:trace>
  <inkml:trace contextRef="#ctx0" brushRef="#br0" timeOffset="121644.3978">7243 9776 378 0,'0'0'133'0,"0"0"108"15,0 0-4-15,0 0-54 0,0 0-6 16,0 0 0-16,2-50-28 15,-4 39-2-15,-5-3 6 16,-6 0-45-16,-4-3-8 16,-4-2-36-16,-7-3-17 15,-5 0 15-15,-4-1-13 16,-5-2-25-16,-1-1 31 16,-4 1-33-16,-1-1-12 15,-3 2 16-15,-2 2-26 16,-3 4 23-16,-4 3-23 15,-4 6 0-15,-6 4 3 16,-8 5-3-16,-17 0 0 0,-14 19-1 16,-3 8 2-16,6 3 3 15,3 3-4-15,6-5 0 16,-3 0-7-16,-1-1 8 16,0-1-1-16,-1 2 0 15,3-3 6-15,4 0-1 16,4-6-5-16,15-5 0 15,18-4 1-15,13-6 13 16,8-3 30-16,-5-1 1 16,-4 0-27-16,-5 0 19 15,7-5-11-15,6-7-4 16,7 2 18-16,3 0-10 16,9 1-12-16,5 4-6 0,3-1-5 15,1 3-2-15,4 1-5 16,0 1-46-16,-2-1-53 15,-3 2-114-15,0 0-125 16,0 0-503-16</inkml:trace>
  <inkml:trace contextRef="#ctx0" brushRef="#br0" timeOffset="121951.8257">4566 9498 1160 0,'0'0'187'0,"0"0"50"0,0 0 49 16,0 0-124-1,0 0-90-15,0 0 7 0,0 0 46 16,-33 97-17-16,15-53-14 16,0 2-32-16,2-5 32 15,3-2-48-15,5-5-20 16,5-6 1-16,3-4-20 15,0-4-1-15,7-5-6 16,10-6 2-16,10-2-2 16,12-7 0-16,5 0-22 15,9-9-33-15,3-6-76 16,20-7-73-16,-16 5-158 0,-11 2-281 0</inkml:trace>
  <inkml:trace contextRef="#ctx0" brushRef="#br0" timeOffset="122119.8108">5160 9898 1307 0,'0'0'483'15,"0"0"-246"-15,0 0 70 16,0 0-19-16,0 0-148 16,0 0-58-16,0 0-82 15,4 0-36-15,-4-6-169 16,-4-1-388-16,-10-2-1143 0</inkml:trace>
  <inkml:trace contextRef="#ctx0" brushRef="#br0" timeOffset="122958.2667">296 9900 1056 0,'0'0'365'0,"0"0"-62"15,0 0 191-15,0 0-214 16,0 0-60-16,0 0-130 16,0 0-72-16,-3 17-17 15,0 17 23-15,1 12 7 16,-1 4 27-16,2 2-43 15,1 0-3-15,0-1 30 16,0-2-15-16,0-6-3 16,0-1-24-16,0-6 6 15,0-5-18-15,-2-6-45 0,-1-6-134 16,-13-13-98-16,2-4-322 16,-5-2-625-16</inkml:trace>
  <inkml:trace contextRef="#ctx0" brushRef="#br0" timeOffset="123199.6656">66 10147 1505 0,'0'0'548'16,"0"0"-318"-16,0 0-18 16,0 0 10-16,101-12-53 15,-53 12-98-15,3 14 1 16,4 1-41-16,0 3-1 0,-3 3 0 15,-4-2-10 1,-5 5 7-16,-7-2-27 0,-2-3 9 16,-7 1-12-16,-7-2 3 15,-3-3-84-15,-10-2-158 16,-6-6-334-16,-1-7-403 0</inkml:trace>
  <inkml:trace contextRef="#ctx0" brushRef="#br0" timeOffset="123776.3535">758 9907 1303 0,'0'0'304'0,"0"0"98"16,0 0-53-16,0 0-113 15,0 0-32-15,0 0-69 16,0 0-104-16,-55-12 5 16,45 29-36-16,5 10 8 15,-1 7 5-15,6 7 4 16,0 2 14-16,3 1-4 16,19-1-21-16,5-4 45 15,6-3-35-15,4-6 13 16,2-9-8-16,-3-6-12 15,-2-8 19-15,-7-7-19 0,-3 0-1 16,-4-14 29-16,-4-13-19 16,-3-9 1-16,-10-11-3 15,-3-6-16-15,-9-5 0 16,-15 2-37-16,-5 6-14 16,-1 10 45-16,3 10-23 15,3 10 8-15,4 6 11 16,4 8 4-16,3 3 5 15,7 1 1-15,1 2-7 16,2 2-5-16,2 12 0 16,1 8 3-16,0 1 9 15,0 4 1-15,10-1 18 16,10-3-17-16,2-2-2 0,3-4 32 16,5-4-26-1,1-4 6-15,1-4-4 0,-1-5-7 16,-1 0 4-16,-9-1-5 15,-2-13-27-15,-13-20-97 16,-6 3-363-16,0-3-513 16</inkml:trace>
  <inkml:trace contextRef="#ctx0" brushRef="#br0" timeOffset="124078.3538">897 9450 1672 0,'0'0'514'16,"0"0"-157"-16,0 0-229 0,0 0-58 15,0 0-48-15,0 0-21 16,0 0 17-16,16 29-6 16,5 0 21-16,3 3 17 15,4 4-15-15,-1-2 22 16,1 2-21-16,-4-2-16 15,-1-2 15-15,-7-1-33 16,-1-5 5-16,-3-1-7 16,-6-4 8-16,-3-6-16 15,-3-6-65-15,0-4-118 16,-33-7-15-16,0-12-351 16,-6-6-394-16</inkml:trace>
  <inkml:trace contextRef="#ctx0" brushRef="#br0" timeOffset="124296.0448">664 9668 1309 0,'0'0'344'15,"0"0"-9"-15,0 0-1 16,0 0-95-16,63-83-114 16,-23 55-79-16,6-3-29 15,5-1 14-15,1-1-31 16,-1 3 0-16,-2 4 12 15,-7 4-12-15,-8 7 0 16,-7 5 0-16,-6 5-27 0,-12 8-22 16,-6 11-252-1,-3 6-440-15</inkml:trace>
  <inkml:trace contextRef="#ctx0" brushRef="#br0" timeOffset="124692.5478">1531 10014 895 0,'0'0'521'0,"0"0"-381"0,0 0 54 16,0 0 66-16,0 0-66 16,0 0-24-16,0 0-73 15,-2 57-26-15,-1-53-8 16,0-3-11-16,0-1 28 15,-1 0 7-15,-1 0-47 16,0-7-2-16,3-5-38 16,2-5-68-16,0 3-58 0,6-9-112 15,7 6-335-15,0 0-351 16</inkml:trace>
  <inkml:trace contextRef="#ctx0" brushRef="#br0" timeOffset="124958.4918">1784 9677 1525 0,'0'0'547'0,"0"0"-274"16,0 0-22-16,0 0-89 15,0 0-87-15,0 0-16 0,14 75-11 16,-7-41-10-16,1 2-25 15,-2 1 19-15,-1-1-13 16,-3-1 5-16,-1-3 3 16,-1-2-18-16,0-3-8 15,0-6-1-15,-3-5-96 16,-25-12-125-16,3-4-250 16,-5 0-584-16</inkml:trace>
  <inkml:trace contextRef="#ctx0" brushRef="#br0" timeOffset="125159.2065">1580 9817 1510 0,'0'0'592'0,"0"0"-368"15,0 0 41 1,0 0-52-16,119-2-129 0,-68 17-26 16,1 2-22-16,0 4-24 15,-2 1 33-15,-3-1 1 16,-6 2-40-16,-7-4 34 15,-6 1-40-15,-7-1-16 16,-4 0-49-16,-6-6-311 16,-6-9-569-16</inkml:trace>
  <inkml:trace contextRef="#ctx0" brushRef="#br0" timeOffset="125693.1244">2150 9523 1647 0,'0'0'336'0,"0"0"37"0,0 0-119 15,0 0-88-15,0 0-122 16,0 0-21-16,-44 81 11 16,43-42-6-16,1 5 31 15,0 2 11-15,15 3-27 16,12-3 25-16,4-3-32 15,5-7-14-15,2-7 4 16,-2-9-17-16,-4-8 4 0,-4-11-13 16,-1-1 11-1,-6-18 1-15,0-16-12 0,-8-22-1 16,-13-19 1-16,0-1-18 16,-9 5-12-16,-12 13-12 15,-3 16-26-15,-4 2 44 16,1 3-18-16,-1 15 7 15,1 10 18-15,6 12 7 16,2 0 8-16,-2 12 2 16,5 13-4-16,5 8-7 15,5 2 11-15,6 0 0 16,0-3 15-16,17-5 5 16,8-3 26-16,3-7-12 15,7-5-16-15,0-7 27 16,3-5-28-16,3 0-7 0,-2-8 2 15,0-6-12 1,-5-1 7-16,-9-1-7 0,-6 2-26 16,-8 1 25-16,-6 5-33 15,-5 1-41-15,0 2-298 16,-2 3-694-16</inkml:trace>
  <inkml:trace contextRef="#ctx0" brushRef="#br0" timeOffset="126706.9269">9357 8815 1121 0,'0'0'297'0,"0"0"65"16,0 0-16-16,0 0-108 15,0 0-54-15,0 0-62 16,-18-6-23-16,18 6-19 16,7 2-35-16,19 6 54 15,23 1 20-15,37-1-8 16,28-8 28-16,13 0-46 16,-9-3-13-16,-27-6-19 15,-29 3-44-15,-17 2 35 0,-9 1-39 16,-2 0-12-16,-2 0 30 15,-8 2-31-15,-10-1 0 16,-9 2 0-16,-5 0 6 16,0 0-6-16,0 0 0 15,0 0-57-15,-11 0-41 16,-21 0-104-16,-1-1-321 16,1-1-677-16</inkml:trace>
  <inkml:trace contextRef="#ctx0" brushRef="#br0" timeOffset="127527.2951">13117 8681 618 0,'0'0'291'16,"0"0"59"-16,0 0-41 15,0 0-17-15,0 0-18 16,0 0-55-16,-7 0-11 16,16 1-84-16,16 0 4 15,29 4 68-15,28-3-35 16,28 1-41-16,11-3-17 0,0 0-29 15,-11 0 20-15,-14 0-37 16,-16-3-16-16,-19-2 8 16,-14-1-28-16,-8 1-7 15,5-4-14-15,1 1 7 16,-5-2 2-16,-10 3-9 16,-12 2 0-16,-9 0 6 15,-6 4-6-15,-3-1 12 16,0 1-12-16,0-2-18 15,-14 0 12-15,-41 3-142 16,0 0-144-16,-11 0-429 0</inkml:trace>
  <inkml:trace contextRef="#ctx0" brushRef="#br0" timeOffset="134963.0073">593 5484 143 0,'0'0'329'0,"0"0"376"0,0 0-401 16,0 0-14-16,0 0 20 16,0 0-69-16,-41-36-51 15,38 36-53-15,3 0-73 16,-4 19-33-16,-1 12-20 15,1 11-4-15,0 7 54 16,2 5-40-16,2-1-13 16,0-2-1-16,0-4-7 15,0-3 0-15,0-5-12 16,0-4-136-16,0 2-85 16,0-11-293-16,0-6-278 0</inkml:trace>
  <inkml:trace contextRef="#ctx0" brushRef="#br0" timeOffset="135203.9054">379 5620 1294 0,'0'0'367'0,"0"0"-111"16,0 0 29-16,0 0-171 15,0 0 10-15,0 0 37 16,103 0-18-16,-60 16-49 15,2 1-8-15,-2 3-53 16,-1-2-9-16,-6-2-21 16,1 1 8-16,-3-3-22 0,-4-2-8 15,0-4-156-15,1-6-145 16,-8-2-392-16,-5 0-613 0</inkml:trace>
  <inkml:trace contextRef="#ctx0" brushRef="#br0" timeOffset="135712.4538">937 5304 1318 0,'0'0'311'0,"0"0"-102"16,0 0 119-16,0 0-90 15,0 0-47-15,-81-23-60 16,71 23-61-16,-2 15 2 0,0 6-28 15,-1 8 3-15,2 3-1 16,5 7-22-16,6 0 12 16,0 1-24-16,8-2-11 15,10-4 22-15,9-6-22 16,1-4-1-16,5-10 0 16,-3-5-7-16,-5-8 7 15,0-1 0-15,-6-8-19 16,-5-13 19-16,-6-9-18 15,-7-5-1-15,-1-6 9 16,-9-1-4-16,-10-1 8 16,-7 5 3-16,1 5 3 15,-2 9 16-15,5 8-16 16,1 3 0-16,6 10 7 0,5 3-1 16,1 0 22-16,3 2-28 15,1 13 0-15,5 6 4 16,0 7-4-16,0 1 0 15,18 2 6-15,0-4-5 16,10-5 17-16,2-3-18 16,3-9-1-16,3-2-7 15,1-6 8-15,-6-2-22 16,2-3-92-16,3-26-138 16,-11 3-121-16,-2-3-481 0</inkml:trace>
  <inkml:trace contextRef="#ctx0" brushRef="#br0" timeOffset="135953.0704">1122 5060 1625 0,'0'0'325'15,"0"0"-149"-15,0 0-39 16,0 0 8-16,101 32-1 15,-57 0-35-15,0 6 0 16,-3 5-54-16,-10 6-36 16,-8 2 10-16,-13 3-29 15,-10 4 0-15,0 3-31 16,-41 20-146-16,-3-13-127 16,-6-12-479-16</inkml:trace>
  <inkml:trace contextRef="#ctx0" brushRef="#br0" timeOffset="136322.1869">385 5412 116 0,'0'0'1012'16,"0"0"-769"-16,0 0 56 15,0 0-62-15,0 0-27 16,0 0-73-16,0 0-13 16,-64 99 41-16,64-45-19 15,0 7-24-15,12 3-10 16,7-2-35-16,7-3-4 15,2-6-49-15,5-5-14 16,3-6 17-16,1-4-27 16,3-12 0-16,-1-8-11 15,4-16-110-15,24-24-121 16,-13-16-349-16,-8-8-624 0</inkml:trace>
  <inkml:trace contextRef="#ctx0" brushRef="#br0" timeOffset="136628.7532">1159 4609 1748 0,'0'0'360'16,"0"0"116"-16,0 0-271 15,0 0-134-15,0 0-23 0,0 0-48 16,0 0 0 0,18 51 11-16,0-16-10 0,6 4 41 15,-3 1-30-15,0-1 14 16,-1-2 17-16,-3 0-36 16,-4-5-1-16,-2-6-6 15,-5-5-68-15,-5-9-122 16,-2-11-151-16,-13-1-301 15,-5-1-973-15</inkml:trace>
  <inkml:trace contextRef="#ctx0" brushRef="#br0" timeOffset="136811.723">1031 4804 1480 0,'0'0'535'0,"0"0"-256"16,0 0-74-16,53-72-32 15,-12 35-90-15,11-4-43 16,6-2-37-16,-1 6 12 16,1 6-30-16,0 14-8 15,-16 9-249-15,-18 8-600 0</inkml:trace>
  <inkml:trace contextRef="#ctx0" brushRef="#br0" timeOffset="137308.7726">381 6604 1322 0,'0'0'491'0,"0"0"-212"15,0 0-64-15,0 0-61 16,0 0-79-16,0 0-49 15,0 0-6-15,28 0-19 16,-5-9 25-16,3-1-26 0,1-2-16 16,7-5-124-1,-8 2-231-15,-5 3-381 0</inkml:trace>
  <inkml:trace contextRef="#ctx0" brushRef="#br0" timeOffset="137469.001">394 6818 1590 0,'0'0'368'0,"0"0"-118"15,0 0-95-15,0 0-89 16,0 0-56-16,97-51-10 16,-24-5-31-16,-9 5-440 15,-7 2-689-15</inkml:trace>
  <inkml:trace contextRef="#ctx0" brushRef="#br0" timeOffset="137956.2826">1201 6099 1024 0,'0'0'412'16,"0"0"96"-16,0 0-159 15,0 0-84-15,0 0-40 16,0 0-83-16,0 0-53 16,-18 28-27-16,17 2 18 15,1 9 11-15,-2 3-25 16,2 0-41-16,0 2 22 15,0-5-46-15,0-3 7 0,0-3 0 16,0-6-7-16,2-7-2 16,-1-3-1-16,0-7-71 15,-1-4-15-15,0-6-117 16,0-3-103-16,-4-11-298 16,-5-6-925-16</inkml:trace>
  <inkml:trace contextRef="#ctx0" brushRef="#br0" timeOffset="138197.5748">1079 6338 1685 0,'0'0'485'0,"0"0"-325"16,0 0-28-16,0 0 70 15,0 0-14-15,96 56-22 16,-54-42-60-16,-4-2-41 15,-1 0-16-15,-6-4-32 16,-4-3 2-16,-8 0-19 16,-5-2-13-16,-3-3 1 15,-4 0-122-15,-7-6-162 16,0-9-275-16,-2-4-861 0</inkml:trace>
  <inkml:trace contextRef="#ctx0" brushRef="#br0" timeOffset="139165.7687">1264 6232 35 0,'0'0'1073'0,"0"0"-770"0,0 0 66 15,0 0-49 1,0 0-74-16,0 0-8 0,0 0-65 16,-75-15-26-16,63 27-30 15,-1 5-38-15,-2 11 8 16,4 7-19-16,4 6-23 16,1 5 19-16,6 3-28 15,0 1-5-15,7-2-7 16,10-1-12-16,7-5 38 15,1-6-23-15,6-5-17 16,1-9 29-16,-1-10-28 16,2-5-1-16,-3-7 5 15,-2 0-13-15,0-19 26 16,1-6-27-16,-1-6-1 16,-3-8 21-16,-4-3-21 0,-4-3 9 15,-7-3-6 1,-5-1 5-16,-5 1 0 0,0 1-8 15,-20 4 0-15,-4 2 0 16,-7 7 0-16,0 5-14 16,-5 5 5-16,1 5-16 15,0 7 10-15,5 7-20 16,6 2 13-16,2 3 20 16,1 0-2-16,7 9-5 15,0 10-3-15,0 4 0 16,3 7 4-16,4 3 8 15,3 3-3-15,4 1 3 16,0-6 0-16,0 0 7 16,11-4 13-16,6-6-20 15,2-3 32-15,1-6-31 16,7-5 5-16,-2-4 24 16,5-3-17-16,0 0 2 0,-2-7-3 15,-3-6-12-15,-1-2 21 16,-7 1-21-16,-3 0-1 15,-6 2-10-15,-5 2-47 16,-3 0-80-16,0-8-75 16,-8 4-306-16,-6-3-425 0</inkml:trace>
  <inkml:trace contextRef="#ctx0" brushRef="#br0" timeOffset="139496.4562">1462 5791 1783 0,'0'0'573'16,"0"0"-290"-16,0 0-38 16,0 0-92-16,0 0-67 15,0 0 46-15,0 0-73 16,48 86-25-16,-29-58 0 15,-2 1-17-15,2 1 13 16,3 1 6-16,-5-4-23 16,-1 1 32-16,-1-3-45 0,-3-4 1 15,-6-1 7-15,0-4-8 16,-6-3-8-16,0-6-59 16,0-2-56-16,0-5 20 15,-15 0-87-15,-23-16-188 16,12-5-342-16,-4-3-626 0</inkml:trace>
  <inkml:trace contextRef="#ctx0" brushRef="#br0" timeOffset="139716.0867">1275 5966 1588 0,'0'0'566'0,"0"0"-284"16,0 0-50-1,59-86-39-15,-17 51-63 0,7-4-39 16,2 3 3-16,2 1-53 16,-8 4-29-16,-8 6 7 15,-7 7-19-15,-12 6 0 16,-3 9-64-16,-8 3-201 16,-2 7-227-16,-5 6-407 0</inkml:trace>
  <inkml:trace contextRef="#ctx0" brushRef="#br0" timeOffset="140071.6106">1844 6210 1603 0,'0'0'361'0,"0"0"-95"16,0 0-78-16,0 0-87 15,0 0-31-15,0 0 0 16,0 0-1-16,0 27 29 16,0-22-41-16,0-1-24 15,0-4 6-15,0 0-32 0,0 0 14 16,0 0-4-16,0-6-17 15,-3-5 20-15,3-2-20 16,-3 0-35-16,3 1-2 16,0 0-47-16,0 1-47 15,12-5-81-15,4 4-264 16,-5-1-202-16</inkml:trace>
  <inkml:trace contextRef="#ctx0" brushRef="#br0" timeOffset="140390.1641">2196 5792 182 0,'0'0'1809'0,"0"0"-1339"16,0 0-189-16,0 0-15 15,0 0-118-15,0 0-77 16,0 0-17-16,-12 41-1 16,11-10-2-16,1 8-16 15,-2 5-17-15,-1 4 31 16,0 0-37-16,0 1-11 16,-3-4 20-16,3-3-20 15,-2-6 0-15,0-9-1 16,2-3-79-16,-2-12-32 15,-5-12-109-15,-2 0-157 16,1-4-468-16</inkml:trace>
  <inkml:trace contextRef="#ctx0" brushRef="#br0" timeOffset="140655.0689">1954 5983 1179 0,'0'0'1005'0,"0"0"-734"16,0 0-49-16,0 0-63 16,0 0 7-16,0 0-24 15,112 34 5-15,-67-20-57 16,1 0-45-16,-4 1 4 0,1-2-7 16,-6-2-15-16,-7-2-12 15,-3-3-13-15,-9-4 14 16,-2 0-16-16,-7-2-70 15,-3 0-61-15,-6-17-93 16,-1-4-298-16,-11-6-786 0</inkml:trace>
  <inkml:trace contextRef="#ctx0" brushRef="#br0" timeOffset="140976.472">2099 5281 1818 0,'0'0'481'0,"0"0"-168"0,0 0-49 16,0 0-95-16,0 0-102 15,0 0-13-15,0 0-33 16,21 50-9-16,1-20 9 15,2 4 8-15,6 4 20 16,-2 1-12-16,0 2-26 16,-1-3 31-16,-4-3-41 15,-4-4-1-15,-5-4 9 16,-3-5-9-16,-7-8-41 0,0-3-89 16,-4-11-133-1,-6 0-70-15,-9-8-502 0</inkml:trace>
  <inkml:trace contextRef="#ctx0" brushRef="#br0" timeOffset="141286.395">1915 5414 1505 0,'0'0'551'0,"0"0"-206"15,0 0-63-15,0 0-67 16,0 0-49 0,0 0-78-16,0 0-43 0,103-80-9 15,-58 46-24 1,6 0 9-16,1-4-14 0,3 1-6 16,-7 3 16-16,-5 3-17 15,-7 6 0-15,-11 3-1 16,-7 9 2-16,-9 3-2 15,-1 5-6-15,-8 5-20 16,-8 12-3-16,-12 10-178 16,-12 5-541-16</inkml:trace>
  <inkml:trace contextRef="#ctx0" brushRef="#br0" timeOffset="144207.3716">7600 10308 179 0,'0'0'144'0,"0"0"25"16,0 0 58-16,0 0-58 15,0 0-29-15,0 0-46 16,0-7-19-16,0 7-1 15,7 0-2-15,4 0 107 16,7 0-39-16,4 1-41 16,8 5 31-16,6 0-36 15,7 2 26-15,6-2-14 16,5 2-23-16,2-2-15 0,4-4-12 16,3 0-26-1,0-2 28-15,5 0-43 0,-1 0 0 16,-2-2 8-16,-1-3-11 15,-7-1-6-15,-1 1 2 16,-6-1-2-16,0 0 10 16,-5 1-15-16,1-1 0 15,-2 2 14-15,-5 0-14 16,-3-1 11-16,-6 3-12 16,-4 0 1-16,-1 1 6 15,-5 1-7-15,-1 0 0 16,0 0 1-16,-3 0 0 15,5 0 0-15,0 0-1 16,1 0 0-16,1 0 6 16,1 0-6-16,2 0 0 0,1 0-6 15,0 0 4 1,1 1 2-16,-1 1 0 0,-3-2 0 16,-2 0 9-16,-4 0-9 15,-1 0 0-15,-1-2 14 16,-1-5 11-16,3-3 14 15,0-3-10-15,1-1-20 16,1-1 35-16,-2-2-29 16,-2 0 8-16,-2-2-7 15,-3-1 1-15,0-4 11 16,-2 1-28-16,1-4 7 16,-1-2 13-16,2-5-20 15,1-2 0-15,0 0 1 0,-2-1 0 16,0-1 7-1,-2 1-8-15,-1-4 0 0,-5 2 15 16,1-2-15-16,-3 1 0 16,0-2 9-16,-9 0-8 15,-5-2 19-15,0 1-20 16,-3-3 0-16,-2 3 17 16,3-1-17-16,0 7-5 15,2 3 5-15,0 4 1 16,2 5 5-16,2 6-6 15,1 5-13-15,0 4 5 16,2 3 8-16,-1 3 0 16,-1 2-1-16,-4 2-12 15,-5 0 6-15,-8 0-14 0,-5 5 15 16,-5 6-3-16,-7 0 9 16,-2 4 0-16,-4-2 1 15,-4 1-1-15,-2 0 0 16,-1 0 0-16,-1 1 0 15,-1-1-6-15,-1 1 6 16,2 0-1-16,-1 1 1 16,-2-1-10-16,4 2 10 15,0-1-9-15,1 1 9 16,1-2 5-16,2 2-5 16,4 0-5-16,-1 1 4 15,4 1 2-15,-1-1 12 16,-2 0-13-16,2-1 0 0,1 2-4 15,2-4 4-15,4 1-1 16,3-6 0-16,3 1 2 16,2-5-2-16,3-1-4 15,-2-2 5-15,0-1 3 16,0-2-3-16,0 2-12 16,-2-2 12-16,-1 0-19 15,-4 0 18-15,1 1-11 16,0 1 2-16,2 2-1 15,1 1-1-15,3 4 2 16,3-1 8-16,3 3 1 16,5 0 0-16,-2-1 1 15,8 2 0-15,1-3 0 16,1-1 0-16,1-2 0 16,4 0-7-16,3-4 14 0,0 1-3 15,3-3-4-15,0 2 0 16,0-2-12-16,0 0 12 15,0 3 0-15,0 1-1 16,0 7 7-16,0 5-8 16,7 5 2-16,4 3 0 15,-1 6 15-15,2 2-13 16,0 6 8-16,0 3 20 16,0 3-14-16,2 2 20 15,-1 0-19-15,0 1-11 16,-1 1 39-16,1-3-24 15,-2 1 1-15,0-4 3 16,-1-2-24-16,-1-6 24 0,-1-2-25 16,-1-8 6-16,3 0-4 15,-1-7-2-15,-1-3-9 16,14-2-61-16,-1-4-210 16,-5-8-519-16</inkml:trace>
  <inkml:trace contextRef="#ctx0" brushRef="#br0" timeOffset="149012.4682">11403 8061 363 0,'0'0'95'0,"0"0"171"15,0 0-70-15,0 0-32 16,0 0-25-16,0 0-18 16,-92 20 22-16,71-8-49 15,2 2-8-15,-2 3 12 16,0 8 0-16,4 3 0 0,1 5-16 15,4 6-25-15,1 3 21 16,2 5-28-16,4 1 1 16,3-3 2-16,2-1-6 15,0-3 5-15,3-3-1 16,10 0-20-16,3-3 54 16,3-2-41-16,1 0-8 15,2-4 15-15,2-2-12 16,-1-2 4-16,2 0-6 15,-3-5-20-15,5 0 39 16,-1-4-35-16,4-4 3 16,0-4 23-16,0-2-10 15,0-4 11-15,-1-2-11 16,1 0-14-16,0-2 29 0,0-7-34 16,0-5-3-16,0 0 11 15,-4-2-8-15,0-3 12 16,-2-1-14-16,-2 1-15 15,-3-2 44-15,-2-2-35 16,-1 0 8-16,-2-1 12 16,-1-3-12-16,-2-2 6 15,-4-2-6-15,-2-1-16 16,-5 0 32-16,0-2-33 16,0-1 0-16,-3 1 13 15,-8-2-14-15,-5-1 6 16,1 0-6-16,-4 1 0 15,-1 0-15-15,-2 1 14 0,1 1-16 16,-2 4 7-16,3 3-4 16,2 5 1-16,1 1-11 15,1 5-5-15,2 4 19 16,1 2 4-16,1 0-4 16,-1 4 9-16,1-1 2 15,0 3-2-15,0 1-10 16,0 0 6-16,0 3-2 15,0 0 7-15,-4 0-13 16,4 0 12-16,-2 0-8 16,-1 0 8-16,2 5-7 15,-3 2-3-15,2 1-6 0,1 1 15 16,0 2-13-16,1-3 15 16,2 2-9-16,1-3 9 15,3 3-17-15,3-6-19 16,3 4 29-16,9-5-56 15,15-1-271-15,4-2-493 0</inkml:trace>
  <inkml:trace contextRef="#ctx0" brushRef="#br0" timeOffset="151636.4952">13589 8911 91 0,'0'0'69'15,"101"-25"12"-15,-37 6-10 16,-3-2-22-16,18-14-38 0,-16 9-11 15,-11-1-119-15</inkml:trace>
  <inkml:trace contextRef="#ctx0" brushRef="#br0" timeOffset="152771.113">12975 10601 183 0,'114'-19'101'0,"13"-2"-49"16,-13 2-26-16,-11-1-4 15,-13 3-3-15,-30 5-19 16,-17 3-144-16</inkml:trace>
  <inkml:trace contextRef="#ctx0" brushRef="#br0" timeOffset="162370.5559">17697 9403 707 0,'0'0'155'0,"0"0"-41"16,0 0 82-16,5-73-61 15,19 42-17-15,13-8 9 16,10-6-23-16,27-13 1 0,22-6 12 16,23-8-12-16,9 1 17 15,-1 12-56-15,-4 11-16 16,-9 14 2-16,6 5-33 15,0 5 1-15,6 3-7 16,5-1-12-16,12-1 7 16,2-3-8-16,6-3 0 15,4-5 16-15,-3-6 8 16,1-3 1-16,-2 0 14 16,-5-2-25-16,-8 1 28 15,-15 3-40-15,-11 3 5 16,-25 8 5-16,-25 7 0 15,-18 7 1-15,-7 4-8 16,-3-3 1-16,0 3 13 0,-2 0-19 16,-10 4-2-16,-10 3 2 15,-6 4 0 1,-1-1 1-16,-5 2-1 0,0 0 0 16,0 0-10-16,0 0-12 15,0 0-96-15,0-3-92 16,-5 0-158-16,-7-4-551 0</inkml:trace>
  <inkml:trace contextRef="#ctx0" brushRef="#br0" timeOffset="162626.5924">20877 7953 1365 0,'0'0'187'0,"0"0"-96"0,0 0 30 16,0 0-80-16,0 0 41 15,0 0-21-15,92 19 14 16,-51-2-31-16,1 3-16 16,-6 3-11-16,-4 1-8 15,-10 1 0-15,-13 5-9 16,-9 0 1-16,-3 7 13 16,-22 3-14-16,-8 2 1 15,-3 1 0-15,3-2-1 16,3-4-134-16,11-12-187 15,8-14-679-15</inkml:trace>
  <inkml:trace contextRef="#ctx0" brushRef="#br0" timeOffset="163104.835">22001 7691 348 0,'0'0'808'15,"0"0"-511"-15,0 0 77 16,0 0-76-16,0 0-61 15,0 0-143-15,0 0-35 16,-61 80 62-16,46-27-41 16,2 2 7-16,4 1-38 15,2-5-43-15,5-5 23 0,-1 0-29 16,3-9 0-16,0-3-9 16,0-7-42-16,0-4-142 15,0-8-142-15,0-11-369 0</inkml:trace>
  <inkml:trace contextRef="#ctx0" brushRef="#br0" timeOffset="163332.8043">21691 7874 1453 0,'0'0'269'0,"0"0"-84"0,0 0 2 16,83 25 24-16,-25-1-42 15,8 5-20-15,0 1-49 16,0 1-41-16,-8 1-23 16,-6-4-35-16,-9-1 29 15,-7-3-30-15,-9-4-39 16,-11-6-153-16,-8-4-349 16,-8-10-398-16</inkml:trace>
  <inkml:trace contextRef="#ctx0" brushRef="#br0" timeOffset="163931.5062">22334 7754 922 0,'0'0'185'16,"0"0"155"-16,0 0-126 15,0 0 7-15,0 0-4 16,0 0-73-16,-87-43-40 16,69 61-23-16,-4 11 2 15,7 8 38-15,3 7-50 16,8 3-2-16,4 3 6 0,7 0-28 15,15-5-5-15,7-5-16 16,2-7-25 0,0-5 27-16,-2-11-28 0,-2-10 0 15,-4-7 7-15,-1-5-6 16,-1-18 18-16,-1-10-19 16,-5-13 6-16,-7-7 0 15,-8-3-6-15,0-3-15 16,-13 2 6-16,-9 8-8 15,-4 9 16-15,1 13 1 16,0 10 0-16,3 9-2 16,4 8 2-16,4 0-1 0,5 10 0 15,1 12 2 1,5 5 9-16,3 6-10 0,0 2 0 16,8-4 34-16,9 0-33 15,5-3 9-15,2-3-2 16,3-7-8-16,-1-4 13 15,-3-6-13-15,1-3 1 16,-3-5-17-16,2 0 16 16,-1-10-93-16,6-28-152 15,-6 2-396-15,-7-3-660 0</inkml:trace>
  <inkml:trace contextRef="#ctx0" brushRef="#br0" timeOffset="164150.4328">22583 7520 1517 0,'0'0'231'15,"0"0"-63"-15,0 0 8 16,104 62-24-16,-63-16-19 16,-4 8-57-16,-3 4 19 15,-11 4-38-15,-9 0-40 16,-12-1 1-16,-2-3-18 15,-24-4-100-15,-37 2-125 16,4-14-310-16,-5-16-518 0</inkml:trace>
  <inkml:trace contextRef="#ctx0" brushRef="#br0" timeOffset="164412.6214">21540 7683 1333 0,'0'0'187'0,"0"0"38"15,0 0-10-15,0 0-29 16,-52 116 30-16,52-58-54 16,0 5-21-16,18 6-22 15,9-2-53-15,9-2-2 16,10-7-41-16,24 1-22 15,27-15 17-15,25-23-18 16,10-21-6-16,-1-27-51 0,-37-13-220 16,-32-3-529-16</inkml:trace>
  <inkml:trace contextRef="#ctx0" brushRef="#br0" timeOffset="164693.1744">22732 7161 1661 0,'0'0'257'15,"0"0"125"-15,0 0-143 16,0 0-151-16,0 0 77 0,0 0-27 16,64 111-32-16,-38-61 3 15,0-1-53-15,-2 0-31 16,0-5 14-16,-4-2-37 15,-3-8-1-15,-5-2 7 16,-1-8 1-16,-5-7-18 16,-5-7-53-16,-1-9-86 15,-9-5-40-15,-12-14-194 16,-5-8-525-16</inkml:trace>
  <inkml:trace contextRef="#ctx0" brushRef="#br0" timeOffset="164865.2963">22529 7278 234 0,'0'0'1215'0,"0"0"-1004"15,0 0 68-15,78-91-122 16,-38 67-49-16,2 4-73 16,3 6-5-16,-2 9-30 15,3 5-17-15,-9 12-247 16,-11 5-452-16</inkml:trace>
  <inkml:trace contextRef="#ctx0" brushRef="#br0" timeOffset="165083.3336">23316 7576 2099 0,'0'0'291'0,"0"0"71"0,0 0-206 16,0 0-114-16,0 0-42 16,0 0 20-16,0 0-20 15,45-27-39-15,-28 21-106 16,6-9-133-16,-2 1-309 16,-3-1-656-16</inkml:trace>
  <inkml:trace contextRef="#ctx0" brushRef="#br0" timeOffset="165510.4029">23537 7324 1892 0,'0'0'363'0,"0"0"-59"16,0 0-187-16,0 0-28 15,0 0 57-15,90 36-45 16,-45-18-22-16,-1-2-55 15,-3-2 18-15,-8-5-42 16,-8-1 0-16,-7-5-5 16,-8-3 5-16,-4-1-7 15,-4-15 5-15,-2-9-47 16,0-1 41-16,-2-3-10 16,-8 2 17-16,-4 5-1 0,5 5 4 15,2 6 16 1,2 11 45-16,2 0-33 0,1 13 0 15,2 14-24-15,0 11 19 16,0 8 23-16,11 8 0 16,6 4-5-16,5 5-5 15,3-1-22-15,1 1 32 16,-2-4-39-16,-8-6-7 16,-7-7 17-16,-9-3-13 15,-10-5-4-15,-39 2-2 16,-42 2-29-16,-57-2-85 15,11-9-257-15,-1-11-980 0</inkml:trace>
  <inkml:trace contextRef="#ctx0" brushRef="#br0" timeOffset="171790.5019">11311 8824 87 0,'0'0'138'0,"0"0"-22"16,33 74-21-16,-14-57-32 16,6-2-18-16,4-8-7 15,2 0-2-15,5-7-26 0,0 0-9 16,3 0 7-16,2 0-8 15,1-12-1-15,2-2-38 16,15-13-30-16,-10 5-45 16,-8-3-117-16</inkml:trace>
  <inkml:trace contextRef="#ctx0" brushRef="#br0" timeOffset="172216.6615">11535 8098 33 0,'0'0'501'0,"0"0"-328"0,0 0-8 16,0 0-19-16,0 0-41 15,0 0-45-15,0 0 8 16,0 2-54-16,0 0-1 16,-2 0-4-16,-1 1-8 15,2-3 4-15,-3 4-5 16,4-1-8-16,0-2-25 16,0 2-138-16,10-3-158 0</inkml:trace>
  <inkml:trace contextRef="#ctx0" brushRef="#br0" timeOffset="172426.5628">12507 7865 307 0,'0'0'61'16,"0"0"-31"-16,0 0-14 16,0 0-16-16,0 0-36 15,0 0-289-15</inkml:trace>
  <inkml:trace contextRef="#ctx0" brushRef="#br0" timeOffset="173167.6661">15018 8107 64 0,'0'0'89'0,"0"0"21"16,0 0-14-16,0 0-29 15,0 0-1-15,0 0-21 16,0 75 7-16,-2-56-22 16,1 4-1-16,-2 2-3 15,0 2-17-15,2 4-1 16,1 3 1-16,-1 3-9 16,1 0 9-16,-2 4-9 15,2 0 2-15,-1 5 3 0,-2 1-5 16,0 3-80-16,3-4 39 15,0-2-111-15,0-4 123 16,0-5-17-16,10 4-104 16,0-9 52-16,-3-7 63 0</inkml:trace>
  <inkml:trace contextRef="#ctx0" brushRef="#br0" timeOffset="173436.7564">15277 8860 152 0,'0'0'101'0,"0"0"-6"15,109-41-53-15,-69 24-12 16,-1 0-29-16,0-3-1 16,1-1 0-16,0-2-19 0,1-2 3 15,-2 2 15-15,-3-3 1 16,-1 1 3-16,-8 1 5 16,-1 1 7-16,-7-1 4 15,-5 1-19-15,-3-4-9 16,-5 1-32-16,-3-5-21 15,-3-2 15-15,0-3-25 16,0-3-6-16,0 2 47 16,-9-2 29-16,-1 0 1 15,-10-11 0-15,2 12-7 0,0 5-60 16</inkml:trace>
  <inkml:trace contextRef="#ctx0" brushRef="#br0" timeOffset="173715.8418">15155 7969 426 0,'0'0'168'15,"0"0"55"-15,0 0-28 16,0 0-59-16,0 0-18 15,0 0 0-15,0 0-9 16,-32 17-1-16,32-17-35 0,0 0-8 16,-1 0-3-16,1 0-21 15,0 0-8-15,0 0-30 16,0 3-3-16,-6 0-41 16,3 0-275-16,-4-2-586 0</inkml:trace>
  <inkml:trace contextRef="#ctx0" brushRef="#br0" timeOffset="174797.3597">18836 10490 1033 0,'0'0'342'15,"0"0"-152"-15,0 0 84 0,0 0 8 16,0 0-99-16,0 0-75 16,31-10-6-16,54-6 26 15,38-6-13-15,24-3-21 16,-5-1-40-16,-21 4 30 16,-36 8-54-16,-24 2-9 15,-18 4 10-15,-9 1-24 16,-2 1 2-16,-4-2-9 15,-4 4 2-15,-9-1-13 16,-10 4-1-16,-5-1-91 16,-20 2-103-16,-7 0-344 15,-11 3-261-15</inkml:trace>
  <inkml:trace contextRef="#ctx0" brushRef="#br0" timeOffset="175013.7441">18924 10707 1809 0,'0'0'366'16,"0"0"-277"-16,0 0 89 15,94 3 76-15,6-6-66 16,32-18-46-16,6-8-60 16,-25 0-41-16,-38 3-10 15,-32 6-23-15,-9 0 1 16,0-3-9-16,3-9-69 0,-5-26-150 15,-11 7-413 1,-21-1-888-16</inkml:trace>
  <inkml:trace contextRef="#ctx0" brushRef="#br0" timeOffset="179920.9347">20315 9872 1144 0,'0'0'153'15,"0"0"-12"-15,0 0 48 16,0 0-31-16,0 0 35 0,0 0-49 16,8 2-91-16,19 2 22 15,10 3-34-15,2-3-17 16,4-1-6-16,-2-2-17 15,-6-1 7-15,-2 0-8 16,-7 0-83-16,-10-4-123 16,-7-9-128-16,-9-2-420 0</inkml:trace>
  <inkml:trace contextRef="#ctx0" brushRef="#br0" timeOffset="180224.206">20182 9693 1156 0,'0'0'147'0,"0"0"-29"16,0 0-33-16,0 0-47 16,0 0 38-16,0 0 3 15,0 0 11-15,-57 76 64 16,37-41-64-16,-2 0 3 15,1 1-27-15,5-4-23 16,4-3 10-16,6 0-36 16,6-5-5-16,0-2 0 15,19-5-11-15,6 0 24 0,8-2-25 16,8-3-11 0,8 0-17-16,22-4-202 0,-9-4-254 15,-12-4-475-15</inkml:trace>
  <inkml:trace contextRef="#ctx0" brushRef="#br0" timeOffset="180390.6532">20631 10199 1453 0,'0'0'310'0,"0"0"-203"16,0 0-37-16,0 0 130 15,0 0 2-15,0 0-122 16,0 0-28-16,0 0-52 15,-8 0-108-15,-7 0-277 16,-8 0-751-16</inkml:trace>
  <inkml:trace contextRef="#ctx0" brushRef="#br0" timeOffset="189831.9479">14160 10285 719 0,'0'0'161'0,"0"0"-16"16,0 0 37-16,0 0-49 15,0 0-59-15,0 0-50 0,3 0 13 16,9 2 39-16,6 1 13 15,1 1 4-15,1 4-20 16,4 0 28-16,4 3-25 16,1 3-42-16,4 3 14 15,0 3-20-15,2 1-4 16,-1 1 1-16,3-1-25 16,-1 2 34-16,0-2-22 15,7-1 32-15,5-1 20 16,4-2-36-16,3 0-7 15,2-2-5-15,4-3-16 16,0 0 20-16,0-2-20 16,-1 0 0-16,-2 1 3 0,-3-2-3 15,-3 2 0 1,0-3 0-16,-2-2 6 0,3 2 0 16,3-4-6-16,3-1 0 15,5-1 3-15,3 0 4 16,2-1 2-16,3-1 3 15,1 2-12-15,0-2 27 16,-3 0-26-16,-3 0 0 16,1 0 19-16,1 0-19 15,-2 2 10-15,2-1-4 16,-3 1 0-16,5 0 13 16,-4 2-20-16,1 2 0 15,-3 2 6-15,3 1-6 16,1 2 0-16,2 0 2 15,0 1 4-15,2 1 9 0,0-2-15 16,14 1 0-16,10-1 11 16,15 0-5-16,1 1 5 15,-4-3-2-15,-8-2-9 16,-8-1 32-16,4 2-21 16,1 0-4-16,7 1 16 15,1 2-4-15,-3 3 0 16,2 0-5-16,-2 2-4 15,3 1 47-15,-3 0-30 16,0 2-3-16,-2-2 15 16,-2-3-2-16,0 0-9 15,3-4-2-15,2-2-25 16,5-3 44-16,-2 2-29 0,-3 0 1 16,-3 0 6-16,-4 2 0 15,-4 1-4-15,-16 0 1 16,-17-2-20-16,-15-2 36 15,-1 0-30-15,2 2 2 16,10 0 19-16,5 3 1 16,-1-1 10-16,-2 2-19 15,-5-3-18-15,-5 0 42 16,-6-1-32-16,-9 0-10 16,-5-3 17-16,-5-1 0 15,1 0 0-15,-4-3-1 16,-5-1-17-16,0 0 33 0,-6 0-33 15,-3 0 0-15,0 0 9 16,-5 0-9-16,-1 0 0 16,0 0-5-16,-8-3-71 15,-10-4-3-15,-6 0-79 16,-14-6-123-16,6 1-186 16,3 1-315-16</inkml:trace>
  <inkml:trace contextRef="#ctx0" brushRef="#br0" timeOffset="190138.9951">20530 10922 1475 0,'0'0'268'16,"0"0"-97"-16,0 0 53 0,0 0 5 15,0 0-49-15,93 43 14 16,-65-19-63-16,0 1-52 15,-2 0-13-15,-4 1-26 16,-4-1-14-16,-6 3-11 16,-6-3-14-16,-6 0 17 15,0 1-18-15,-15-2 0 16,-12 1-1-16,-3-2 2 16,-2-3-2-16,0-3 1 15,4-5-39-15,4-3 26 16,6-6-57-16,3-3-57 15,6-3-75-15,5-8-160 16,4-2-498-16</inkml:trace>
  <inkml:trace contextRef="#ctx0" brushRef="#br0" timeOffset="190308.6602">20748 11318 1891 0,'0'0'316'0,"0"0"-204"16,0 0-59-16,0 0-1 16,0 0-52-16,0 0-3 15,0 0-365-15,3-14-1159 0</inkml:trace>
  <inkml:trace contextRef="#ctx0" brushRef="#br0" timeOffset="191888.7098">21422 10824 477 0,'0'0'290'15,"0"0"-57"-15,0 0 42 16,0 0-14-16,0 0-29 0,0 0 28 15,-12-5-76 1,12 5-42-16,0 5-29 0,0 10-30 16,0 6 47-16,12 2-36 15,8 3-41-15,6-2-14 16,6-2-15-16,4-5-24 16,0-7 20-16,-1-6-20 15,-3-4 0-15,-7-2 7 16,-7-15-6-16,-8-6-1 15,-7-2 0-15,-3-1 1 16,0 4 12-16,0 6-12 16,-1 7 19-16,-2 5 82 0,1 4-35 15,2 5-46 1,0 19-12-16,0 11 12 0,5 12 39 16,7 6-27-16,1 6-4 15,2 1 8-15,2 0-7 16,-3-5-2-16,-2-1-17 15,-6-6-10-15,-6-5 13 16,0-10-14-16,0-6 0 16,-12-8 9-16,-7-8-9 15,-3-6 17-15,-7-5-17 16,0 0 7-16,-1 0 2 16,3-4-9-16,1-4-5 15,6-4-12-15,3-1-41 16,9-8-38-16,8-5-82 15,8-31-166-15,13 7-300 16,1-4-391-16</inkml:trace>
  <inkml:trace contextRef="#ctx0" brushRef="#br0" timeOffset="192200.2914">22013 10321 1612 0,'0'0'479'0,"0"0"-139"0,0 0-108 15,0 0-86 1,0 0-16-16,0 0 40 0,15 75-39 16,-3-38-18-16,0 4-42 15,0 2-4-15,1-4-19 16,1-1-33-16,-3-6 18 15,0-4-33-15,-2-6 0 16,-3-5 0-16,0-6-26 16,-6-5-65-16,0-6-44 15,-9 0-51-15,-24-18-173 16,2-3-453-16,-2-5-489 0</inkml:trace>
  <inkml:trace contextRef="#ctx0" brushRef="#br0" timeOffset="192400.4737">21754 10487 1425 0,'0'0'406'0,"0"0"-34"0,0 0-103 15,0 0-51-15,119-87-42 16,-56 56-52-16,4 1-8 16,3 1-39-16,-6 0-32 15,-9 5-33-15,-12 7-11 16,-11 4-2-16,-9 7 1 15,-10 6-129-15,-13 3-191 16,0 13-345-16,0 2-638 0</inkml:trace>
  <inkml:trace contextRef="#ctx0" brushRef="#br0" timeOffset="192734.2149">22618 10882 1913 0,'0'0'477'0,"0"0"-148"15,0 0-42-15,0 0-102 16,0 0-93-16,0 0 6 15,-33 73 27-15,22-34-40 16,0 4-13-16,-2 1-36 0,4-2-24 16,0 0 20-16,3-3-32 15,-3-4 1-15,5-5-1 16,-2-3-42-16,0-9-60 16,-3-10-82-16,-12-11-63 15,0-15-308-15,-1-8-714 0</inkml:trace>
  <inkml:trace contextRef="#ctx0" brushRef="#br0" timeOffset="192956.0213">22314 11036 1947 0,'0'0'520'0,"0"0"-296"15,0 0 10-15,102 18-28 0,-50 1-45 16,3 1-36-16,0 5-39 15,-2 0-10-15,-6 0-43 16,-6-4-21-16,-7-4 7 16,-9-4-19-16,-4-3-1 15,-9-6-53-15,-4-4-104 16,5-10-63-16,-5-11-381 16,-3-8-845-16</inkml:trace>
  <inkml:trace contextRef="#ctx0" brushRef="#br0" timeOffset="193525.7927">23218 10693 224 0,'0'0'1830'0,"0"0"-1597"15,0 0 253-15,0 0-300 16,0 0-63-16,0 0-15 15,-91 45 3-15,70-4-5 16,2 7 12-16,5 3-29 16,7 2-2-16,7 0-21 15,3-1-24-15,20-4 6 16,6-5-36-16,7-8-12 16,6-12 22-16,0-10-21 15,0-11-1-15,-4-2 0 0,-4-21 8 16,-4-14-5-16,-5-8-3 15,-8-19-16-15,-5-2 15 16,-9-3-16-16,-3-2-4 16,-10 16 9-16,-13-3 12 15,-4 15-4-15,-3 7 4 16,-1 10 0-16,1 10 4 16,3 6-4-16,1 8 1 15,-1 1 10-15,2 18-11 16,2 9 30-16,1 8-19 15,5 3-2-15,8 3 19 16,8-3-7-16,1-1 5 16,12-6-1-16,16-5-10 0,8-7 20 15,10-7-16 1,6-10-8-16,8-3 7 0,4-7-18 16,0-13 0-16,-3-5 0 15,-7 0 0-15,-12 2 0 16,-9 4 0-16,-14 6 0 15,-11 6-38-15,-8 7-133 16,-10 12-145-16,-13 5-433 0</inkml:trace>
  <inkml:trace contextRef="#ctx0" brushRef="#br0" timeOffset="194906.7707">23876 10861 215 0,'0'0'250'15,"0"0"242"-15,0 0-231 0,0 0 22 16,0 0-27 0,0 0 6-16,-12 0-40 0,12 0-43 15,0 0 1-15,0 0-41 16,0 0-24-16,0-1-32 16,17-6-38-16,5-3-6 15,6-3-39-15,3 2 1 16,1-1 8-16,-4 2-9 15,-5 3-21-15,-2 2-78 16,-4 3-143-16,-6 2-122 16,-7 0-396-16</inkml:trace>
  <inkml:trace contextRef="#ctx0" brushRef="#br0" timeOffset="195121.2291">23766 11137 1470 0,'0'0'369'16,"0"0"-157"-16,0 0 2 15,0 0-79-15,0 0-3 16,83-3-61-16,-49-6-37 16,-1 2-8-16,-5-1-26 15,-3-2-9-15,3-9-79 16,-4 2-210-16,-8 0-555 0</inkml:trace>
  <inkml:trace contextRef="#ctx0" brushRef="#br0" timeOffset="208491.9472">22587 12085 990 0,'0'0'203'16,"0"0"88"-16,0 0-7 0,0 0-54 15,-7-13 27-15,4 13-63 16,-2 0-33-16,-1 0-34 16,-3 6-30-16,-5 10-9 15,-3 10-13-15,-2 6-11 16,0 6 24-16,-1 5-37 15,4 0-4-15,0 3-1 16,0-2-25-16,3 1 6 16,-2-5-27-16,3-2 1 15,-3-2 11-15,2-5-12 16,-2-6-1-16,3-5-16 16,-3-6-51-16,2-7-30 15,0-7-107-15,-7-12-168 0,2-10-323 16,3-6-443-16</inkml:trace>
  <inkml:trace contextRef="#ctx0" brushRef="#br0" timeOffset="208725.7821">22192 12296 339 0,'0'0'1061'16,"0"0"-827"-16,0 0 24 15,0 0-38-15,82 12 21 16,-44 7-51-16,2 9-17 15,-2 3-37-15,0 4-42 16,-4-1-15-16,-4-2-43 0,-4-1-27 16,0-4 11-16,-4-5-20 15,-3-2 0-15,-3-7-1 16,-3-8-38-16,1-5-116 16,5-24-148-16,-4-9-393 15,-3-7-751-15</inkml:trace>
  <inkml:trace contextRef="#ctx0" brushRef="#br0" timeOffset="209467.6385">23090 12039 350 0,'0'0'685'0,"0"0"-464"15,0 0 99-15,0 0-55 16,0 0-23-16,0 0-74 15,-85-17 1-15,65 24-34 16,-3 9-20-16,-3 4 22 16,3 5-28-16,0 5-18 15,8 5-13-15,6 3-33 0,6 4 28 16,3-1-32-16,6-2-20 16,15-4 18-16,5-2-20 15,5-5 5-15,3-6 0 16,-5-2-18-16,5-6 24 15,-9-4-24-15,-1-6-6 16,-2-4 16-16,-1 0-14 16,-3-13 7-16,1-8 2 15,0-5-10-15,-3-6 18 16,-6-1-19-16,-3 2 0 16,-5-5 13-16,-2 2-13 15,0 0 0-15,-13 2 0 0,-2 3 0 16,-6 1 5-16,-1 6-5 15,-4 4 0-15,2 2 0 16,-3 6 0-16,2 2 1 16,1 5-1-16,2 2 8 15,7 1 7-15,0 0-14 16,6 12 0-16,3 7 17 16,6 3-11-16,0 3 7 15,2 3 2-15,17-1-7 16,2-3 27-16,7 0-24 15,2-7-3-15,0-2 14 16,-3-4-22-16,-2-4 5 16,-1-6-6-16,-3-1 1 0,-2 0-9 15,-1-3-7 1,-4-8-87-16,0-6-63 0,-2-17-92 16,-2 4-308-16,-7-1-408 0</inkml:trace>
  <inkml:trace contextRef="#ctx0" brushRef="#br0" timeOffset="209715.0473">23396 11808 1639 0,'0'0'360'15,"0"0"-192"-15,0 0 41 0,0 0-1 16,124 75-19-1,-63-16-34-15,9 24 4 0,-5 18-32 16,-10 6-47-16,-27-1-49 16,-26-7 9-16,-13-11-40 15,-34-1-11-15,-24-2 9 16,-16-11-89-16,-24-16-107 16,21-22-312-16,2-18-465 0</inkml:trace>
  <inkml:trace contextRef="#ctx0" brushRef="#br0" timeOffset="210070.1112">22033 12076 990 0,'0'0'515'0,"0"0"-295"15,0 0 110-15,0 0-85 16,0 0-64-16,0 0-16 16,-84 128-4-16,84-35 14 15,6 10-37-15,21-5-45 16,7-9-9-16,6-8-19 0,9-3-6 15,-2-15-31 1,-2-11-28-16,-2-15 22 0,3-7-22 16,13 0-6-16,19-5-70 15,36-25-107-15,-22-15-372 16,-12-22-491-16</inkml:trace>
  <inkml:trace contextRef="#ctx0" brushRef="#br0" timeOffset="210495.0829">23653 11537 1018 0,'0'0'306'15,"0"0"23"-15,0 0 176 16,0 0-277-16,0 0 38 16,0 0-57-16,0 0-64 15,-1-37-45-15,1 47-55 16,0 16-11-16,8 9 49 15,2 9-29-15,3 6 13 16,0 0-39-16,1-2-1 0,-3-6 2 16,-1-6-17-16,-1-5-2 15,-3-6-10-15,-1-6 1 16,-3-7-12-16,-2-7-5 16,0-3-76-16,0-2-6 15,-13-9-112-15,-21-28-291 16,4 3-200-16,1 0-698 0</inkml:trace>
  <inkml:trace contextRef="#ctx0" brushRef="#br0" timeOffset="210663.9139">23517 11650 1015 0,'0'0'301'0,"0"0"-49"16,0 0 42-1,119-93-78-15,-62 62-68 0,8-1-64 16,0 3-41-16,-3 3 2 15,-7 6-45-15,-12 8 0 16,-8 10-49-16,-16 2-255 16,-7 0-439-16</inkml:trace>
  <inkml:trace contextRef="#ctx0" brushRef="#br0" timeOffset="210954.8062">24329 11984 1818 0,'0'0'233'0,"0"0"-133"16,0 0 42-16,0 0-3 15,0 0-50-15,0 0-10 16,0 0 16-16,8 53-38 15,-8-51 1-15,0-2 13 16,0 0-27-16,-2-4-11 16,1-6-33-16,1-4-15 15,0 1-35-15,9 4-132 16,18-4-108-16,-3 4-279 16,-2 1-424-16</inkml:trace>
  <inkml:trace contextRef="#ctx0" brushRef="#br0" timeOffset="211441.0072">24599 11635 320 0,'0'0'1408'0,"0"0"-1072"15,0 0 11-15,0 0-109 16,0 0-89-16,0 0-28 15,0 0 39-15,47 49-46 16,-19-21-19-16,4 2-24 16,6-1-30-16,-1-6 19 0,-2-3-44 15,-4-3-7-15,-7-7 0 16,-6-5-9-16,-3-5 12 16,-5-5-12-16,2-13 0 15,-3-8 12-15,-3-6-10 16,-3 1-2-16,-3-1 1 15,0 9 0-15,0 5 19 16,0 11-20-16,0 4 1 16,0 3 25-16,0 3-26 15,0 15-13-15,0 12 13 16,0 8 9-16,3 7 39 16,7 8-3-16,4 0 2 15,5 6 14-15,1-1-28 16,4 0-9-16,-2-2 5 0,-1-3-8 15,-5-7 10-15,-5-5-24 16,-7-6-6-16,-4-2-2 16,-40 1-8-16,-56 4-93 15,-75-6-117-15,10-6-158 16,-10-11-754-16</inkml:trace>
  <inkml:trace contextRef="#ctx0" brushRef="#br0" timeOffset="216683.1008">22388 13716 952 0,'0'0'235'16,"0"0"10"-16,0 0 27 15,0 0-45-15,0 0-35 16,-93-40-40-16,68 57-22 16,-4 17-3-16,-2 19-5 15,6 3 27-15,7 8-40 16,4 1-12-16,13-7-15 15,1 5-17-15,4-6-17 0,16-3-17 16,5-10-23-16,3-5 17 16,4-14-17-16,0-10-8 15,1-14 8-15,-1-2-2 16,0-23 6-16,-4-14-12 16,-3-8 1-16,-12-19 6 15,-11-16-7-15,-2 6-6 16,-6 8-5-16,-14 14 10 15,2 19-7-15,-6 5 7 16,-4 3 2-16,0 12-2 16,0 11 1-16,-2 3-1 15,1 11 0-15,5 11 2 16,2 7 4-16,7 7-5 16,9 1 1-16,6 1 23 15,0-6-18-15,17-2-5 0,8-9 12 16,2-3-12-16,7-7 8 15,0-5-9-15,2-6 1 16,-1 0-2-16,0-6-26 16,-2-14-84-16,-1-18-155 15,-7 4-380-15,-11-5-720 0</inkml:trace>
  <inkml:trace contextRef="#ctx0" brushRef="#br0" timeOffset="216984.9368">22605 13363 1485 0,'0'0'378'0,"0"0"18"16,0 0-130-16,0 0-89 16,0 0-49-16,0 0 43 15,0 0-13-15,43 87-47 16,-29-51-11-16,2 3-35 15,-1 1-34-15,3-1 25 16,-3 0-43-16,0-3-11 16,-5-4 10-16,1-2-12 15,-3-6 7-15,-1-6-7 0,-5-5-45 16,-2-9-29 0,0-4-53-16,-2 0-23 0,-28-36-201 15,2 1-371-15,-2-5-481 16</inkml:trace>
  <inkml:trace contextRef="#ctx0" brushRef="#br0" timeOffset="217202.7486">22432 13469 1461 0,'0'0'312'0,"0"0"37"15,0 0-134-15,88-78-34 16,-34 47-27-16,4-3-28 15,3 3-14-15,-3 4-55 16,-7 2-27-16,-11 8-11 16,-8 6-18-16,-12 4-2 0,-9 7-5 15,-9 0-132-15,-5 26-99 16,-14 4-136-16,-7 1-661 0</inkml:trace>
  <inkml:trace contextRef="#ctx0" brushRef="#br0" timeOffset="217629.3872">23085 14012 954 0,'0'0'231'15,"0"0"140"-15,0 0-88 16,0 0-28-16,0 0-97 15,0 0-35-15,0 0-3 16,18 44-29-16,-18-41-5 16,-5-3-23-16,-1 0-16 0,-1-5 19 15,3-9-46-15,2-3-13 16,2 0-2-16,0 2-4 16,2 4-2-16,7 2-18 15,0 5-67-15,1 2-61 16,7 2-101-16,-2 0-239 15,-3 0-185-15</inkml:trace>
  <inkml:trace contextRef="#ctx0" brushRef="#br0" timeOffset="219964.4842">23300 13766 833 0,'0'0'271'0,"0"0"2"15,0 0 67-15,0 0-60 16,0 0-94-16,0 0-46 16,0 0 28-16,31 22 29 15,9-2-29-15,7 6-32 16,7-1-34-16,4 1 1 0,-3-2-55 15,-3-2-18-15,-6-5-9 16,-10-1-20-16,-9-5 11 16,-10-5-12-16,-7-3-15 15,-6-3 3-15,-2 0-86 16,-2-3-63-16,0-32-195 16,-6 0-361-16,-10-5-515 0</inkml:trace>
  <inkml:trace contextRef="#ctx0" brushRef="#br0" timeOffset="220226.7133">23589 13338 1458 0,'0'0'301'0,"0"0"179"16,0 0-193-16,0 0-86 0,0 0-72 15,0 0-65-15,0 0 90 16,17 51-40-16,-1-14-35 15,1 4-15-15,-1 0-23 16,1-1-1-16,-3-3-40 16,0-4 8-16,-4-5 3 15,-2-4-11-15,-4-7-12 16,-4-5-53-16,0-5-68 16,-1-7-48-16,-30-10-151 15,1-11-386-15,-5-4-444 0</inkml:trace>
  <inkml:trace contextRef="#ctx0" brushRef="#br0" timeOffset="220414.3606">23335 13472 1322 0,'0'0'359'0,"0"0"-112"16,0 0 30-16,0 0-108 15,100-89-44-15,-50 66-45 16,1 1-21-16,-2 1-12 15,-3 4-39-15,-8 5-2 16,-10 4-6-16,-6 8-143 16,-8 0-342-16,-9 0-385 0</inkml:trace>
  <inkml:trace contextRef="#ctx0" brushRef="#br0" timeOffset="221059.2527">23611 13701 497 0,'0'0'224'0,"0"0"-9"15,0 0 51-15,0 0-43 16,0 0-24-16,0 0-25 15,0 0 9-15,-14-72-11 16,14 67-51-16,0 2 5 16,2 3-23-16,-2 0-46 15,1 5-20-15,1 17-31 16,1 14 45-16,-3 21 73 16,0 1-27-16,0 6-14 15,0-1-9-15,-5-11-30 16,-2 4 4-16,-1-4-32 0,2-4-15 15,-1-7 18 1,4-4-18-16,0-10-2 0,0-8 1 16,3-7-99-16,0-12-114 15,3-1-155-15,6-15-522 0</inkml:trace>
  <inkml:trace contextRef="#ctx0" brushRef="#br0" timeOffset="221287.0895">24070 13964 1788 0,'0'0'262'0,"0"0"-197"15,0 0 20-15,0 0-27 16,0 0-34-16,0 0 1 15,0 0-24-15,0 4-1 16,0-4-66-16,0 0-231 16,0-8-355-16</inkml:trace>
  <inkml:trace contextRef="#ctx0" brushRef="#br0" timeOffset="221779.6852">24133 13402 1631 0,'0'0'223'15,"0"0"-42"-15,0 0 73 0,0 0-124 16,0 0-44-16,0 0 57 16,0 0-20-16,85 77-16 15,-54-47-47-15,0-2-29 16,-2-3 2-16,-3-5-24 15,-3-5-1-15,-6-8-8 16,-1-7 7-16,-4 0-1 16,-1-16-6-16,-2-8-28 15,-4-9 8-15,-2-1-1 16,-3-1 14-16,0 6 7 16,0 9 0-16,-1 7 14 15,-3 7 16-15,3 6 7 0,-1 2-1 16,2 20-27-16,0 10 36 15,0 12 18-15,7 7-23 16,9 7 34-16,7 1-22 16,2 3-7-16,0-1 9 15,-1-5-26-15,-5-5-5 16,-7-10-9-16,-6-9-13 16,-6-5 20-16,0-7-20 15,-13-4 5-15,-18-2 9 16,-11-3-6-16,-29 0-3 15,-37 4-6-15,-44 10-63 16,-27 10-81-16,34-3-198 16,21-1-677-16</inkml:trace>
  <inkml:trace contextRef="#ctx0" brushRef="#br0" timeOffset="228571.8046">12965 9806 430 0,'0'0'0'15,"0"0"-101"-15,0 0 72 16,84 0-50-16</inkml:trace>
  <inkml:trace contextRef="#ctx0" brushRef="#br0" timeOffset="228773.762">15788 9716 960 0,'0'0'0'0,"-92"0"-36"0,37 0-15 16,-5-4-311-16</inkml:trace>
  <inkml:trace contextRef="#ctx0" brushRef="#br0" timeOffset="231789.5925">11872 11447 22 0,'0'0'62'0,"0"0"19"0,0 0 8 16,0 0-14-16,0 0-27 15,0 0 8-15,-17 0 16 16,14 0 33-16,0 0-8 15,0 0-7-15,0 0 21 16,-2 0 9-16,2 0 4 16,0 0-5-16,1 0-12 15,1 0 53-15,1 0-45 16,-3 0-19-16,3 0-10 16,0 0-17-16,0 0 2 15,0 0-15-15,0 0-23 16,0 0 33-16,12 0-41 0,4 0 56 15,5 0-1-15,3 0-27 16,1 0 1-16,3 0-7 16,1 0-13-16,-1 0 35 15,-1 0-56-15,-3 0 14 16,-5 0-6-16,-3-2-14 16,-4 0 20-16,-1-2-27 15,-2 4 1-15,-5-4 23 16,1 3-24-16,-2 0 0 15,-3 1 8-15,0 0-8 16,0 0-35-16,0 0-95 16,0 6-129-16,-6 3-371 0</inkml:trace>
  <inkml:trace contextRef="#ctx0" brushRef="#br0" timeOffset="233516.1563">12521 11451 393 0,'0'0'146'16,"0"0"34"-16,0 0 40 16,0 0 10-16,0 0-55 15,0 0-5-15,0 0-41 16,-20 0-44-16,20 0 7 15,0 0-23-15,0 0-20 0,2 0 31 16,11 0 10-16,4 0 3 16,3 0-25-16,6 0-20 15,0 2 23-15,4-1-27 16,3-1-19-16,3 1 36 16,0-1-26-16,1 1 6 15,0 3 14-15,-2-1-37 16,-3-1 31-16,0 1-38 15,-4 1-2-15,0-1 38 16,-1 0-39-16,-3-1 8 16,2 1 2-16,-1 0-12 15,-1 0 30-15,-2 0-36 16,1-1 0-16,1 1 35 0,-1 0-18 16,4-2-4-1,0 2 11-15,1-1-22 0,-1-1 37 16,-1 1-29-16,1-1-10 15,-5-1 30-15,-2 1-29 16,-3-1 14-16,-2 3-14 16,0-3 8-16,0 0 8 15,0 0-17-15,0 0 0 16,3 0 10-16,2 0-9 16,1 0 5-16,0 0-6 15,2 0 10-15,0 0 4 16,0-3-14-16,-2 1 0 15,0 0 1-15,2 1 0 0,-6-1-1 16,2 2 0 0,-4 0 8-16,1 0-10 0,-2 0 2 15,-1 0 0-15,-1 0 8 16,3 0-8-16,-3 0 0 16,3 0-6-16,-1-1 15 15,-1 1-3-15,0 0-6 16,-1-2 0-16,2 1-5 15,-2 1 14-15,-2 0-9 16,2 0 0-16,-2 0 0 16,4 0 2-16,-4 0-2 15,2 0 0-15,0 0 1 16,-1 0 0-16,-2 0-1 16,2 0 0-16,0 0 6 0,-1 0 3 15,2 0-9-15,-1 0 0 16,2 0 4-16,-2 0-3 15,-1 0 4-15,3 0-5 16,0-3 1-16,0 3 11 16,0 0-12-16,2 0 0 15,-1 0 12-15,-2 0-12 16,4-3 7-16,-2 3-7 16,0 0 6-16,-2 0 5 15,3 0-11-15,-1 0 0 16,0 0 9-16,2 0-8 15,-2 0 7-15,1 0-8 16,2 0 2-16,-1 0 30 16,3 0-32-16,1 0 0 15,-1 0 13-15,4 0-12 0,-1 0 15 16,-2 0-16-16,-1 0 1 16,0 3 34-16,-2 0-35 15,2-3 0-15,-2 3 15 16,2-2 4-16,0-1 7 15,1 2-7-15,0-2-17 16,0 0 44-16,-1 0-40 16,1 0-5-16,-2 0 21 15,-1 1-21-15,0-1 20 16,-4 0-21-16,-1 0 12 16,1 0 12-16,-2 0-18 0,2 0-6 15,-2 0 26 1,1 0-16-16,0 0 8 15,-3 0-18-15,-2 0 11 0,-1 0 20 16,1 0-31-16,-4 0 0 16,1 0 4-16,-3 0-3 15,-1 0 8-15,2 0-9 16,-2 0 7-16,0 0-4 16,0 0-3-16,0 0 0 15,0 0 5-15,0 0-5 16,0 0-23-16,-13 0-77 15,-37 7-133-15,5 10-220 16,-16 6-674-16</inkml:trace>
  <inkml:trace contextRef="#ctx0" brushRef="#br0" timeOffset="235528.3886">7855 11504 383 0,'0'0'358'0,"0"0"-198"16,0 0 47-16,0 0-7 15,0 0-42-15,0 0-61 0,0 0-1 16,-11-15-46-16,24 15 34 15,4 0 39-15,7 0-18 16,4 0 10-16,5-2-26 16,5 2-26-16,6 0 46 15,6-1-46-15,5 1-3 16,4-1 17-16,4 1-20 16,1-2 1-16,2-1-4 15,1-1-25-15,0 0 45 16,0 0-59-16,12-3 8 15,18 0 22-15,17-4-19 16,7 1 1-16,-5-1 2 16,-11 0-28-16,-11 0 45 0,-2-1-46 15,-1-1 0-15,-12-1 24 16,-15 5-5-16,-12-1-2 16,-3 3 8-16,8-4-25 15,10 1 47-15,8 0-34 16,-4 3-11-16,-3 3 17 15,-3 0-13-15,-7 2 15 16,-3 2-21-16,-7 0 11 16,-3 0 1-16,-3 0-12 15,-8 0 0-15,-3 0 7 16,-4 0-6-16,-8 0 8 16,-5 0-9-16,-2 0 1 15,-6 0 9-15,-5 0-10 0,1 0-11 16,-2-1 10-16,0-5-54 15,-8-5-90-15,-32-12-209 16,3 0-314-16,-7-4-456 0</inkml:trace>
  <inkml:trace contextRef="#ctx0" brushRef="#br0" timeOffset="236039.2899">10007 10347 466 0,'0'0'249'0,"0"0"3"15,0 0 40 1,0 0 24-16,0 0-43 0,0 0-6 16,0 0-3-16,-18-50-71 15,14 50-51-15,1 13-74 16,0 13-32-16,0 10 88 16,-2 10-67-16,2 5-28 15,0 2 0-15,2-5-23 16,1-4 8-16,0-7-14 15,0-7-29-15,-2-8-15 16,0-4-139-16,-7-4-107 16,1-6-207-16,-2-5-231 0</inkml:trace>
  <inkml:trace contextRef="#ctx0" brushRef="#br0" timeOffset="236229.4067">9809 10614 1101 0,'0'0'272'15,"0"0"10"-15,0 0-102 16,0 0 50-16,0 0-40 16,0 0-64-16,0 0-28 15,95 78-36-15,-63-66-46 16,0-1 29-16,0-5-45 16,-2-1 0-16,0-5-117 15,-7 0-271-15,-8 0-406 0</inkml:trace>
  <inkml:trace contextRef="#ctx0" brushRef="#br0" timeOffset="236409.5149">10069 10593 1190 0,'0'0'318'0,"0"0"-95"16,0 0-5-16,0 0 8 15,-10 81-76-15,10-45-47 16,0 5-57-16,3 1 16 15,4-2-61-15,4-1-1 16,3 9-27-16,-2-10-278 16,-2-7-772-16</inkml:trace>
  <inkml:trace contextRef="#ctx0" brushRef="#br0" timeOffset="247885.1502">7325 11514 48 0,'0'0'34'0,"0"0"-3"15,0 0-18-15,0 0 4 0,0 0-1 16,0 0-16 0,-14-20 13-16,11 20-13 15,3-1 0-15,-2 1-10 0,2 0-13 16,0 0-37-16,0 0 9 15,0 0 23-15</inkml:trace>
  <inkml:trace contextRef="#ctx0" brushRef="#br0" timeOffset="248999.4685">15927 11154 64 0,'0'0'39'0,"0"0"11"15,0 0-11-15,0 0-20 16,0 0-18-16,0 0 5 16,0 0-6-16,-19 3 0 15,16-3 6-15,3 0-6 0,-1 0-11 16,1 0-50-16,0 0-91 15</inkml:trace>
  <inkml:trace contextRef="#ctx0" brushRef="#br0" timeOffset="265763.4838">6029 14177 778 0,'0'0'266'0,"0"0"-169"0,0 0-35 16,0 0 23-16,0 0 41 16,0 0 5-16,82 48-35 15,-44-37-17-15,5-1-6 16,9-1 0-16,5-6 34 16,4-1-35-16,5-2-6 15,1 0 3-15,3-5-11 16,-2-4-8-16,1-1-12 15,1 0-15-15,-1 2 23 16,-1 2-27-16,4-2-6 16,1 4 15-16,0-1-13 15,3 2 5-15,-3-1-1 16,3 1-13-16,-1 1 25 0,-2-1-25 16,3 0 3-16,-3 1 10 15,-1-2-5-15,-2-1 10 16,-4 4 4-16,-5-2-16 15,-5 0 28-15,-1 0-30 16,-4 1 1-16,1-1 7 16,4 2-17-16,5-3 17 15,2 1-6-15,8-1-12 16,1 2 34-16,1-1-33 16,1 3 0-16,-2 0 14 15,-1 0-14-15,-1 0 8 16,-4 0 2-16,-2 0-10 15,-4 3 28-15,-2 0-21 16,-3 0-7-16,-1 1 24 0,-2-2-13 16,5 0 5-16,6-2-4 15,6 3-4-15,3-3 21 16,3 2-21-16,-1 1-9 16,-3 0 10-16,-4 0-9 15,-2-2 8-15,2 3-9 16,10-3 1-16,20-1 17 15,17 0-17-15,9 0 13 16,-7 0 4-16,-7-1-17 16,-15-3 7-16,-2 3-8 15,-16-1 0-15,-11 1 2 0,-15 1-2 16,-4 0-3 0,8-2 3-16,9 1 0 0,10-2 15 15,-3 1-2-15,1-2-12 16,0 1 23-16,3 1-23 15,1-3-1-15,1 2 12 16,0 0-12-16,-1-2 7 16,0 1-7-16,-4-1 0 15,2 2 10-15,-5-2-10 16,-4 1-5-16,-2 1 5 16,-4 1 2-16,-2-1 4 15,0-1-3-15,1 1 4 16,1 3 7-16,0-3-14 15,0 2 0-15,-1-1 7 16,-1 1-7-16,-1-1 6 0,-4 2-6 16,1-1 0-16,-4 1-1 15,-3 0 1-15,-2-2-6 16,2 2 6-16,-2-2 0 16,3 2 7-16,1-3-7 15,2 1 1-15,0-1 0 16,-3-1-1-16,2 1 0 15,-5 1 7-15,-1-1-7 16,-5 0 0-16,-2-2 0 16,-4 4 8-16,-3-3 6 15,1 0-14-15,-5 1 0 16,1-2 10-16,2 1 2 16,0 0-3-16,-1-1 5 0,3 0-13 15,-3 1 24 1,1 1-25-16,0-2 0 0,-3 2 1 15,2 2 5-15,0-1 5 16,0 1-11-16,-1-1 1 16,-1 1 12-16,-2 1-13 15,4 0 0-15,-1 0 5 16,0 0-5-16,1 0 6 16,0 0-6-16,-1 0 0 15,1 0 10-15,0 0-10 16,2 0 1-16,0 0 16 15,-1 1-8-15,0 1 7 16,-2-1-5-16,-1 2-10 16,0-3 26-16,-2 3-27 15,1 1 9-15,-4-1 0 0,1-2-7 16,-4 2 16-16,0-2-3 16,-4-1-15-16,2 0 33 15,-2 0-17-15,-1 0-5 16,0 0 13-16,0 0-14 15,0 0 2-15,-1 0-10 16,2 0 7-16,-3 0 11 16,0 0-20-16,-1 0 0 15,-3 0 0-15,0 0 6 16,-3 0-6-16,-2 0 0 16,1 0 0-16,-1 0 1 15,0 0-1-15,0 0-21 0,0-2-48 16,-14-6-118-16,-41-11-121 15,2 3-389-15,-8-2-827 0</inkml:trace>
  <inkml:trace contextRef="#ctx0" brushRef="#br0" timeOffset="267774.2366">14061 14364 13 0,'0'0'90'16,"0"0"-46"-16,0 0 30 0,0 0-6 15,0 0-37-15,87 80-12 16,-65-72 17-16,4-3-20 16,2-4-1-16,3-1 2 15,8 0-4-15,6-10 4 16,2-1-16-16,9-4-1 15,-1 1 0-15,31-6 0 16,-17 4-36-16,-6 2-106 0</inkml:trace>
  <inkml:trace contextRef="#ctx0" brushRef="#br0" timeOffset="283024.1992">6503 14417 85 0,'0'0'137'0,"0"0"-49"15,0 0-7-15,0 0-38 16,0 0-14-16,0 0 0 16,-3-65 17-16,2 54 28 15,-3 0 10-15,1 3 12 16,1 2 23-16,-1 3-25 0,0 0-34 15,2 1 1-15,-1 2-6 16,1 0 0-16,1 0-11 16,0 0-20-16,0 0 17 15,0 0-8-15,-2 0-4 16,2 0 19-16,0 0-17 16,0 0 9-16,0-1-5 15,0 1-1-15,0 0 15 16,0 0-21-16,0 0-15 15,-2 0 16-15,2 0-19 16,0 0 8-16,0 0-2 16,0 0-16-16,0 0 20 15,0 0-20-15,0 0 0 16,0 0 7-16,0 0-6 0,0 0-1 16,0 0 18-16,0 0-10 15,0 0 30-15,0 0-24 16,0 0 2-16,0 0 17 15,0 0-16-15,0 0 0 16,0 0 10-16,0 0-16 16,0 0 29-16,0 0-32 15,0 0 1-15,0 0 9 16,0 0-18-16,0 0 1 16,0 0-1-16,0 0 1 15,0 3 7-15,0 7-8 16,0 0 0-16,0 2 6 0,0 1-6 15,0-1 6 1,0 0 0-16,0 0-5 16,0 1 19-16,0 0-20 0,0 0 0 15,0-2 12-15,0 0-12 16,-1 1 9-16,-3-1-9 16,-2-1 1-16,3-2 7 15,-2 1-8-15,1-2 0 16,-3 1 6-16,2 0-5 15,-2-4 4-15,-2 4-5 16,1-2 2-16,-1 1 5 16,-4 0-7-16,2-1 0 15,-2 1 3-15,-3 2-2 0,-1 1 8 16,-3 0-9 0,-3 2 0-16,2 0 11 0,-3 1-11 15,3-1 0-15,-1 2 9 16,1-2-3-16,0-1 6 15,3 0 1-15,-1 1-11 16,1-1 39-16,-2 0-30 16,1 0-1-16,-2 2 14 15,0 1-8-15,-1 1-1 16,-1-1 1-16,-2 0-9 16,3 1 33-16,-2 0-28 15,0 2 12-15,3 2 10 16,0 1-9-16,2-1 2 15,2 1-3-15,-1-1-15 16,5-1 31-16,0-3-31 0,4 1-3 16,1-3 10-16,1-2-10 15,-2 1 3-15,3-3-9 16,0 0 8-16,0-1 8 16,0 1-16-16,-2-4 0 15,4 1 0-15,-2-1 0 16,2-1 2-16,-1-2-2 15,-2-1-24-15,2-1-58 16,1 0-163-16,1-7-432 0</inkml:trace>
  <inkml:trace contextRef="#ctx0" brushRef="#br0" timeOffset="283469.1948">5631 14816 1031 0,'0'0'297'0,"0"0"-133"16,0 0 67-16,0 0-10 15,0 0-82-15,0 0-52 16,0 0-20-16,-22 34-7 15,11-4 40-15,2 6-22 0,0 6-2 16,3-3 10-16,3 1-25 16,0-6 7-16,3 1-18 15,0-6-15-15,0-2 27 16,0-5-36-16,0-2-1 16,6-5-1-16,0-4-15 15,-1-3 4-15,5-2-13 16,-3-2 0-16,3-1 19 15,4-3-19-15,2 0 0 16,1 0 6-16,0 0-5 16,4-1 4-16,-5-6-5 15,3-3-19-15,-1 1-2 16,-1-2-89-16,2-1-106 16,8-5-71-16,-7 3-281 15,-3 1-350-15</inkml:trace>
  <inkml:trace contextRef="#ctx0" brushRef="#br0" timeOffset="283674.6204">6041 15143 1627 0,'0'0'386'15,"0"0"-139"-15,0 0-17 16,0 0-25-16,0 0-112 15,0 0-54-15,0 0-14 16,0 0-24-16,-3 0-1 16,-11 0-120-16,0 0-209 15,0-3-538-15</inkml:trace>
  <inkml:trace contextRef="#ctx0" brushRef="#br0" timeOffset="292860.7775">6392 13244 375 0,'0'0'164'15,"0"0"93"-15,0 0 0 16,0 0-22-16,0 0-28 16,0 0-39-16,-21-27 26 15,21 27-31-15,0 0-64 16,0 8-13-16,0 18-41 16,12 23 112-16,7 26-12 15,10 23-26-15,2 13 15 0,-1-1-39 16,-6-6-36-16,-2-27 20 15,-7-14-42-15,-2-19-16 16,-3-5-1-16,4 2-14 16,-4 2 12-16,3 1-18 15,-5-9 0-15,-3-10 5 16,-1-8-5-16,-2-7-36 16,-2-10-42-16,0 0-71 15,-6-38-107-15,-6-3-379 16,-2-4-421-16</inkml:trace>
  <inkml:trace contextRef="#ctx0" brushRef="#br0" timeOffset="293913.357">6525 13164 719 0,'0'0'182'0,"0"0"-6"15,0 0 77-15,0 0-105 16,0 0-40-16,0 0-50 0,0 0 15 15,31-5 45-15,6 3-18 16,9-3 15-16,11 1-42 16,23-4-20-16,30-4 0 15,31-6-16-15,10 1 0 16,-4 2-14-16,-15 2-22 16,-21 5 19-16,-4 1-20 15,-24 0 0-15,-16 5 16 16,-19 0-16-16,-11 0 0 15,4-1 1-15,6-2 0 16,1 2 4-16,-6-1-5 16,-5-1 0-16,-1 2 5 15,-3-2-5-15,-2 2 0 16,-1 0 5-16,-3 0-3 0,-4 3-1 16,-5 0-1-16,-9 0 0 15,-3 0-4-15,-3 0 4 16,-3 6 0-16,0 7 0 15,0 5 1-15,0 4 11 16,0 6-6-16,0 1 3 16,0 6 41-16,0 2-12 15,0 1 15-15,3 2 2 16,4-1-13-16,-2 0 29 16,4 1-23-16,-1 1-14 15,2 0 13-15,-1 1-17 16,1 1 4-16,4 2-18 0,-4 0-14 15,2-2 34 1,0-4-36-16,-1-1 1 0,-1-3 19 16,-3-6-13-16,1-2-5 15,-2-1 1-15,-3-4 7 16,0-1 1-16,-3-4-11 16,0-4 0-16,0 0 6 15,-3-2-6-15,-5 1 1 16,-5-1-1-16,-2 0 7 15,-7 1 1-15,-8 4-8 16,-9 0 0-16,-9 1-1 16,-26 6 2-16,-32 4-1 15,-39 4 0-15,-20 3 0 16,-5-3 5-16,13-6-5 16,20-8-2-16,5-3 1 0,10-2 1 15,10-4-2-15,23-1 2 16,23-4 0-16,17 2 35 15,7-4-24-15,-4 4-1 16,-2-2 29-16,-4 1-18 16,4 0 6-16,7 0 2 15,2 1-23-15,3-1 31 16,6 0-23-16,5 0-1 16,4-2 23-16,12 1-18 15,3-3-3-15,3 0-15 16,1 0 12-16,2 0-9 0,0 0-3 15,0 0-11 1,0 2 4-16,-8-2-101 0,2 0-245 16,-10-15-962-16</inkml:trace>
  <inkml:trace contextRef="#ctx0" brushRef="#br0" timeOffset="295938.7467">1129 15079 1401 0,'0'0'388'15,"0"0"-31"-15,0 0-117 16,0 0-105-16,0 0-25 16,-25 87 93-16,13-29-87 15,3 6-24-15,-1 3-25 16,-5 0-33-16,3-5-1 0,-4-3-18 15,-4-7-9-15,2-5 8 16,0-8-14-16,0-5-29 16,2-11-91-16,-8-13-177 15,6-6-186-15,-1-4-331 0</inkml:trace>
  <inkml:trace contextRef="#ctx0" brushRef="#br0" timeOffset="296135.6385">737 15350 1189 0,'0'0'386'16,"0"0"-103"-16,0 0 23 0,0 0-105 16,94-55-36-16,-49 55 32 15,7 10-55-15,3 12-98 16,0 5 16-16,-2 6-27 16,-3 0-4-16,-2 2-4 15,-6-3-19-15,-5-1-6 16,-4-7-37-16,-5-12-222 15,-8-7-329-15,-10-5-614 0</inkml:trace>
  <inkml:trace contextRef="#ctx0" brushRef="#br0" timeOffset="296401.1207">1229 14699 1249 0,'0'0'746'0,"0"0"-471"16,0 0-51-16,0 0-159 16,0 0-46-16,0 0-17 15,0 0 8-15,57 84 51 16,-32-46-18-16,-2 5 14 16,4 2-2-16,-5 1-22 15,-1-3 12-15,-6-4-27 16,-2-6-18-16,-5-6 0 15,-5-6-30-15,-3-6-186 16,-5-8-147-16,-11-6-458 0</inkml:trace>
  <inkml:trace contextRef="#ctx0" brushRef="#br0" timeOffset="296602.6093">1074 14777 1545 0,'0'0'378'0,"0"0"-44"16,0 0-238-16,39-86-51 16,-6 52-45-16,13-2 1 15,2 2 13-15,4 0-14 16,0 7-2-16,-7 7 2 16,-2 9-16-16,-7 16 16 0,-8 14-192 15,-16 5-755-15</inkml:trace>
  <inkml:trace contextRef="#ctx0" brushRef="#br0" timeOffset="296953.9169">1956 15159 1260 0,'0'0'325'15,"0"0"161"-15,0 0-172 0,0 0-19 16,0 0-104-16,0 0-93 16,0 0-81-16,-29-5-16 15,20 27 9-15,-2 11-9 16,0 6 10-16,2 7 7 15,-1 0-12-15,1 1 36 16,1-1-35-16,-2-1-5 16,1 0 13-16,0-3-15 15,-3-6 0-15,-1-8-70 16,-8-12-240-16,1-7-348 16,-1-9-759-16</inkml:trace>
  <inkml:trace contextRef="#ctx0" brushRef="#br0" timeOffset="297181.0324">1531 15338 1558 0,'0'0'399'0,"0"0"-111"16,0 0-8-16,83-13-65 16,-38 13-132-16,1 2-20 15,2 9-21-15,-3 5-9 16,1-1-11-16,-6 4-16 15,-3 2 25-15,-2 0-31 16,-4 3 0-16,-4-1 9 16,-9 0-9-16,-3-3-97 15,-11-4-275-15,-4-9-645 0</inkml:trace>
  <inkml:trace contextRef="#ctx0" brushRef="#br0" timeOffset="297639.4928">2380 15341 1614 0,'0'0'632'16,"0"0"-167"-16,0 0-253 15,0 0-104-15,0 0-80 16,0 0-18-16,0 0 6 0,-14 0-15 16,13 1 1-1,1 1-2-15,0-1 0 0,0 4 4 16,0-1-4-16,0-4-13 15,0 0-72-15,1 0-628 0</inkml:trace>
  <inkml:trace contextRef="#ctx0" brushRef="#br0" timeOffset="298284.3931">2517 14713 1038 0,'0'0'324'0,"0"0"43"16,0 0-22-16,0 0-133 15,0 0-69-15,0 0-59 16,0 0-69-16,80-46 19 16,-39 66-34-16,0 10 1 15,4 7 22-15,4 9 35 16,-7 4 12-16,-2 4-13 16,-7 0-23-16,-10-4 35 15,-4-4-30-15,-12-3-11 16,-7-3 11-16,0-7-12 0,-9-2 21 15,-10-5-37 1,-4-6-10-16,-5-8 31 0,0-6-31 16,-4-6 20-1,1-3 1-15,5-16-21 0,3-4 8 16,9-3-9-16,7 2-9 16,7-2-1-16,0 3 1 15,9 0-17-15,9 4 14 16,6 1-10-16,1 1 13 15,3 4-31-15,-1 4-11 16,6 5 3-16,-6 3-326 16,-9 1-604-16</inkml:trace>
  <inkml:trace contextRef="#ctx0" brushRef="#br0" timeOffset="300587.0175">3270 14720 544 0,'0'0'291'0,"0"0"8"0,0 0 10 16,0 0-75-16,0 0 32 15,0 0-50-15,0 0-62 16,-54-41-74-16,44 53-61 16,2 10 3-16,2 11-22 15,3 9 1-15,3 4 49 16,0 6 80-16,14-2 23 15,5-4-39-15,4-8-52 16,3-9 3-16,3-7-41 16,-4-9-8-16,0-4 23 0,-4-9-38 15,-3 0 14-15,0-5-1 16,-6-14-14-16,3-9 30 16,-8-10-30-16,-5-9 0 15,-2-5 5-15,-5 1-5 16,-11 3-51-16,-6 6-27 15,-4 6-16-15,1 8 33 16,-2 5 19-16,2 9 33 16,1 3 1-16,9 7 8 15,-1 4 0-15,2 0 0 16,4 12-2-16,1 11-10 16,3 8 3-16,3 3-4 15,3-1 11-15,0 2 4 0,10-7 23 16,8-2 33-16,2-7 5 15,3-5 10-15,4-4-41 16,0-6-9-16,3-4 12 16,0 0-26-16,-5-9-8 15,2-4 2-15,-9-2-2 16,-3-1-2-16,-14-6-172 16,-1 3-211-16,-1 1-574 0</inkml:trace>
  <inkml:trace contextRef="#ctx0" brushRef="#br0" timeOffset="300888.8706">3328 14355 201 0,'0'0'1373'0,"0"0"-1018"16,0 0-39-16,0 0-153 15,0 0-108-15,0 0-42 16,0 0 14-16,35 33-3 16,-13-7 10-16,-3 6 20 15,2-2-29-15,-5 3 42 16,-2-2-55-16,-1-1-11 16,-5 1-1-16,-4-2 0 0,-2-2-6 15,-2-2-13 1,0-5 15-16,-8-3-16 0,-19-11-102 15,2-5-341-15,-4-1-324 0</inkml:trace>
  <inkml:trace contextRef="#ctx0" brushRef="#br0" timeOffset="301091.672">3151 14489 1277 0,'0'0'299'0,"0"0"26"16,0 0-99-16,71-79-137 16,-38 53-53-16,3 3-28 15,-2 2 22-15,3 5-30 0,-6 5-9 16,-1 6 9-16,0 5-75 16,-6 6-256-16,-7 5-1189 0</inkml:trace>
  <inkml:trace contextRef="#ctx0" brushRef="#br0" timeOffset="302224.7739">3817 14671 732 0,'0'0'316'0,"0"0"11"16,0 0-21-16,0 0-73 15,0 0-55-15,0 0-28 16,0 0-6-16,-94 0-27 0,82 14 17 16,1 3-85-1,6 6-25-15,2 2 4 0,3 5 17 16,0 4 34-16,16 1-42 15,1 0-7-15,2-3 33 16,5-3-25-16,-3-1-7 16,4-7-7-16,-4-6-9 15,-1-4 24-15,-1-4-34 16,0-6-4-16,-2-1 26 16,-1 0-13-16,-2-16 1 15,0-6 4-15,-3-7-18 16,-2-6 18-16,-3-3-19 15,-6-3 0-15,0 2-12 16,-9-1 12-16,-6 5-19 16,-1 6-2-16,-4 4-18 0,-1 5 30 15,-1 6-29-15,5 5 14 16,1 5 23-16,1 2-21 16,3 2 11-16,3 2 2 15,2 13-9-15,-2 8 16 16,6 5-19-16,3 4 21 15,0 2 2-15,0-1 5 16,12-5 13-16,2-1 5 16,6-7-18-16,4-2 28 15,-3-6-35-15,6-3 0 16,-2-4 12-16,-4-5-12 16,-6 0-30-16,-6 0-158 0,-5 0-298 15,-4 0-373-15</inkml:trace>
  <inkml:trace contextRef="#ctx0" brushRef="#br0" timeOffset="302674.751">2807 15630 962 0,'0'0'267'0,"0"0"-65"0,0 0 63 16,0 0-4-16,0 0-54 15,0 0-106-15,0 0-5 16,-23 13 6-16,43-8 65 15,13-5 9-15,27 0-9 16,37-22-62-16,41-25-8 16,22-13-62-16,3-8-29 15,-6 0 10-15,-19 8-16 16,-8 2 11-16,-11 6-11 16,-28 12 7-16,-28 11 13 0,-25 10-20 15,-15 6 0 1,-2 4-1-16,-9 1 2 0,1 3 0 15,-13 5-1-15,-3 0-33 16,-27 10 32-16,-30 22-143 16,-48 20-195-16,8-3-374 15,1 0-948-15</inkml:trace>
  <inkml:trace contextRef="#ctx0" brushRef="#br0" timeOffset="305732.1304">3380 15738 45 0,'0'0'110'15,"0"0"-43"-15,0 0-12 16,0 0-22-16,0 0-14 16,0 0-10-16,0 0 20 15,-3-16 106-15,0 10 80 16,3-1 3-16,0-1 54 16,-3-2 18-16,3-1-48 15,0 1-9-15,0 2-29 0,0 0-30 16,0 0-45-1,0 5-37-15,12 2-4 0,3 1-45 16,6 0-4-16,9 16 7 16,-2 4-5-16,2 4 7 15,-3 8-26-15,-6-1-21 16,-5 3 27-16,-7 0-27 16,-4-1 10-16,-5 1-1 15,0 2-9-15,-15-3 20 16,-8-4-21-16,-1-4 1 15,-5-5 12-15,-1-9-13 16,0-7 0-16,3-4 9 16,0-7-9-16,6-12 0 15,8-1-8-15,8-2-28 16,5 1-4-16,8 2-71 0,17 0-59 16,5 1-30-16,24-4-140 15,-8 6-144-15,-3-1-143 0</inkml:trace>
  <inkml:trace contextRef="#ctx0" brushRef="#br0" timeOffset="306308.8135">3777 15492 1230 0,'0'0'277'0,"0"0"28"15,0 0 50-15,0 0-120 0,0 0-78 16,0 0-69 0,0 0 67-16,-49 61-38 0,49-20-35 15,0 2 21-15,1-2-38 16,14-3-10-16,3 0-10 16,3-8-24-16,3-1 22 15,-2-6-36-15,2-7-6 16,-3-3 17-16,0-9-18 15,-3-4 0-15,1-2 7 16,-1-15-6-16,0-10 22 16,-3-9-23-16,-5-3 0 15,-4-5 3-15,-6-1-3 16,0 1-6-16,-7 3 5 0,-11 6 1 16,-3 8-8-1,-1 6 8-15,-2 5 0 0,0 6-10 16,4 6 11-16,1 4-1 15,4 0 0-15,-1 0 0 16,2 14-6-16,0 5 6 16,4 5-3-16,6 3 2 15,2 1 2-15,2-2-1 16,0-2 6-16,9-2-6 16,5-7 36-16,5-4-35 15,5-4-1-15,4-6 31 16,5-1-16-16,6-6 2 0,0-13-5 15,7-3-6-15,-7-2 12 16,-3-1-18-16,-9 1-27 16,-8 10-50-16,-19 14-62 15,0 0-133-15,-9 5-396 0</inkml:trace>
  <inkml:trace contextRef="#ctx0" brushRef="#br0" timeOffset="311691.5611">1856 1244 1534 0,'0'0'231'15,"0"0"-76"-15,0 0 34 16,-91 28-51-16,63 23-38 16,7 31 28-16,10 33-23 0,11 10 10 15,21-4-26-15,16-29-18 16,-2-32 26-16,5-19-45 16,12-2-28-16,24-6 18 15,2-7-41-15,-5-10 13 16,-9-16 0-16,-19-19-13 15,-5-16 24-15,-4-11-25 16,-12-11 1-16,-18-19 10 16,-12-18-11-16,-43-20 0 15,-20 2 2-15,0 21 4 16,8 31-9-16,19 28 3 0,8 15 0 16,0 5 9-1,-2 3-9-15,0 6 0 0,12 3 0 16,6 7 8-16,5 13-19 15,13 6-2-15,0 5-5 16,16 3 9-16,14-2 6 16,10-3-26-16,11-10-62 15,28-19-119-15,-9 0-130 16,-11-17-608-16</inkml:trace>
  <inkml:trace contextRef="#ctx0" brushRef="#br0" timeOffset="311920.0455">2161 906 1774 0,'0'0'395'15,"0"0"78"-15,0 0-302 16,0 0-92-16,0 0 19 16,0 0-7-16,25 106-18 15,3-64-22-15,6-1-40 16,-3-5 24-16,-5-4-35 15,-4-6-4-15,-4-2-4 16,-6-2-82-16,-7-5-134 16,-4-3-256-16,-1-8-219 0</inkml:trace>
  <inkml:trace contextRef="#ctx0" brushRef="#br0" timeOffset="312100.726">1917 1141 550 0,'0'0'1211'0,"0"0"-1007"16,0 0-3-16,33-76-45 15,-2 42-56-15,14-2-60 16,7-3-10-16,3 4-30 16,14 3-85-16,-14 10-395 15,-10 10-690-15</inkml:trace>
  <inkml:trace contextRef="#ctx0" brushRef="#br0" timeOffset="312636.7365">2779 1175 1572 0,'0'0'520'15,"0"0"-383"-15,0 0 117 16,0 0-59-16,0 0-45 16,0 0-41-16,-70 128-46 15,70-34 49-15,15-4-41 0,9-13-28 16,-2-26 16-16,3-14-19 15,8-1-13-15,6-2-12 16,3-5-14-16,4-15 32 16,-7-14-33-16,-2-12 0 15,-6-22 19-15,1-23-10 16,-11-21 2-16,-17-19-11 16,-4-3 7-16,-21 18-14 15,-11 26 7-15,4 23 0 16,-3 11-2-16,-7 5 3 15,-7 0-1-15,-3 10 0 16,4 7 0-16,10 0 15 16,6 18-15-16,13 8 0 15,8 12 0-15,7 7 1 0,1 5 8 16,20 5-9-16,10-6 8 16,8-6 3-16,2-6-11 15,6-11-8-15,-2-9 7 16,-2-10-82-16,9-20-105 15,-11-12-281-15,-10-9-352 0</inkml:trace>
  <inkml:trace contextRef="#ctx0" brushRef="#br0" timeOffset="312803.2949">3185 1172 1508 0,'0'0'700'0,"0"0"-467"16,0 0-12-16,0 0-64 0,0 0-90 15,0 0-60-15,0 0 16 16,68-46-23-16,-29 27-121 16,6-10-190-16,-8 5-374 15,-9 4-757-15</inkml:trace>
  <inkml:trace contextRef="#ctx0" brushRef="#br0" timeOffset="312959.0672">3333 1293 1657 0,'0'0'328'0,"0"0"-224"15,0 0-67-15,0 0 14 16,105-49-51-16,-6-13-16 0,-11 7-283 16,-5 1-395-16</inkml:trace>
  <inkml:trace contextRef="#ctx0" brushRef="#br0" timeOffset="313432.1072">4007 725 2023 0,'0'0'330'15,"0"0"27"-15,0 0-136 16,-78 102-66-16,75-56-50 15,3 9 32-15,11 7-55 0,15 4-19 16,10 2-8-16,6-1-20 16,3-6-4-16,-1-10-31 15,-3-12 9-15,-2-17-9 16,-5-15 0-16,-1-7 0 16,-3-22 0-16,0-28-9 15,-4-23-12-15,-16-22-35 16,-10 3-11-16,0 18 41 15,-17 25-14-15,-6 19 29 16,-6 2 11-16,-12 3 0 16,-8 0 3-16,0 11-2 15,-2 8 0-15,8 6 52 16,7 0-31-16,12 2-2 0,12 10 4 16,8 7-18-16,4 4 10 15,6 5-16-15,18 3 1 16,10 4 24-16,12-3-25 15,5-4 7-15,3-8 5 16,-4-8-10-16,-3-10-4 16,-3-2-73-16,2-19-100 15,-11-8-126-15,-10-3-612 0</inkml:trace>
  <inkml:trace contextRef="#ctx0" brushRef="#br0" timeOffset="313768.9333">4259 417 1908 0,'0'0'278'0,"0"0"-40"16,0 0-49-16,0 0-57 16,0 0-35-16,0 0-64 15,0 0-24-15,74-56 28 16,-47 56-28-16,-3 0 9 15,-6 17-1-15,-5 11 8 16,-7 10 33-16,-3 8-23 16,-3 7-1-16,0 3 56 15,-1-3-19-15,-2-4-4 16,1-9-3-16,2-10-20 16,0-13 23-16,8-7-32 0,11-10-7 15,14-4 40-15,27-31-37 16,37-31-10-16,27-36-21 15,11-21-13-15,-32 24-178 16,-34 15-565-16</inkml:trace>
  <inkml:trace contextRef="#ctx0" brushRef="#br0" timeOffset="316725.2707">9499 15129 950 0,'0'0'307'15,"0"0"-47"-15,0 0 16 16,0 0-76-16,0 0-23 16,8-82-73-16,9 75-38 15,5 4 7-15,4 3-21 16,2 3 13-16,-1 15 4 16,-6 8-20-16,-2 8 36 15,-11 5-45-15,-7 3-4 16,-1 2 10-16,-10-1-19 15,-14 0 4-15,-6-3-6 0,-4-4-24 16,-4-3 32 0,-2-6-33-16,3-8 0 0,1-6 6 15,5-12-6-15,7-1 15 16,9-17-4-16,13-10-2 16,2-1 15-16,15 2-24 15,12 5 0-15,6 8 20 16,1 9 0-16,-1 4 16 15,0 9 9-15,-1 15-14 16,-3 7 62-16,-2 1-57 16,-3 4-9-16,-2-6 13 15,-4-2-25-15,2-7 2 0,0-8-17 16,7-8 6 0,9-5-23-16,58-38-46 0,-6-6-227 15,9-10-761-15</inkml:trace>
  <inkml:trace contextRef="#ctx0" brushRef="#br0" timeOffset="322658.1848">12605 15031 133 0,'0'0'0'0,"0"0"-9"16,47 95-80-16</inkml:trace>
  <inkml:trace contextRef="#ctx0" brushRef="#br0" timeOffset="326320.7658">9809 13143 75 0,'0'0'199'15,"0"0"-31"-15,0 0-10 16,0 0 1-16,0 0-25 15,0 0-14-15,0 0 61 16,-18-17-66-16,16 17-28 16,2 0 23-16,-1 0-42 15,1 0-23-15,-2 16-26 0,2 9 29 16,0 9 53-16,0 6-38 16,0 9-7-16,2 0 23 15,6 4-12-15,-2 2-2 16,1-1-21-16,-3 4-37 15,-1 0 53-15,0 1-60 16,-1 0 0-16,-2 2 16 16,0-5-16-16,0-3 11 15,0-8-11-15,0-8 0 16,0-6 7-16,0-9-7 16,-2-5-1-16,2-5 0 15,0-7 2-15,0-3-2 16,0 1-4-16,0-3-36 0,0 0 39 15,0 0-50-15,0 0-18 16,0 0 18-16,0 0-10 16,0 0 47-16,6 0 6 15,2 0-6-15,4 0 1 16,0 0-10-16,4 0-4 16,4 0 27-16,5 0-11 15,8 0 12-15,8 0 0 16,6 0 1-16,11 0 3 15,5 0-4-15,7 0 0 16,3-3 0-16,3 3 7 16,12-3-7-16,14 0 0 15,16-1 0-15,-10 0 3 16,-23 1-3-16,-23 0 0 16,-17 0 0-16,9-3 2 0,8 1 1 15,8-4-3-15,-1 2 0 16,-3-1-1-16,-3 1 1 15,-4 0 0-15,-2 3 1 16,-4 1 0-16,-3 3-1 16,-4 0 0-16,-4 0 0 15,-4 0 3-15,0 0-3 16,-5 4-1-16,-1 4-5 16,3-2 12-16,1-2-5 15,3 0-1-15,4-1 0 16,2-3 1-16,4 0-1 15,1 0 0-15,1 0-1 16,3 0 2-16,-2 0 2 0,1 0-3 16,-2-3 0-1,0-1-1-15,-4-1 1 0,-3-1 0 16,-5-1 4-16,-3 0-1 16,-3-3 6-16,-5 4-9 15,-1-1 1-15,-5 0 18 16,-1 1-12-16,-6 1-5 15,0 0 21-15,-3 1-13 16,0 1 15-16,-1 1-25 16,-1-1 2-16,-1 1 23 15,1 1-25-15,-3 1 0 16,2 0 8-16,2 0-6 0,-4 0 4 16,2 0-6-16,-1 0 0 15,0 0 0-15,-2 0 0 16,1 0 0-16,-3 0 10 15,1 0-10-15,3 0 26 16,-2 0-26-16,0 0 0 16,2-3 35-16,-1-6-18 15,-1-6 6-15,-1-5 17 16,-2-5-21-16,-1-9 30 16,0-10-33-16,-2-16-16 15,0-22 38-15,0-22-38 16,0-11 0-16,-4 2 0 15,-10 11 1-15,-1 13-1 0,2 17 0 16,0 19 0 0,2 14-9-16,2 10 9 0,-6-3 0 15,0 1 0-15,-4-1 1 16,0 7 13-16,-1 7-14 16,-1 3 0-16,0 6 6 15,0 5-6-15,-3 3-9 16,-2 1 1-16,-4 0 16 15,-3 1-4-15,-1 6-4 16,-6 2 0-16,-4 0-4 16,-9 3 5-16,-15 1-1 15,-25 3 0-15,-28 4 8 16,-12-1-7-16,-1-2-1 16,8 0 0-16,19-2-4 15,4-3 4-15,1 2 0 0,5-3 0 16,14-2 0-1,17-2-9-15,16-2 9 0,4-1 0 16,-7 1-13-16,-23-1 13 16,-22 9-15-16,-20-1-4 15,-1 5 19-15,8 3-15 16,11-1 15-16,14 0 0 16,1-2-4-16,-2 0 4 15,13-5 0-15,13 0 0 16,13-6 1-16,3 0 9 15,-3-1-10-15,-4-2 0 16,-3 0 0-16,7-1 1 0,5-1-1 16,3-1 0-1,0 1 1-15,-1 4 1 0,2 0-2 16,0 3 0-16,1 1 3 16,7 2-3-16,2-1 0 15,8-2 0-15,3 1 9 16,5-4-4-16,1 0-5 15,6-2 0-15,3-1 1 16,0 0-1-16,3-2 0 16,0 3 0-16,0 0-34 15,0 4-29-15,2 0-191 16,3-4-321-16,-1-3-641 0</inkml:trace>
  <inkml:trace contextRef="#ctx0" brushRef="#br0" timeOffset="326516.5937">9366 13275 1707 0,'0'0'220'0,"0"0"-159"15,0 0-55-15,0 0 57 16,0 0-63-16,0 0-16 15,0 0 7-15,30 8-118 16,-17-8-358-16</inkml:trace>
  <inkml:trace contextRef="#ctx0" brushRef="#br0" timeOffset="332868.1041">13498 14911 1088 0,'0'0'191'15,"0"0"-14"-15,0 0 25 16,0 0-77-16,0 0-9 16,95-53-19-16,-68 67-14 15,-3 13 35-15,-1 7-72 16,-6 5-12-16,-7 3 31 15,-7 1-22-15,-3 0 0 16,-4 0-13-16,-15-3-29 16,-4 1 52-16,-5-3-53 15,-2-6 0-15,-1-6 9 16,2-8-8-16,3-9 7 0,4-9-8 16,5 0 6-16,8-18 8 15,6-3-14-15,3 1-6 16,1 1-2-16,14 8 16 15,3 7-9-15,0 4 1 16,1 8 0-16,-1 15 45 16,0 8-30-16,-1 7 7 15,-2 2 15-15,1-2-29 16,1-3 5-16,2-5-13 16,3-8 1-16,5-7-10 15,6-9 9-15,22-9-120 16,-6-14-86-16,-4-6-387 0</inkml:trace>
  <inkml:trace contextRef="#ctx0" brushRef="#br0" timeOffset="335411.7448">11159 13218 415 0,'0'0'89'0,"0"0"76"15,0 0 22-15,0 0-19 16,0 0 1-16,0 0-57 16,0 0-35-16,-19-19-41 15,19 33-35-15,4 10 164 16,3 12-63-16,2 7-23 16,0 8 17-16,3 5-30 0,-3 5 10 15,2 1-26 1,0 12-40-16,-2-7 59 0,-1 3-46 15,1-2 8-15,-3-13-5 16,3 4-19-16,-2-7 4 16,0-6-11-16,1-4 6 15,-2-8 4-15,0-4-10 16,1-7 0-16,1-6-1 16,1-5 2-16,2-5-2 15,5-4 0-15,7-3 1 16,9-3 6-16,10-12-6 15,14-6 0-15,18-8 0 16,25-4 0-16,13-1 0 16,6 4-7-16,-25 11 7 15,-20 10-11-15,-28 6 11 0,-6 2 0 16,5 1-4-16,3 0 10 16,3 0-5-16,-4 1-1 15,-4 5 0-15,-3 0 4 16,2 1-4-16,-2-2 0 15,2 1 0-15,0 0 2 16,0-1 3-16,-4-2-5 16,-1-2 0-16,1 1 7 15,-3-2-7-15,1 0 0 16,-4-3 3-16,-3-10 3 16,-1-2 1-16,-2-6-7 15,-4-3 1-15,2-8 10 16,-4-5-11-16,-1-8 0 15,0-5 10-15,-2-4-9 16,2-1 7-16,0-1-8 0,-5 1 0 16,-1 0 3-16,-1 2-2 15,-5-2-1-15,-3 2 12 16,-3 1-12-16,0-1 25 16,-12 1-25-16,-6 1 8 15,-4 0 9-15,-2 2-16 16,-2 1-1-16,2 4 4 15,-1 3 4-15,3 10 11 16,2 2-7-16,0 8-5 16,-3 5 44-16,2 4-50 15,-6 6 9-15,-4 4 5 16,-9 2-15-16,-7 2 11 16,-20 15-11-16,-32 6 0 0,-40 14-7 15,-31 7 7-15,-18 4 0 16,-5 2 0-16,10-6 0 15,8-2 15-15,19-7-15 16,23-3 0-16,38-10 0 16,29-6 0-16,25-6-3 15,13-3-4-15,3 2 14 16,4-3-1-16,6 1-6 16,6-3 0-16,9-1-13 15,0 5 13-15,0-1 0 16,2 2-7-16,7-1 12 15,-3 2-18-15,4 1-60 0,0 2-141 16,2 3-45 0,-2-3-294-16,-3-5-594 0</inkml:trace>
  <inkml:trace contextRef="#ctx0" brushRef="#br0" timeOffset="339998.6805">13013 13000 466 0,'0'0'72'16,"0"0"26"-16,0 0-13 0,0 0-21 15,0 0 15-15,0 0-17 16,18-84 5-16,-2 66-27 15,6 1-14-15,7-2 44 16,4-2-40-16,6-2-1 16,3-1 4-16,4 1-23 15,0 0 16-15,-3 4-23 16,0 2 7-16,-1 6 19 16,-2 3-29-16,3 2 1 15,2 2 25-15,4 0-8 16,6-1 18-16,7-1-16 0,15-2-20 15,19-1 50 1,20-2-33-16,11 1 6 0,3 0 2 16,-5 0-18-16,-7 5 30 15,-3 1-37-15,-2 4 1 16,-7 0 12-16,0 2-13 16,-2 13 0-16,-4 4-1 15,1 3 7-15,4 2-2 16,6 0-4-16,11 0 0 15,9 0 8-15,6 1-7 16,6-1 0-16,2-1 12 16,4 0-12-16,-2 1 23 15,-2 2-24-15,-1 4 0 16,-5 3 3-16,-4 1-2 0,-3 0-1 16,-10 7 18-16,3 0-17 15,-4 5 33-15,-2 2-34 16,-4 2 1-16,-2 4 32 15,-3 2-33-15,7 3 0 16,1 5 12-16,4 2-3 16,2 7 67-16,-1 4-57 15,2 5-18-15,-4-1 43 16,-3 1-23-16,-7 0-2 16,-5-3 9-16,0 2-27 15,-7-5 39-15,-5-4-40 16,-17-10 0-16,-17-10 9 15,-14-10-9-15,0 0 0 0,8 3 0 16,7 9 10 0,8 6 12-16,-4-1-22 0,0 0 0 15,-4 0 6-15,-2-1-5 16,1-5-1-16,0-5 14 16,2-6-12-16,2-2 45 15,6-5-47-15,1 1 6 16,-1-4 21-16,3 0-26 15,-6-1 7-15,-1 3 20 16,-4 1-28-16,-2 2 56 16,-4 1-56-16,-1-3 0 15,-3-4 22-15,0-1-21 16,1-2 12-16,1-4 20 0,4 5-32 16,2-2 65-1,2 5-52-15,2-1-14 0,2-3 41 16,0-4-35-16,1-7 8 15,0-9 8-15,2-5-13 16,-2-3 44-16,-6 0-53 16,-4-1 8-16,-12-6 11 15,-12-2-18-15,-8 2 9 16,-11-1-10-16,-9 2 10 16,-5-4-7-16,0 0-3 15,-9-3-80-15,-10 1-3 16,-16-10-160-16,5 2-94 0,2 0-520 15</inkml:trace>
  <inkml:trace contextRef="#ctx0" brushRef="#br0" timeOffset="340292.7574">21958 15362 217 0,'0'0'1596'0,"0"0"-1396"15,0 0-61-15,25 85 24 16,-4-48-67-16,6 5-35 16,0-1 15-16,1-1-27 15,-1-1-15-15,-3-2-34 16,-5-2 12-16,-5-2-6 16,-10-4-6-16,-4-2 0 0,-1-3 0 15,-19-5 1-15,-2 0-2 16,-8-4-4-16,-5-2-38 15,2-2 37-15,1-3-55 16,2-4-40-16,2 3-59 16,10-4-165-16,6-3-433 0</inkml:trace>
  <inkml:trace contextRef="#ctx0" brushRef="#br0" timeOffset="340446.3527">22076 15986 1810 0,'0'0'243'0,"0"0"-28"16,0 0-150-16,0 0-34 0,0 0-31 15,0 0-81-15,0 0-247 16,-70 36-1515-16</inkml:trace>
  <inkml:trace contextRef="#ctx0" brushRef="#br0" timeOffset="341817.6214">23065 15192 123 0,'0'0'117'0,"0"0"-84"15,0 0 30-15,0 0-15 16,0 0-35-16,0 0 1 16,-21-15-14-16,17 15-23 15,3 0 0-15,0 0 1 16,-2 0 21-16,0 0-6 16,-2 0 7-16,2 0 4 0,-1 0-4 15,-1 0 0 1,0 0 23-16,3-1 24 0,-1-2 85 15,0 2-17-15,1-1-14 16,2 2 16-16,-1 0-27 16,1-2 18-16,0 0 9 15,0 1-12-15,0-1 60 16,0 1-14-16,0 0-20 16,0-2 30-16,0-1-51 15,1 0-31-15,9-1-13 16,3 4-23-16,2 1 22 15,6 0-32-15,4 13-11 16,2 6 49-16,3 6-40 16,-1 7-1-16,0 1 0 15,-3 4-29-15,-1 0 43 0,-1 0-44 16,-5-3 1 0,-4-1 24-16,-3-2-25 0,-5-6 10 15,-3-2-4-15,-4-1 2 16,0-5 17-16,0-2-25 15,-5-2 0-15,-10-5 19 16,-2-2-19-16,-6-3 2 16,0-3-2-16,-1 0 9 15,-1-4 0-15,4-11-9 16,2-3 0-16,7-2-3 16,3 0 3-16,4 2-1 15,2 3 0-15,3 2 2 16,0 2-13-16,0-1 12 0,9 1-27 15,2-1 26 1,3 0-26-16,1 1-10 0,0 1-11 16,-1 3-53-16,-2 0-22 15,3 2-158-15,-6-1-319 16,-2 1-257-16</inkml:trace>
  <inkml:trace contextRef="#ctx0" brushRef="#br0" timeOffset="341968.7018">23288 15430 971 0,'0'0'296'16,"0"0"-278"-16,0 0-18 0,0 0-768 15</inkml:trace>
  <inkml:trace contextRef="#ctx0" brushRef="#br0" timeOffset="345063.1396">23878 15101 510 0,'0'0'165'0,"0"0"27"15,0 0 88-15,0 0-6 16,0 0-25-16,0 0-58 16,0 0-34-16,-47-59 2 15,19 65-84-15,-6 16 11 16,-4 14 35-16,-7 20-8 15,1 20 9-15,11-1-28 16,12-5-43-16,14-15 51 16,7-15-87-16,18 1-3 15,13-3 7-15,11-12-19 16,7-15 19-16,4-11-19 0,0-4 0 16,-6-21 18-16,-6-11-18 15,-10-6 0-15,-11-8-1 16,-12-4-23-16,-8-4 24 15,0 2-24-15,-18 6 24 16,-8 8-16-16,-6 11 16 16,-2 14-2-16,-3 8 2 15,0 9 0-15,4 0 22 16,3 15-22-16,6 8 8 16,11 2 44-16,8 4-42 15,5-1 8-15,11-3 11 16,15-4-23-16,7-5 31 15,5-6-37-15,6-6 0 0,-3-4 8 16,-3 0-8 0,-3 0-36-16,-7-8-63 0,-6-12-159 15,-7 6-229-15,-10-3-504 16</inkml:trace>
  <inkml:trace contextRef="#ctx0" brushRef="#br0" timeOffset="345334.6646">24070 14754 801 0,'0'0'1093'16,"0"0"-862"-16,0 0 49 16,0 0-89-16,0 0 19 15,28 75-59-15,-5-34-39 0,0 2 11 16,0 3-63-16,-5-4-50 15,1-2 52-15,-4-5-61 16,-2-4 15-16,-3-3-16 16,-7-1 11-16,1-5-23 15,-4-2-57-15,0-8-135 16,-25-12-91-16,-1 0-276 16,-5-12-470-16</inkml:trace>
  <inkml:trace contextRef="#ctx0" brushRef="#br0" timeOffset="345527.3712">23797 14888 929 0,'0'0'928'16,"0"0"-754"-16,82-61 74 16,6 31-73-16,31-4-52 15,-1 5-1-15,-22 8-75 16,-32 12-47-16,-28 6 29 15,-1 3-29-15,-3 14-147 16,-8 8-207-16,-20 7-524 0</inkml:trace>
  <inkml:trace contextRef="#ctx0" brushRef="#br0" timeOffset="345894.224">23023 16133 1311 0,'0'0'276'16,"0"0"-117"-16,0 0 106 15,0 0-94-15,110-17 53 16,50-23-47-16,44-13 33 16,27-12-86-16,3-2-38 15,-25 6 24-15,-15 3-54 0,-24 4-14 16,-35 7-35 0,-38 9 7-16,-37 10 17 0,-26 9-31 15,-18 3 0-15,-7 3-12 16,-9 6 12-16,-6 2-55 15,-70 17-176-15,-1 15-270 16,-7 2-126-16</inkml:trace>
  <inkml:trace contextRef="#ctx0" brushRef="#br0" timeOffset="346549.4838">24089 16075 1365 0,'0'0'243'15,"0"0"-96"-15,0 0 144 16,0 0-80-16,0 0-93 15,0 0-55-15,0 0 136 16,-88 112-50-16,60-33-50 16,4 18 22-16,8-7-27 0,10-18-10 15,6-19-35 1,1-16-35-16,14 4 53 0,6-1-67 16,6-5 1-1,4-11 6-15,1-16-6 0,6-8 15 16,3-12-16-16,0-18 9 15,0-9 12-15,-5-9-21 16,-5-7 0-16,-6-6-7 16,-6-2 14-16,-10-4-4 15,-5 1-3-15,-4 3 1 16,-7 5 9-16,-15 8-10 16,-5 12 0-16,-2 9 6 15,-3 10-4-15,2 10 34 16,5 9-3-16,-1 2-33 15,4 19 69-15,4 9-60 0,5 6 3 16,7 4 24 0,6 2-15-16,0 0 11 0,7-3-32 15,13-6 13-15,1-4 16 16,6-8-29-16,1-8 0 16,5-8 9-16,1-5-8 15,3 0 15-15,-1-17-16 16,0-5 1-16,-2-3 4 15,-6-3-5-15,-2 2-50 16,-8 4-14-16,-3-1-64 16,-5-5-53-16,-1 4-165 15,-5 2-422-15</inkml:trace>
  <inkml:trace contextRef="#ctx0" brushRef="#br0" timeOffset="347754.4932">23201 16317 1160 0,'0'0'347'0,"0"0"-132"15,0 0 144-15,0 0-30 16,0 0-128-16,0 0-38 15,0 0-83-15,-2-70-37 16,34 70 50-16,11 9-18 0,4 14-2 16,-2 8-7-16,-1 6-45 15,-8 8 33-15,-10 5-54 16,-11 3 8-16,-14 4 21 16,-1-1-28-16,-18 1 7 15,-12-3-8-15,-7-5 12 16,2-6-14-16,-3-12 2 15,4-9 0-15,4-15 2 16,3-7-2-16,5-36 0 16,8-10 0-16,10-10-12 15,4-4-11-15,7 13 20 16,14-1-22-16,3 10 14 16,2 9-10-16,-2 7-21 15,1 5-27-15,0 6-91 0,-2 0-67 16,20 2-103-1,-8 4-296-15,-2-2-235 0</inkml:trace>
  <inkml:trace contextRef="#ctx0" brushRef="#br0" timeOffset="347886.0333">23710 16445 1498 0,'0'0'273'15,"0"0"-149"-15,0 0 16 16,0 0-140-16,0 0-96 15,0 0-153-15,0 0-605 0</inkml:trace>
  <inkml:trace contextRef="#ctx0" brushRef="#br0" timeOffset="351604.1973">13651 15604 211 0,'0'0'274'0,"0"0"-89"16,0 0 4-16,0 0-59 15,0 0-16-15,0 0-20 16,13 5 9-16,0-2 38 16,3 1-50-16,3 0-14 15,7-1 35-15,2-1-33 16,5-2-11-16,2 0-5 16,3 0-30-16,2-5 52 15,1-2-50-15,-1 2-23 16,2 0 32-16,4 0-33 15,3 1 40-15,3 0-9 16,1 1-42-16,2 0 52 16,1 1-52-16,1-1 0 15,1 1 18-15,-2-1-10 0,1 0 9 16,-1 2-2 0,-1-2-14-16,0 1 59 0,-1-1-54 15,-1 0 0-15,1 0 37 16,0 0-21-16,-2 0 14 15,2-2 2-15,-6-1-27 16,2 1 60-16,-5 0-53 16,1-1-6-16,-4 2 36 15,-4 0-26-15,1 1 11 16,-4 0-11-16,-4 2-22 16,-3-3 69-16,-2 4-50 15,-5-2-9-15,-2 2 40 16,-3-1-31-16,-4 1 10 15,-2 0-17-15,-4 0 0 16,-2 0 35-16,-3 0-47 0,-1 0 0 16,0 0 26-16,0 0-26 15,0 0 17-15,0 0-17 16,0 0 7-16,0 0-11 16,0 0 4-16,-17 7-169 15,-3 5-289-15,-13 2-989 0</inkml:trace>
  <inkml:trace contextRef="#ctx0" brushRef="#br0" timeOffset="371265.6388">22875 17539 222 0,'0'0'184'0,"0"0"-33"15,0 0-53-15,0 0 201 16,0 0-36-16,0 0 36 15,-33 0 3-15,31 0-39 16,2 0-74-16,0 0 14 16,0-3-48-16,0 3-31 15,0 0-27-15,14 0-38 16,10 0 27-16,8-2-45 16,3-1-40-16,7 1 29 15,-3-5-30-15,-3 0-1 0,-2-2-44 16,-4-2-85-16,-5-5-143 15,-6 3-294-15,-10-2-414 0</inkml:trace>
  <inkml:trace contextRef="#ctx0" brushRef="#br0" timeOffset="371610.2893">22893 17249 1413 0,'0'0'265'0,"0"0"-122"0,0 0 76 16,0 0-43-16,0 0-54 15,0 0 0-15,0 0-20 16,-114 84 13-16,77-48-33 15,-3 1-30-15,4-1 44 16,2 1-32-16,6-1-13 16,7-3-8-16,12-3-26 15,9-4 23-15,13-2-40 16,38-4 1-16,42-10 21 16,39-10-22-16,10 0-36 15,-6-10-131-15,-46-2-218 16,-36 0-493-16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2-07T10:07:28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10137 5554 466 0,'0'0'384'16,"0"0"-56"-16,0 0-23 16,0 0-61-16,0 0 11 0,0 0-82 15,2-38-22-15,32 22-33 16,5-2-69-16,6-3 26 15,5-2-75-15,4 1 1 16,2 1 19-16,-2-1-20 16,0 5 0-16,-8 3 0 15,-10 4-40-15,-11 7-31 16,-10 3-176-16,-15 5-232 16,-1 10-67-16,-17 2-557 0</inkml:trace>
  <inkml:trace contextRef="#ctx0" brushRef="#br0" timeOffset="216.6542">10182 5754 1084 0,'0'0'306'0,"0"0"-81"0,0 0 60 16,0 0-36-16,0 0 20 15,0 0-78-15,113-25-104 16,-65 6 7-16,0 0-82 15,1-4-12-15,0-1 26 16,0 0-26-16,-4 2 0 16,12 0-50-16,-15 8-247 15,-8 4-434-15</inkml:trace>
  <inkml:trace contextRef="#ctx0" brushRef="#br0" timeOffset="2515.989">13881 12664 1177 0,'0'0'215'16,"0"0"-15"-16,0 0 7 16,0 0-34-16,0 0 6 15,0 0-15-15,83-25-57 16,-13 20 44-16,29 0-78 16,31-2-25-16,10 0 28 15,-4-3-34-15,-10-4 7 16,-15-3-32-16,1-4 0 0,-2-3 37 15,-9-1-54 1,-20 3 0-16,-22 5 11 0,-15 3-10 16,-10 2 2-16,-1-2-3 15,-1 1-18-15,-4 2-3 16,-14 3-53-16,-12 4-98 16,-2 4-1-16,-54 6-207 15,1 10-291-15,-13 1-378 0</inkml:trace>
  <inkml:trace contextRef="#ctx0" brushRef="#br0" timeOffset="2779.1872">14008 12969 1881 0,'0'0'190'16,"0"0"-93"-16,0 0-96 15,0 0 92-15,127 4 61 16,-26-4-35-16,33-14 18 16,13-6-44-16,-3-6-68 15,-11 1 30-15,-23-1-49 16,-6-1-6-16,-19 5 0 16,-19 3 0-16,-21 2-42 15,-10 5-163-15,6-5-140 16,-7 2-320-16,-11 0-817 0</inkml:trace>
  <inkml:trace contextRef="#ctx0" brushRef="#br0" timeOffset="10368.228">6705 4640 117 0,'0'0'232'16,"0"0"-171"-16,0 0 64 15,0 0 43-15,0 0-67 16,-95-56 7-16,75 52 15 0,-2 1-23 16,2 2 8-16,4 1-21 15,0 0-32-15,2 4 27 16,-2 15-39-16,1 10 1 16,-2 22 10-16,2 27-9 15,1 29 32-15,4 13-40 16,7-6-5-16,3-13 41 15,0-16-44-15,0-3 12 16,0 0 3-16,2 0-16 16,-2-3 47-16,0-11-41 15,0-13-18-15,0-13 43 0,0 0-47 16,0 3 2 0,0 6 1-16,0 3-9 0,0-9 10 15,1-8-16-15,7-10 0 16,4-9 12-16,4-7-12 15,7-5 9-15,3-6 10 16,7 0-18-16,5-3 48 16,4-9-49-16,4-4 6 15,1 2 10-15,6-1-16 16,3 1-1-16,4 2 0 16,7 2 2-16,3 0 8 15,5 1-9-15,1 4 0 16,0-1-4-16,3 2 4 15,6 2 0-15,16-1 0 16,11 3 6-16,2-2 6 0,-7 2-12 16,-12 0 0-16,-10 0 3 15,5 0-3-15,6 0-1 16,4 0 0-16,4 0 1 16,0 0 3-16,-4-2-3 15,-1-1 0-15,-1 1-9 16,-4-3 17-16,0 2-8 15,-5-5 0-15,1 0 8 16,-2 0-9-16,-14-1 1 16,-9 1-3-16,-16 5-4 15,-6-3 8-15,8 1-1 16,-1 0 0-16,3-2 1 16,-9 2 2-16,-8 0-3 15,-3 1 0-15,-5 1-6 16,-4 0 14-16,-4 1-6 0,-1 0-2 15,-5 1 0 1,-3-1 15-16,-3 0-15 0,-5 2 0 16,0-1 30-16,-1 1-12 15,-2-1 16-15,1 1 3 16,-1 0-36-16,2-1 68 16,0-1-69-16,-1 1 1 15,4-2 20-15,0-1-21 16,1-3 7-16,0 0-7 15,1-3 11-15,-4-6 31 16,-1-4-29-16,-2-4 2 16,0-11 27-16,-9-7-17 0,-9-17-4 15,-9-22-21-15,0-21 1 16,-1-3 14-16,4 2-15 16,3 6 0-16,2 14-1 15,-1-1 2-15,4 13 0 16,0 18-1-16,2 14 1 15,-2 6 15-15,1-6-16 16,-6-1 0-16,-3-2-9 16,0 5 18-16,3 6-9 15,2 7 0-15,5 4 0 16,1 4-2-16,6 5 2 16,-1 2 0-16,4 6-4 15,2 0 5-15,0 1-1 0,1 1 0 16,-2-1 1-16,2 1 1 15,-2 0-2-15,0 0-2 16,-3-2-4-16,0 0 12 16,-6 1-3-16,-3 1-3 15,-10-1 0-15,-10 2-8 16,-26 0 8-16,-36 12 0 16,-43 9 3-16,-21 3-3 15,-5 0 0-15,10-3 0 16,20-4 0-16,5-3-3 15,4-1 3-15,8-1-5 16,6-2-1-16,3 3 12 16,2 0-2-16,1 0-4 0,2 3 0 15,3-1-24 1,6 1 24-16,4-2-24 0,3 0 14 16,5-3 15-16,14-3-11 15,10-2 4-15,11-1-10 16,3 1-7-16,-9-1 5 15,-9 2 5-15,-10 3 2 16,6-4-2-16,2 2-1 16,5-3-5-16,8-1 4 15,10-3-19-15,9 1 30 16,8-2-24-16,8 0 23 16,4 0-14-16,4 0 14 15,4 0-7-15,3 0 8 16,1 0-21-16,1 0 21 15,1 0-17-15,0 0 16 0,0 0-10 16,0 0 11-16,0 0-1 16,0 0-8-16,0 0-22 15,0 5 9-15,0 4-30 16,0 11-40-16,-2-1-407 16,-4-5-446-16</inkml:trace>
  <inkml:trace contextRef="#ctx0" brushRef="#br0" timeOffset="10543.8554">6252 4880 1408 0,'0'0'189'0,"0"0"-118"0,0 0 109 16,0 0-44-16,0 0-91 15,0 0 11-15,0 0-56 16,-6-10-73-16,6 21-272 15,0 0-632-15</inkml:trace>
  <inkml:trace contextRef="#ctx0" brushRef="#br0" timeOffset="17405.008">2459 13380 730 0,'0'0'119'0,"0"0"-49"16,0 0 14-16,0 0-49 16,0 0-13-16,-109 120 2 15,80-62 12-15,4 7 45 16,9-1-13-16,16-8-1 16,11 1 10-16,40 1-22 15,34-2 3-15,43-2 22 16,14-1-14-16,-2 2 21 15,-34-8-52-15,-40-4-21 16,-32-4-4-16,-19 11-10 0,-15 25 8 16,-36 26-7-16,-31 16-1 15,-30-6 47-15,-12-10-30 16,20-28-5-16,20-19 6 16,20-19 5-16,22-15 15 15,3-3 63-15,8-4-55 16,10-1-18-16,6-1-28 15,18 5-3-15,23 5 3 16,11 9 3-16,17 8 4 16,0 8 2-16,14 21-7 15,-5 22 69-15,-5 33-34 16,-15 24 45-16,-25 9-6 16,-19 11 24-16,-14-12-23 15,0-3 45-15,-8-3-76 16,-1-19 44-16,3-14-39 0,6-16-18 15,0-24 27 1,4-19-42-16,7-20 7 0,10-4-18 16,3-2 1-16,9-2 9 15,10-2-17-15,5-15 0 16,7-11 5-16,8-3-5 16,3-22-15-16,0-13-41 15,0-6-131-15,-2-12-71 16,-19 10-288-16,-17 13-475 0</inkml:trace>
  <inkml:trace contextRef="#ctx0" brushRef="#br0" timeOffset="17564.6435">3650 16871 690 0,'0'0'1417'0,"0"0"-1291"16,0 0-97-16,0 0-29 15,0 0-8-15,0 0-139 16,0 0-345-16,45-88-1066 0</inkml:trace>
  <inkml:trace contextRef="#ctx0" brushRef="#br0" timeOffset="24129.5747">15934 14091 479 0,'0'0'750'0,"0"0"-477"16,0 0-116-16,0 0 15 16,0 0 96-16,0 0-42 15,92 2-17-15,-24-12-64 16,-1-3-40-16,5-1-31 15,4-2-40-15,-12 4 5 16,7-1-36-16,-10 2 9 16,-3 2-9-16,-16 3-3 15,-8 1-6-15,-15 3-5 16,-7 1-80-16,-7 1-97 16,-5-3-27-16,-14 2-120 0,-5-4-315 0</inkml:trace>
  <inkml:trace contextRef="#ctx0" brushRef="#br0" timeOffset="24437.5313">15921 13832 1239 0,'0'0'399'0,"0"0"-269"15,0 0-79-15,0 0 97 16,0 0-11-16,0 0-50 15,0 0-38-15,-59 29 12 16,53 19 32-16,-9 7 20 0,-2 4-40 16,0 4 13-16,-2-2-11 15,6 1-32-15,6-3 2 16,7-3-31-16,0-5-13 16,15-6 21-16,19-4-22 15,9-7-6-15,27-9 6 16,30-16 0-16,33-13-1 15,15-34-32-15,1-24-158 16,-40 4-99-16,-32 4-583 0</inkml:trace>
  <inkml:trace contextRef="#ctx0" brushRef="#br0" timeOffset="25776.1583">2376 15729 373 0,'0'0'0'0,"0"0"-40"0,0 0-16 16,-28 81 55-16,50-54 1 16,34 2 0-16,43 1 6 15,49-6-6-15,-17-6-33 16,-11-7-191-16</inkml:trace>
  <inkml:trace contextRef="#ctx0" brushRef="#br0" timeOffset="142448.987">4293 10810 139 0,'0'0'145'0,"0"0"-54"16,0 0 19-16,0 0-29 0,0 0-15 16,0 0-40-16,-6-3 10 15,4 3 0-15,2 0-26 16,-1 0-4-16,-3-2-6 16,1 2 1-16,1 0 53 15,1-3 35-15,-2-2 71 16,-1 1 1-16,2-1-12 15,-1-1 29-15,3 3-25 16,0 3-65-16,0 0-13 16,5 11-74-16,15 13 43 15,5 11 21-15,0 4-14 16,3 4-4-16,-6 1-38 16,-1-1-1-16,-9-5 23 0,-6-4-30 15,-6-6-1 1,0-6 13-16,0-8-12 0,-11-6 20 15,-7-8-20-15,-1-5 7 16,-2-21 39-16,-1-15-47 16,7-10 1-16,2-9 24 15,11 1-16-15,2 6 19 16,10 8-28-16,12 16 10 16,10 15 14-16,7 13-23 15,6 1-1-15,2 21 19 16,-2 9-19-16,-3 4 16 15,-8 4-16-15,-4 0-2 0,-7 1-18 16,0 8-88-16,-8-8-190 16,-4-13-324-16</inkml:trace>
  <inkml:trace contextRef="#ctx0" brushRef="#br0" timeOffset="142764.4329">4697 10744 1360 0,'0'0'231'16,"0"0"-119"-16,0 0 35 15,0 0 50-15,-49 100-78 16,49-61-62-16,10 1 20 16,14-5-55-16,-1-4-20 15,7-11 11-15,-6-6-13 0,1-10 13 16,-6-4-13-16,-4-9 0 15,-3-14 18-15,-8-8-18 16,-4-3-6-16,0-4 5 16,-11 2-23-16,-9 2 23 15,-4 8-39-15,-1 6-6 16,-2 11 21-16,0 9-69 16,6 0-26-16,10 22-43 15,9 2-158-15,2-3-284 0</inkml:trace>
  <inkml:trace contextRef="#ctx0" brushRef="#br0" timeOffset="142963.6374">5063 10805 1425 0,'0'0'233'16,"0"0"-48"-16,0 0-10 15,0 0-111-15,0 0-39 16,0 0-25-16,0 0-21 16,91-34-182-16,-61 21-322 15,-10 2-501-15</inkml:trace>
  <inkml:trace contextRef="#ctx0" brushRef="#br0" timeOffset="143133.4183">5058 11043 1190 0,'0'0'482'16,"0"0"-276"-16,0 0 5 0,0 0-84 15,0 0-31-15,0 0-60 16,85-28-20-16,6-12-16 16,21-13-68-16,-17 8-240 15,-24 7-650-15</inkml:trace>
  <inkml:trace contextRef="#ctx0" brushRef="#br0" timeOffset="149627.4511">5319 10704 603 0,'0'0'261'0,"0"0"11"15,0 0 36-15,-101-27-3 16,65 24-99-16,-3 3-23 16,3 0-44-16,3 10-63 15,7 10 33-15,5 11-48 16,12 5-12-16,7 6 33 16,2 3-47-16,12-2-3 15,14-5-18-15,8-9-5 16,8-8 36-16,6-15-45 15,1-6 0-15,-1-9 15 0,-5-16-15 16,-11-8 0 0,-9-7-17-16,-11-4-3 15,-12-3-3-15,-3-1 23 0,-21 0-19 16,-9-4 13 0,-3 4-8-16,-3 3 4 0,7 8 10 15,4 8 0-15,11 11-4 16,8 6 4-16,5 11-20 15,4 1 19-15,10 2-19 16,17 17 14-16,4 8 5 16,2 8 1-16,6 5 4 15,-2 6-4-15,-1 5 0 16,0 0 42-16,-3 4-21 16,2-4 4-16,-2 1-11 15,-3-5-8-15,1-4 39 0,-4-3-45 16,-3-8 0-1,-6-4 4-15,-2-8-4 0,-4-6 0 16,-6-7 0-16,0-7 1 16,-3 0 33-16,-1-15-34 15,-2-16-16-15,0-9 2 16,-13-8-27-16,-6-2 9 16,-11 1 7-16,-8 10 7 15,-5 9-6-15,-1 13 24 16,-5 11-9-16,0 6 8 15,4 8 1-15,1 9 0 16,18 3 0-16,5-1 0 16,18-5-18-16,3-4 18 15,24-6-16-15,18-4 7 16,22-6-55-16,27-21-104 0,19-7-205 16,-17 3-327-1,-22 4-497-15</inkml:trace>
  <inkml:trace contextRef="#ctx0" brushRef="#br0" timeOffset="150207.4771">6001 10864 1363 0,'0'0'227'0,"0"0"-84"0,0 0 135 15,0 0-56-15,0 0-91 16,0 0-74-16,0 0-57 16,33-40 40-16,0 16-40 15,0-5 0-15,-1-4 2 16,-5-1-2-16,-6 2 0 15,-12-2-6-15,-3 3 6 16,-6 4 0-16,-6 5 0 0,-11 6 0 16,-5 6 3-1,-5 10-3-15,-4 0 1 0,1 19-1 16,0 6 2-16,2 6 57 16,10 2-30-16,5 1 9 15,7-4 5-15,6 1-22 16,1-6 3-16,18-5-24 15,7-1 9-15,2-4 21 16,5-2-30-16,1-1 0 16,-7-2 1-16,-1 1 1 15,-9 4-3-15,-6 2 1 16,-5 8 0-16,-6 2 6 16,0 7-6-16,-3 5 0 15,-8 0 27-15,2 2-16 16,2-3 2-16,4-5-13 0,3-5 0 15,0-7-21-15,9-8 14 16,6-4-123-16,15-10-74 16,-3-14-330-16,-2-8-536 15</inkml:trace>
  <inkml:trace contextRef="#ctx0" brushRef="#br0" timeOffset="150627.1985">6259 10839 1467 0,'0'0'186'0,"0"0"-99"15,0 0 1-15,0 0-21 16,0 0 35-16,81 71-41 16,-64-39-11-16,-6 3 4 0,-1 0-17 15,-7 0-1-15,-1-6-17 16,-1-2-18-16,-1-9 21 15,1-7-22-15,1-9-11 16,1-2 10-16,2-16-31 16,1-17-35-16,-2-10-25 15,0-10 36-15,-4-1 44 16,0 1 12-16,-1 7 0 16,-8 12 50-16,2 8 28 15,-1 11 41-15,4 6-22 16,-2 8-16-16,6 1 17 15,0 6-92-15,0 17-5 16,0 9 40-16,7 7-14 0,7 4 7 16,3 2-34-16,6-3 8 15,4-2 5-15,3-7-13 16,3-6-50 0,17-12-121-16,-9-10-348 0,-11-5-409 0</inkml:trace>
  <inkml:trace contextRef="#ctx0" brushRef="#br0" timeOffset="151002.484">6766 10732 26 0,'0'0'1350'16,"0"0"-1129"-16,0 0 49 0,0 0-112 16,0 0-15-1,0 0-25-15,-70 97-45 0,65-61 35 16,1 2-59-16,4-1-16 15,0-2-4-15,0-5-27 16,0-7 16-16,9-7-18 16,3-6-18-16,1-10 16 15,-1 0-72-15,2-17-14 16,-4-9-26-16,-2-6-13 16,-4-1 77-16,-1 1 24 15,-3 4 26-15,0 9 13 16,0 5 24-16,0 10 33 15,0 4 6-15,0 0-47 0,0 6-2 16,9 12-17 0,5 6-8-16,5 2 36 15,0 1-38-15,4 1 0 0,-2-3 0 16,4-1-20-16,6-4-145 16,-7-6-440-16,-4-8-844 0</inkml:trace>
  <inkml:trace contextRef="#ctx0" brushRef="#br0" timeOffset="152030.5126">7075 10807 1515 0,'0'0'259'16,"0"0"16"-16,0 0-89 16,0 0-104-16,0 0 18 15,0 0 21-15,-17 95-68 0,22-62-8 16,7-3-14-16,-3-3-22 15,1-2 10-15,-1-9-19 16,0-5-5-16,0-8-9 16,2-3-56-16,2-14-15 15,-1-14-39-15,4-8-82 16,-4-3 66-16,0 1 61 16,-6 2 63-16,0 9 16 15,-3 8 7-15,-1 6 66 16,-1 9 41-16,1 4-30 15,1 0-22-15,4 10-46 16,3 9 29-16,1 6 20 0,5 1-44 16,1 3-2-16,-1-3-12 15,2-1-1-15,1-6-6 16,-2-2 0-16,-2-8-78 16,-2-8-42-16,-4-1-81 15,0-10 22-15,-3-11 11 16,-4-3 37-16,-2 2 102 15,0 1 29-15,0 5 42 16,-2 4 95-16,-2 6-14 16,4 4 15-16,-2 2-34 15,2 0-81-15,0 4 8 16,8 9-30-16,6 2 1 16,3-3 31-16,4 1-32 15,-2-5-2-15,-2-5-25 16,-1-3-89-16,-4-3 18 0,-3-16-35 15,-2-4 13 1,-5-5 97-16,-2-2 22 0,0 5 4 16,0 8 84-16,0 8 49 15,-3 9 38-15,0 4-106 16,-3 23-25-16,3 7 79 16,3 13-59-16,0 5-14 15,0 4 6-15,0 2-35 16,0-3 37-16,0-4-58 15,0-7 1-15,0-12 8 16,0-11-9-16,3-12-9 16,-3-9-21-16,0-3-19 15,0-23 9-15,0-10-34 16,0-8 37-16,0 1 31 16,0 2 2-16,0 12 4 0,3 11 7 15,1 10-6-15,2 5 44 16,3 3-45-16,6 7 0 15,1 7 27-15,4 1-27 16,-2-1 0-16,0-2 0 16,-5-4 11-16,0-8-28 15,-3 0 10-15,-3-12-45 16,-1-14-9-16,-6-10-33 16,0-11 55-16,-7-21 29 15,-16-26 10-15,-8-29 4 16,-4 6 2-16,10 28 6 0,7 35 68 15,9 35 26 1,-1 12 38-16,7 7 8 0,1 10-122 16,2 51 18-16,17 28-30 15,12 12 3-15,3-11 22 16,-2-25-31-16,-11-24-5 16,4-3-7-16,3-1-13 15,6-1-10-15,19-5-167 16,-11-11-119-16,-4-17-363 0</inkml:trace>
  <inkml:trace contextRef="#ctx0" brushRef="#br0" timeOffset="152540.4707">7931 10708 1324 0,'0'0'236'15,"0"0"-130"-15,0 0-56 16,0 0-11-16,0 0-3 15,0 0-4-15,0 0-32 16,18 44 19-16,0-44-21 16,-2 0 2-16,-1-9-42 15,-3-10 2-15,-5-4-33 16,-4-1 41-16,-3-1 24 16,0 4 8-16,-9 4 67 15,1 5 1-15,-3 11 10 0,0 1-12 16,3 14-28-1,0 11 36-15,4 7-2 0,4 2-42 16,0 0 26-16,1-1-55 16,13-3-1-16,2-3 25 15,2-4-25-15,1-7 0 16,1-7-49-16,-2-9-39 16,3-5 87-16,-2-17-20 15,-4-10 21-15,3-5 3 16,-6 1 12-16,1 1 59 15,-1 9 26-15,0 6-33 16,2 9 45-16,2 5-75 16,8 5-23-16,3 1 15 0,2 4-18 15,0 10 2 1,-6 6-13-16,-4 2 9 0,-12 6 11 16,-7 1-20-1,0 1-2-15,-18 3-11 0,-8-4-36 16,-15 0-91-16,1-9-238 15,7-11-787-15</inkml:trace>
  <inkml:trace contextRef="#ctx0" brushRef="#br0" timeOffset="152694.3236">8893 10643 2126 0,'0'0'268'0,"0"0"-159"0,0 0-73 15,0 0 56 1,0 0-92-16,0 0-61 0,0 0-460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2-07T10:08:26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19127 3513 1249 0,'0'0'494'0,"0"0"-232"16,0 0 68-16,0 0-66 15,0 0-137-15,0 0-72 0,-20-57-40 16,43 40-8-16,6-3-7 16,9-3-4-16,4 2-2 15,5 3 4-15,-2 2-17 16,0 5-103-16,-8 6-169 15,-13 7-241-15,-12 14-47 16,-12 5-327-16</inkml:trace>
  <inkml:trace contextRef="#ctx0" brushRef="#br0" timeOffset="150.9761">19118 3691 859 0,'0'0'360'0,"0"0"2"15,0 0-78-15,0 0-61 16,0 0-96-16,0 0-79 15,0 0-39-15,31 36 6 0,54-84 29 16,0-6-24 0,15-25-20-16,-27 20-293 0,-34 11-422 0</inkml:trace>
  <inkml:trace contextRef="#ctx0" brushRef="#br0" timeOffset="403.845">19179 3171 1500 0,'0'0'382'16,"0"0"-59"-16,0 0-199 15,0 0-81-15,82 14 27 16,-25-3-21-16,10 2-15 0,0 2 12 16,-3 2 18-16,-9 5-1 15,-12 6-30-15,-14 5-9 16,-17 10 29-16,-12 20-12 15,-38 24-7-15,-50 38-1 16,-38 24-33-16,-40 16 0 16,-38 8-149-16,47-47-395 15,8-20-1251-15</inkml:trace>
  <inkml:trace contextRef="#ctx0" brushRef="#br0" timeOffset="2484.9875">1013 6389 408 0,'0'0'625'0,"0"0"-401"0,0 0-42 16,0 0-98-16,0 0-29 16,0 0-33-16,-19 0-7 15,19 2 11-15,0 1-7 16,13 0 23-16,2 2 43 15,7 1-14-15,2-3 7 16,3-1-21-16,3-2-7 16,-3 0-3-16,4 0-12 0,-2-2-13 15,-4-5-2 1,-1-1-19-16,-5 1 15 0,-7 0-16 16,0 0 1-16,-5 2-2 15,-4-2-1-15,-3-1-35 16,-3 3-39-16,-13 1-50 15,-1 1-235-15</inkml:trace>
  <inkml:trace contextRef="#ctx0" brushRef="#br0" timeOffset="4302.845">2186 6554 675 0,'0'0'276'0,"0"0"-63"16,0 0 45-16,0 0-74 15,0 0-47-15,0 0-29 16,0 0-27-16,19-9 32 15,2 9-47-15,2 0-41 16,7 0 22-16,3 0-26 16,3 0 5-16,7 0 8 0,5 1 14 15,7 2 15 1,5-3-20-16,5 0-22 0,7 0 22 16,10 0 2-16,16 0-13 15,13-8-11-15,-2-2 2 16,-2-1 3-16,-12 2-14 15,-8 1-10-15,-3-3 26 16,1 3-16-16,-3-2 7 16,-2 2-1-16,-2-1-12 15,-8 2 14-15,-14 2-1 16,-9 2-7-16,-5 0 11 16,8 0-22-16,7 0-1 15,10 0 22-15,-1 1-1 16,2-1 18-16,4-2-26 15,0 2-12-15,4 0 26 0,-2 0-16 16,2 3 1 0,-4-3 6-16,0 1-8 0,-4-1 19 15,-2 2-23-15,-2-4 1 16,0 3 26-16,0-2-15 16,-1-1 4-16,-2 1 4 15,-4-1-10-15,-8 0 17 16,-10 0-26-16,-2 4-6 15,-9-2 27-15,-2 1-4 16,-6 2 3-16,-3 0-3 16,-1 0-5-16,-2 0 21 0,-1 0-23 15,-3 0-10 1,0 0 20-16,0 0-19 0,-3 0 4 16,1 0 1-16,-3 0-12 15,-5 0 20-15,3 0-21 16,-2 0 1-16,-1 0 14 15,0 0-14-15,0 0-1 16,0 0 0-16,0 0-11 16,0 0 10-16,0-1-38 15,-12-6-64-15,-10-5 52 16,4-2-120-16,3-2-560 0</inkml:trace>
  <inkml:trace contextRef="#ctx0" brushRef="#br0" timeOffset="5305.9538">7264 6065 316 0,'0'0'336'0,"0"0"-2"16,0 0-68-16,0 0-9 15,0 0-15-15,0 0-7 16,0 0-31-16,-53-5-50 16,53 5-31-16,0 0-20 15,0 0-21-15,0 0-51 16,12 0-4-16,4 3-2 16,9 1 11-16,2-1-2 15,3-3-10-15,-3 0-10 16,-6 0-14-16,-2 0 0 15,-8 0 10-15,-5 0-10 0,-5 0 0 16,-1 0 15 0,0 0-14-16,-7 0 26 15,-10 3-27-15,-8 6 1 0,-7 4-7 16,-4 2 6 0,1 0 0-16,2 0 1 0,9-3 0 15,5-3 0-15,8-4-1 16,4-2 1-16,4-3 18 15,3 0-19-15,0 0 0 16,0 0-1-16,10 0-11 16,5-1-12-16,6-5 23 15,9-2-5-15,0-3-60 16,10-3-173-16,-7 3-368 16,-6 0-613-16</inkml:trace>
  <inkml:trace contextRef="#ctx0" brushRef="#br0" timeOffset="6341.2793">8398 7240 1104 0,'0'0'374'0,"0"0"-33"15,0 0-36-15,0 0-91 16,0 0-51-16,0 0-65 15,73-7 60-15,6-8 2 16,30-5-54-16,7-1-19 16,-16 3-53-16,-27 3-5 15,-25 7-5-15,-11-1-15 16,1 2 4-16,-4-1-13 16,-4 0 1-16,-12 3 6 15,-11 4-7-15,-7-1 0 16,0 2 0-16,-10 0 10 0,-20 0 1 15,-27 7-11-15,-29 14-29 16,-28 11 29-16,8 2-20 16,18-6 10-16,29-8 9 15,20-4 1-15,0 1 3 16,2-2-3-16,4 1 0 16,13-7-1-16,10-4 1 15,10 0-2-15,0-2-5 16,10-2-9-16,19 6 16 15,10-4 1-15,25-3 8 16,25-3 32-16,23-18-26 16,9-8 4-16,-24 3 1 15,-27 5-14-15,-29 7 10 0,-13 6-16 16,0 2-2-16,-3-2-10 16,-4 4 11-16,-13 4-68 15,-8 4-156-15,-11 10-146 16,-13 1-324-16</inkml:trace>
  <inkml:trace contextRef="#ctx0" brushRef="#br0" timeOffset="8939.5033">11858 6174 963 0,'0'0'407'16,"0"0"-83"-16,0 0-33 0,0 0-72 16,0 0-66-16,0 0-30 15,15 0-36-15,11 0 22 16,9 0-33-16,6 0-27 15,4-5-5-15,2-1-19 16,-5 0-16-16,-3-2 18 16,-9 2-27-16,-6 3 0 15,-8 0 4-15,-6 1-4 16,-5 2 0-16,-3 0 0 16,-2 0 1-16,0 0 3 15,-7 0 5-15,-11 0-7 16,-14 5-2-16,-10 4-5 0,-9 4 5 15,-6 1-1-15,2 1 1 16,8-3-1-16,8 0 1 16,12-6 0-16,12 0 5 15,5-4-5-15,7-2 0 16,3 0 0-16,0 0 0 16,0 0-6-16,0 0 6 15,4 0-12-15,11 0 6 16,6 0 6-16,3 0 30 15,10 0-18-15,3-8-11 16,-1 2 18-16,-2-5-19 16,-4 3 0-16,-9 0 1 15,-3 2 0-15,-8 2 5 0,-5 2-6 16,-4 2 0 0,-1 0-4-16,0 0 4 0,0 0-17 15,-6 0 11-15,-8 5-7 16,-9 2-1-16,-5 7-7 15,-3-3 13-15,-2 0 2 16,3-1 6-16,9-3-1 16,2-2 0-16,8-2-8 15,4-1 9-15,4-2-31 16,3 0-65-16,0 1-87 16,13 1-318-16,1-2-426 0</inkml:trace>
  <inkml:trace contextRef="#ctx0" brushRef="#br0" timeOffset="10719.7945">12991 6539 575 0,'0'0'627'0,"0"0"-370"0,0 0 22 15,0 0-36 1,0 0-74-16,0 0-66 0,0 0-54 15,0 0-6-15,23 3 24 16,10 0 22-16,10-1 3 16,7 0-5-16,2 0-7 15,8 0-7-15,18-2-7 16,15 0 13-16,22 0-34 16,7 0-14-16,-4 0 14 15,-8 0-7-15,-13 0-7 16,-1 0-10-16,-4-4-19 15,-1-3 26-15,0-3-26 16,-13 1-1-16,-16 1 19 16,-13 2-8-16,-6 0 4 15,8-4-4-15,8 3-3 0,6-4 29 16,0 0-24-16,-1 3 0 16,1-3 16-16,3 2-9 15,-2 1 1-15,2-1-2 16,-4 1-19-16,2 0 32 15,-2 1-21-15,-2 0-6 16,0 0 13-16,-4 2-8 16,-2 0 1-16,-2 0-2 15,-1 4-9-15,-3-2 32 16,-1 1-32-16,-4 1 8 16,-3-1 9-16,-2 1-12 15,-4-1 11-15,-5 0-4 16,-3 2-12-16,-3 0 34 0,-2 0-28 15,-3-3 5-15,-1 3 9 16,0 0-7-16,-2 0 5 16,0 0-7-16,0-2-4 15,2 1 32-15,1-2-28 16,-2 2-3-16,2-1 11 16,-3-3-8-16,2 5 1 15,-1-3-5-15,-1 0-7 16,-1 0 23-16,-1 0-23 15,1 0-1-15,-4 1 5 16,1-1-4-16,-2 1 9 16,-3-1-5-16,-2 2-4 15,-1-2 28-15,0 3-28 0,-2-3 7 16,-1 3 4 0,2-2-5-16,1 0 8 0,-2-1-15 15,0 2 1-15,0 0 18 16,-1-1-19-16,0 1 0 15,-1 1 2-15,-1 0-2 16,2-1 5-16,-2 1-5 16,1-2 0-16,-1 2 0 15,2 0 0-15,-2 0 0 16,0-1-1-16,0 0-6 16,0-6 1-16,-10 1-25 15,-19-2-119-15,-69 5-89 16,7 3-134-16,-14 0-603 0</inkml:trace>
  <inkml:trace contextRef="#ctx0" brushRef="#br0" timeOffset="12807.6386">18136 6099 892 0,'0'0'526'0,"0"0"-299"15,0 0 8-15,0 0-74 16,0 0-33-16,0 0-58 15,-3 5-14-15,23-5 6 16,7 0 2-16,3 0-26 0,1-3-23 16,-4-5-6-1,-3-1-8-15,-8 4 0 0,-7 2 9 16,-8 3-10-16,-1 0 0 16,-4 0 17-16,-18 14-10 15,-8 6 1-15,-8 3-8 16,-3 3 1-16,-1-2 11 15,6-3-12-15,6-4 0 16,9-6 22-16,8-5 1 16,10-3-8-16,3-3-15 15,0 0 4-15,1 0-11 16,34-17-17-16,-4 0-141 16,5-2-376-16</inkml:trace>
  <inkml:trace contextRef="#ctx0" brushRef="#br0" timeOffset="13489.3721">18836 7483 1612 0,'0'0'386'16,"0"0"-242"-16,0 0 100 16,0 0-45-16,0 0-49 15,0 0-12-15,0 0 22 16,139 6-53-16,-23-11-35 15,17-13-24-15,-8-7 12 16,-13-2-5-16,-33 3-25 16,-19 3 14-16,-17 5-32 15,-9 2-3-15,2 0 3 16,-3-3-11-16,-2 4 8 0,-10 3-9 16,-7 3 0-16,-9 3-7 15,-1 1-23-15,-4 2-71 16,0-4-45-16,-11-8-179 15,-4-1-379-15,-6 0-699 0</inkml:trace>
  <inkml:trace contextRef="#ctx0" brushRef="#br0" timeOffset="25408.022">2359 6590 497 0,'0'0'16'0,"0"0"-16"16,0 0-15 0,0 0-5-16,0 0-19 0,0 0-89 15,-26 0-84-15</inkml:trace>
  <inkml:trace contextRef="#ctx0" brushRef="#br0" timeOffset="28286.3833">1476 7615 960 0,'0'0'344'15,"0"0"18"-15,0 0 21 16,0 0-95-16,0 0-202 16,-81 21-43-16,51 47-38 15,-6 27-4-15,-1 12 32 16,9-4-8-16,4-14 24 15,9-26-23-15,2-11-10 16,5-15 18-16,2-5-34 16,0-4-70-16,1-5-130 0,-2-5-420 15,0-16-322-15</inkml:trace>
  <inkml:trace contextRef="#ctx0" brushRef="#br0" timeOffset="28476.7343">1007 7850 1465 0,'0'0'300'16,"0"0"-42"-16,0 0-93 16,0 0-100-16,88-40-32 15,-39 40 7-15,8 6 18 16,4 11-35-16,-1 3 34 16,-6 4-35-16,-1-4-7 15,-6 0-15-15,-7-4-15 16,-5-12-305-16,-12-4-333 0,-8 0-687 15</inkml:trace>
  <inkml:trace contextRef="#ctx0" brushRef="#br0" timeOffset="28719.7451">1538 7193 1743 0,'0'0'252'0,"0"0"-126"16,0 0-67-16,0 0-43 15,0 0-1-15,0 0-15 16,57 79 1-16,-21-33 86 16,-2 3-7-16,3 1-7 0,-6-1-21 15,-5-4-22 1,-4-3 17-16,-5-8-41 0,-8-5 2 16,-5-5-16-16,-4-4-65 15,-28-14-193-15,-5-4-364 16,-6-2-765-16</inkml:trace>
  <inkml:trace contextRef="#ctx0" brushRef="#br0" timeOffset="28912.5158">1201 7446 1487 0,'0'0'311'0,"0"0"-191"15,0 0-27-15,0 0-17 16,99-82-47-16,-41 42 17 0,9-7-39 15,4-2-6-15,-2 3 8 16,-3 7-8-16,-13 9-1 16,-10 13-3-16,-2 17-38 15,-16 13 1-15,-13 12-460 0</inkml:trace>
  <inkml:trace contextRef="#ctx0" brushRef="#br0" timeOffset="29185.9826">2169 7892 1617 0,'0'0'387'0,"0"0"-219"0,0 0-25 15,0 0 11-15,0 0-8 16,0 0-73-16,0 0-21 15,0 40 3-15,-8-33-31 16,-3-1 0-16,-3-6 0 16,1 0-23-16,2 0 3 15,4-12-4-15,5-4-57 16,2-11-71-16,14 4-192 16,2 2-433-16</inkml:trace>
  <inkml:trace contextRef="#ctx0" brushRef="#br0" timeOffset="29417.4926">2527 7458 2045 0,'0'0'336'0,"0"0"-192"16,0 0-80-16,0 0-55 15,0 0 36-15,-6 81-2 16,6-35 27-16,3 7 11 15,0 0-41-15,-2 1-6 16,-1-2-32-16,0-2 7 16,0-5 11-16,-10-6-20 15,-11-13-67-15,0-9-246 16,-1-16-525-16</inkml:trace>
  <inkml:trace contextRef="#ctx0" brushRef="#br0" timeOffset="29594.137">2211 7631 1676 0,'0'0'558'16,"0"0"-447"-16,0 0-52 15,0 0 12-15,139 93 23 16,-44-40 6-16,24 9-21 16,5-1-45-16,-8 3 57 15,-28-10-51-15,-19 16-40 16,-23-12-80-16,-25-7-679 0</inkml:trace>
  <inkml:trace contextRef="#ctx0" brushRef="#br0" timeOffset="30014.3122">2042 9475 1141 0,'0'0'964'16,"0"0"-744"-16,0 0 61 16,0 0-38-16,0 0-95 15,0 0-63-15,0 0-4 16,57 36-39-16,7-32 33 16,30-4-40-16,29-14-7 15,11-15 2-15,-10-4-2 16,-26 5-4-16,-36 11-24 15,-21 6 6-15,-16 6-21 16,-5 2-66-16,-20 3-176 16,0 3-299-16,-28 8-168 0</inkml:trace>
  <inkml:trace contextRef="#ctx0" brushRef="#br0" timeOffset="30233.9877">2051 9821 1659 0,'0'0'862'0,"0"0"-794"16,0 0 45-16,0 0 156 16,135-6-16-16,-30-18-52 15,12-7-90-15,-17 0-53 16,-28 4 17-16,-25 10-37 16,-1-3-16-16,2-2-4 0,10-3-17 15,3 0-1 1,-9 5-14-16,-12 12-169 0,-14 7-179 15,-26 1-856-15</inkml:trace>
  <inkml:trace contextRef="#ctx0" brushRef="#br0" timeOffset="34107.2441">4093 9075 728 0,'0'0'658'0,"0"0"-338"16,0 0 34-16,0 0-100 15,0 0-61-15,0 0-28 16,5 1-68-16,16-1 15 16,6 0 8-16,10-3-43 15,1-2-9-15,3-1-49 16,-2 0-19-16,-3-2 15 16,-2 0-15-16,-6 2 0 15,-4-3-28-15,-6 1-89 0,-8 1-64 16,-10-1-163-16,0 0-291 15,-3 4-277-15</inkml:trace>
  <inkml:trace contextRef="#ctx0" brushRef="#br0" timeOffset="34341.1029">4074 9213 1510 0,'0'0'564'15,"0"0"-311"-15,0 0-40 0,0 0-15 16,0 0-24-16,0 0-26 16,82 11-7-16,-39-11-66 15,0 0-34-15,0-9 9 16,-1-5-36-16,-3 1-7 16,-3-1-7-16,-2 0-36 15,2 6-76-15,-8 4-367 16,-10 4-579-16</inkml:trace>
  <inkml:trace contextRef="#ctx0" brushRef="#br0" timeOffset="35236.0425">1968 10724 1458 0,'0'0'518'0,"0"0"-217"16,0 0-74-16,0 0-32 16,-67 141-35-16,32-46-56 15,4-4-39-15,9-16-25 16,7-22 23-16,10-18-41 16,-4 3-14-16,2 2-8 15,1 0-6-15,-2-5-42 16,-2-10-132-16,-6-12-191 15,1-10-332-15,-2-3-614 0</inkml:trace>
  <inkml:trace contextRef="#ctx0" brushRef="#br0" timeOffset="35438.1103">1598 11018 1460 0,'0'0'489'0,"0"0"-244"15,0 0 4-15,0 0-59 16,0 0-41-16,109-49 3 15,-60 58-86-15,0 11-31 16,6 5 11-16,-5 5-10 16,-3 1-8-16,-3-1-28 15,-6-2 8-15,-8-5-22 16,-6-3-92-16,-11-12-224 0,-7-7-315 16,-6-1-487-16</inkml:trace>
  <inkml:trace contextRef="#ctx0" brushRef="#br0" timeOffset="35714.96">2103 10301 1864 0,'0'0'379'0,"0"0"-84"15,0 0-150-15,0 0-98 16,0 0 0-16,0 0-34 0,0 0 32 15,38 71 17-15,-16-33-6 16,-1 4 7-16,1 1-7 16,-1 1-24-16,-4-1 19 15,-2-7-33-15,-3-3-9 16,-6-5-4-16,-4-3-4 16,-2-3-2-16,-2-2-70 15,-33-4-188-15,4-5-229 16,-5-9-409-16</inkml:trace>
  <inkml:trace contextRef="#ctx0" brushRef="#br0" timeOffset="35913.5376">1884 10553 121 0,'0'0'1589'0,"0"0"-1342"15,0 0 33-15,70-103-74 16,-23 70-62-16,8-1-46 15,1 4-64-15,1 5-11 16,-3 7-23-16,-11 5-8 16,-7 10 1-16,-9 8-95 15,-10 15-283-15,-9 3-547 0</inkml:trace>
  <inkml:trace contextRef="#ctx0" brushRef="#br0" timeOffset="36241.4377">2502 10893 1588 0,'0'0'272'0,"0"0"-63"16,0 0-19-16,0 0-55 15,0 0-13-15,0 0-21 16,0 0 8-16,25 49 6 16,-25-41-35-16,0-1-29 0,-3-3-10 15,0-3-28 1,-1-1 18-16,1 0-31 0,-1-10 0 16,3-3-1-16,1-1-26 15,0 0-36 1,0 5-67-16,3 1-70 0,12 5-37 15,-3 0-333-15,-1 1-436 16</inkml:trace>
  <inkml:trace contextRef="#ctx0" brushRef="#br0" timeOffset="36538.2495">2911 10632 1309 0,'0'0'793'0,"0"0"-504"0,0 0 26 15,0 0-72-15,0 0-177 16,0 0-57-16,0 0 6 16,0 28-13-16,0-2 38 15,0 8 11-15,0 6-24 16,0 0 22-16,-2 2-32 15,-4-1-16-15,-3 1 29 16,-1-3-30-16,-3-2 0 16,-2-1-1-16,-7-6-95 15,-17-10-180-15,4-10-313 16,2-10-633-16</inkml:trace>
  <inkml:trace contextRef="#ctx0" brushRef="#br0" timeOffset="36743.8358">2664 10858 1739 0,'0'0'394'0,"0"0"-138"16,0 0-37-16,0 0 27 15,109 9-113-15,-57 4-72 16,1 0 8-16,1 4-24 16,-1 1-9-16,-7-2-8 15,-4-2-27-15,-8 0 9 16,-9-2-10-16,-5-2-73 15,-13-3-192-15,-4-5-380 16,-3-2-938-16</inkml:trace>
  <inkml:trace contextRef="#ctx0" brushRef="#br0" timeOffset="36974.4818">3098 10415 1886 0,'0'0'326'0,"0"0"-224"16,0 0 81-16,102 21-8 15,-40 27-24-15,12 27-24 16,-6 26-42-16,-14 15-21 16,-35 5-10-16,-19-3-43 0,-43-11 2 15,-17-7-13-15,-17-12-145 16,13-27-239-16,4-21-336 0</inkml:trace>
  <inkml:trace contextRef="#ctx0" brushRef="#br0" timeOffset="37351.9819">1262 10561 1283 0,'0'0'378'15,"0"0"14"-15,0 0-153 16,0 0-138-16,-19 137-75 16,19-18 32-16,18 21 51 15,13 3-24-15,18-14 21 16,14-21 25-16,13-14-44 16,15-11 7-16,8-17-43 15,8-20-45-15,12-32-2 16,11-25-4-16,-24-20-199 0,-20-16-600 15</inkml:trace>
  <inkml:trace contextRef="#ctx0" brushRef="#br0" timeOffset="37801.0158">3268 10205 1657 0,'0'0'500'0,"0"0"-177"16,0 0-82-16,0 0-134 15,0 0-80-15,0 0 0 16,0 0-15-16,99-29-5 15,-50 15 4-15,-4 1-11 0,-5 3-9 16,-13 1 8-16,-15 6-66 16,-12 3-24-16,0 0-27 15,-24 8-11-15,-31 14-50 16,4-3-295-16,3-2-265 0</inkml:trace>
  <inkml:trace contextRef="#ctx0" brushRef="#br0" timeOffset="38057.4025">3585 9841 1664 0,'0'0'493'0,"0"0"-155"15,0 0-209-15,0 0-89 16,0 0 6-16,0 0-26 15,-5 78 28-15,17-29 31 16,3 3-20-16,3 2 4 16,0-1-19-16,3-2-31 15,-1 0 17-15,3 0-30 16,1 16-17-16,-3-11-125 16,-12-15-838-16</inkml:trace>
  <inkml:trace contextRef="#ctx0" brushRef="#br0" timeOffset="40925.8339">3043 13381 1538 0,'0'0'622'0,"0"0"-345"16,0 0 85-16,0 0-130 0,0 0-162 15,0 0-21-15,-58 92-40 16,37-34-8-16,0 7 21 15,3-2-4-15,2-1 0 16,-1-4-18-16,1-10 8 16,1-3-17-16,-5-8 3 15,2-5-143-15,-14-11-181 16,5-5-416-16,3-12-548 0</inkml:trace>
  <inkml:trace contextRef="#ctx0" brushRef="#br0" timeOffset="41129.4306">2669 13607 1540 0,'0'0'564'0,"0"0"-271"0,0 0-54 15,0 0-27-15,112-25-109 16,-66 26-39-16,0 14-22 16,0 5-20-16,-4 5 28 15,-3 0-37-15,-5-2-12 16,-6 2 6-16,-4-8-7 15,-7-2-109-15,-8-15-227 16,-9 0-298-16,0-11-379 0</inkml:trace>
  <inkml:trace contextRef="#ctx0" brushRef="#br0" timeOffset="41398.3247">3107 13068 1768 0,'0'0'505'0,"0"0"-156"16,0 0-122-16,0 0-166 16,0 0-52-16,0 0 7 15,0 0 20-15,69 57-4 16,-44-23 5-16,-1 5-7 16,-1 2 24-16,-1 0-33 15,-1 0-3-15,-3-2 1 16,-2-5-13-16,-5-3 1 15,-3-6-7-15,-3-8-20 16,-5-5-22-16,0-5-145 0,-27-7-129 16,2-5-310-1,-5-9-418-15</inkml:trace>
  <inkml:trace contextRef="#ctx0" brushRef="#br0" timeOffset="41626.24">2909 13240 1290 0,'0'0'567'0,"0"0"-260"16,0 0-38-16,0 0-50 15,76-94-110-15,-31 61-63 16,7 1-27-16,3-1 16 16,1 4-34-16,-3 2-1 15,-4 7 4-15,-11 7-4 16,-8 8-1-16,-4 5-34 0,-8 0-65 15,-15 32-71-15,-3 2-339 16,0 1-594-16</inkml:trace>
  <inkml:trace contextRef="#ctx0" brushRef="#br0" timeOffset="41942.6303">3698 13605 1507 0,'0'0'232'0,"0"0"84"16,0 0-70-16,0 0-103 15,0 0-14-15,0 0-9 16,0 0-54-16,9 29-12 15,-9-29-41-15,0 0 5 16,0-1 43-16,0-12-32 16,-2-3-29-16,2-3-25 15,0 2-65-15,0 3-5 16,6 4-82-16,12 0-59 16,0 5-259-16,-3 1-262 0</inkml:trace>
  <inkml:trace contextRef="#ctx0" brushRef="#br0" timeOffset="42202.2192">4178 13254 1305 0,'0'0'932'0,"0"0"-573"15,0 0-20-15,0 0-239 16,0 0-39-16,0 0-61 15,0 0 20-15,-12 67 13 16,20-30-14-16,-2 6 10 16,0-1-16-16,1-1-1 15,-4 1 27-15,0-2-39 16,-3-1-1-16,0-1-5 0,-3-8-111 16,-27-10-174-16,0-7-442 15,-3-13-1143-15</inkml:trace>
  <inkml:trace contextRef="#ctx0" brushRef="#br0" timeOffset="42404.447">3918 13399 1822 0,'0'0'381'0,"0"0"-65"16,0 0-33-16,105 1-108 15,-53 15-111-15,6 3 8 16,2 2-38-16,-3 2 14 0,-3 1 0 15,-8-2-30-15,-12-3 2 16,-4-2-20-16,-12-2-30 16,-12-4-124-16,-3-2-385 15,-3-8-518-15</inkml:trace>
  <inkml:trace contextRef="#ctx0" brushRef="#br0" timeOffset="42620.5532">4508 13016 2063 0,'0'0'362'15,"0"0"-224"-15,0 0 67 16,92 49-43-16,-34-5-57 16,11 23-18-16,0 20-39 0,-20 20 16 15,-21 7-28-15,-28-5-19 16,-28-8-17-16,-33-10-38 15,-23-12-103-15,12-22-228 16,-6-23-386-16</inkml:trace>
  <inkml:trace contextRef="#ctx0" brushRef="#br0" timeOffset="42988.8695">2467 13364 1493 0,'0'0'350'16,"0"0"162"-16,0 0-280 16,0 0-155-16,0 0-56 15,-40 102-11-15,40 11 26 16,3 21-13-16,24 0 35 16,13-19 49-16,13-24-60 15,5-22 10-15,24-4-5 0,16-17-30 16,11-23-16-16,19-20-6 15,-37-10-197-15,-15-26-542 16</inkml:trace>
  <inkml:trace contextRef="#ctx0" brushRef="#br0" timeOffset="43467.4226">4674 12701 1562 0,'0'0'610'0,"0"0"-406"16,0 0-17-16,0 0-61 15,0 0 0-15,80 8-45 16,-40-8-38-16,3 0-34 16,-1 0 27-16,-1-7-27 15,-4-3-8-15,-9-3 17 16,-4-2-18-16,-8 5 0 16,-8-2-27-16,-5 0-112 15,-3-1-140-15,-12 0-370 16,-4 2-680-16</inkml:trace>
  <inkml:trace contextRef="#ctx0" brushRef="#br0" timeOffset="43717.4658">4958 12433 1264 0,'0'0'777'0,"0"0"-446"16,0 0-4-16,0 0-226 15,0 0-68-15,0 0-3 16,0 0 21-16,2 107 24 16,8-54-41-16,2 8-16 15,-6-3 24-15,5-1 1 16,-2-5-1-16,1-9-25 16,-1-6-11-16,0-7-2 0,1-7-4 15,1-9-37 1,-2-9-225-16,-2-5-512 0</inkml:trace>
  <inkml:trace contextRef="#ctx0" brushRef="#br0" timeOffset="44552.5472">5482 13522 939 0,'0'0'584'16,"0"0"-444"-16,0 0 62 15,0 0 19-15,0 0-18 16,0 0-25-16,0 0 10 16,-5 57-44-16,0-49-67 15,3-3-12-15,0-5 6 0,1 0-1 16,1 0 20-1,-3-12-75-15,3-4-6 0,0-2-1 16,0 1-8-16,6 5-18 16,4 3-46-16,1 1-63 15,8 4-47-15,11-2-119 16,0 2-237-16,-5-3-371 0</inkml:trace>
  <inkml:trace contextRef="#ctx0" brushRef="#br0" timeOffset="44806.1173">6077 13159 2011 0,'0'0'379'0,"0"0"-4"16,0 0-116-1,0 0-165-15,0 0-78 0,-27 134 46 16,15-31-5-16,-3 12-8 15,-4-2 12-15,5-14-7 16,0-17-9-16,2-15-34 16,4-17-5-16,-2-14-6 15,1-12 0-15,-4-2-119 16,-15-22-114-16,2 0-360 16,-3-9-779-16</inkml:trace>
  <inkml:trace contextRef="#ctx0" brushRef="#br0" timeOffset="45004.3503">5737 13430 1837 0,'0'0'370'15,"0"0"-202"-15,82 5 70 16,-5 18-28-16,0 3-29 16,-3 1-55-16,-5 1-50 15,-17-3 4-15,0 1-67 16,0 1-7-16,-14-3-6 15,-11-6-19-15,-11-9-116 16,-10-5-322-16,-6-4-229 0</inkml:trace>
  <inkml:trace contextRef="#ctx0" brushRef="#br0" timeOffset="45265.4878">6465 12844 664 0,'0'0'1817'0,"0"0"-1462"16,0 0-119-16,0 0-128 16,0 0-84-16,0 0-23 15,0 0 38-15,11 107 23 16,15-51 17-16,2 7-19 16,-2-3-20-16,1-2 25 15,-5-3-40-15,-4-7-11 16,-6-7 4-16,-5-9-17 0,-3-7-2 15,-4-10-41 1,0-6-149-16,-13-9-45 0,-12-11-350 16,-5-10-648-16</inkml:trace>
  <inkml:trace contextRef="#ctx0" brushRef="#br0" timeOffset="45490.6772">6213 13089 2232 0,'0'0'356'16,"0"0"-16"-16,0 0-165 16,0 0-118-16,116-30-1 15,-16 8-16-15,0-1 4 16,-21 6-28-16,-25 3-15 16,-23 4 24-16,6 1-20 15,1-1-5-15,-1 0 0 0,-12 3-12 16,-5 3 11-16,-16 4-81 15,-2 4-266-15,-2 6-536 0</inkml:trace>
  <inkml:trace contextRef="#ctx0" brushRef="#br0" timeOffset="47851.0617">9849 14463 405 0,'-81'100'0'0,"-9"13"-35"15,7-18-10-15,-4-3 29 16,18-25-31-16,5-15-93 0</inkml:trace>
  <inkml:trace contextRef="#ctx0" brushRef="#br0" timeOffset="49649.5932">6152 15454 1139 0,'0'0'360'16,"0"0"23"-16,0 0-41 0,0 0-210 16,0 0-99-1,0 0-33-15,0 0 32 0,-58 103 7 16,38-49 8-16,-1 6 5 16,-3 5 7-16,-1-1 3 15,5-1-26-15,0-6-26 16,-1-2 15-16,4-8-25 15,1-10-1-15,0-4 0 16,2-10 1-16,-1-9-11 16,-10-14-150-16,1-1-441 15,1-16-741-15</inkml:trace>
  <inkml:trace contextRef="#ctx0" brushRef="#br0" timeOffset="49889.9659">5713 15772 1594 0,'0'0'388'0,"0"0"-158"0,0 0-128 15,0 0-65-15,103 6 3 16,-57 11 4-16,-1 4 14 16,1 6 6-16,-1 0-19 15,-6 3-25-15,-5-2 15 16,-4 0-7-16,-2-1 12 15,-4-1-14-15,-3-4-19 0,-6-4-7 16,0-8-13-16,-6-4-263 16,-6-6-543-16</inkml:trace>
  <inkml:trace contextRef="#ctx0" brushRef="#br0" timeOffset="50452.241">6275 15204 628 0,'0'0'304'0,"0"0"-72"15,0 0 43-15,0 0-60 16,0 0-28-16,0 0 21 16,0 0-131-16,2-51-32 0,-2 51-14 15,0 0-15 1,0 0 7-16,0 0-13 0,3 8-10 16,7 8 31-16,1 8-3 15,2 8 11-15,4 1 7 16,0 4-9-16,-2-2 28 15,2 1-11-15,-2-3 1 16,-1-4-2-16,-3-4-41 16,-2-2-10-16,-3-6-2 15,0-5 1-15,-5-3-7 16,-1-3-1-16,0-4-32 16,0-2 20-16,-22-2-11 0,-3-11-252 15,-2-4-598-15</inkml:trace>
  <inkml:trace contextRef="#ctx0" brushRef="#br0" timeOffset="50790.6136">6074 15266 1114 0,'0'0'386'0,"0"0"-188"16,0 0-90-16,0 0-28 0,0 0 21 16,0 0-20-1,0 0-17-15,100-57-18 0,-45 35-22 16,9-3 22-16,8-2-5 16,2-2 2-16,-2-1-9 15,-7 3-21-15,-8 3 13 16,-14 4-26-16,-11 5 0 15,-11 4 12-15,-12 7-11 16,-5 1-1-16,-4 2 0 16,0 1-17-16,-6 0 2 15,-43 34-64-15,0 3-54 16,-6 1-91-16</inkml:trace>
  <inkml:trace contextRef="#ctx0" brushRef="#br0" timeOffset="51489.7358">6768 15777 423 0,'0'0'557'0,"0"0"-263"15,0 0-61-15,0 0-42 16,0 0-46-16,0 0 86 16,0 0-36-16,19 23-63 15,-16-15-75-15,2 3-18 16,-4-3-11-16,-1 1 11 15,0-2-11-15,0 0-13 16,0-5 37-16,0 1-35 16,0-3-16-16,0 0 24 15,-1 0-13-15,-7-7 12 16,3-5-24-16,0-3 1 0,3 2-16 16,2 0 15-16,0 5-22 15,0 3-5-15,0 0-10 16,0 3 1-16,9 0-22 15,0 1-191-15,0-1-621 0</inkml:trace>
  <inkml:trace contextRef="#ctx0" brushRef="#br0" timeOffset="51820.7161">7214 15444 1714 0,'0'0'375'16,"0"0"-129"-16,0 0-149 16,0 0-53-16,0 0-13 15,0 0-5-15,0 0 14 16,-24 101 21-16,12-56-7 15,3 2 28-15,2 0-44 16,-1-2-8-16,0-1 9 16,2-4-17-16,-2-1-4 15,-1-4-18-15,-2-3 8 16,2-7-8-16,-3-6 0 16,-16-13-72-16,6-6-297 0,-3 0-1056 15</inkml:trace>
  <inkml:trace contextRef="#ctx0" brushRef="#br0" timeOffset="52120.3489">6903 15584 1850 0,'0'0'370'15,"0"0"-134"-15,0 0-162 16,0 0-41-16,0 0 58 15,104 50-26-15,-63-22-2 16,4 1 10-16,-1 5-7 0,0-1 3 16,-1 3-10-16,-1-3-15 15,-3-1 16-15,-5-4-39 16,-4-2 4-16,-3-5 13 16,-7-5-25-16,-7-7-3 15,-6-2-10-15,-1-7-32 16,-5 0 25-16,-1 0-44 15,-1 0-12-15,-14-14-52 16,-2-1-732-16</inkml:trace>
  <inkml:trace contextRef="#ctx0" brushRef="#br0" timeOffset="52404.5392">7448 15312 1989 0,'0'0'241'0,"0"0"-122"16,88 47-33-16,-40-8-30 15,14 24-1-15,10 26 64 16,-7 24-28-16,-18 11 24 15,-28 0-57-15,-21-10-10 16,-38-19 14-16,-20-9-62 16,-25-12-11-16,-23-17-134 15,17-17-332-15,0-17-534 0</inkml:trace>
  <inkml:trace contextRef="#ctx0" brushRef="#br0" timeOffset="52796.6566">5589 15520 1242 0,'0'0'345'16,"0"0"-85"-16,0 0-171 16,0 0-74-16,-40 100 23 15,33-11 44-15,7 30 18 16,0 11-14-16,29-7-2 15,12-17 33-15,5-32-16 16,28-5-25-16,26-13-20 16,18-21-16-16,36-20 16 15,13-30-17-15,17-41-39 16,-34-1-220-16,-22-4-1466 0</inkml:trace>
  <inkml:trace contextRef="#ctx0" brushRef="#br0" timeOffset="53278.5207">7770 15165 1194 0,'0'0'694'0,"0"0"-402"0,0 0-183 16,0 0-50-16,0 0-35 16,0 0 16-16,0 0 7 15,27 25-14-15,-9-19 18 16,2-5-22-16,3-1-6 15,0 0 11-15,3 0-28 16,-2-10-1-16,0-4-5 16,1-9-99-16,-4 2-407 15,-9-1-683-15</inkml:trace>
  <inkml:trace contextRef="#ctx0" brushRef="#br0" timeOffset="53569.6968">8000 14966 1638 0,'0'0'552'0,"0"0"-419"16,0 0-75-16,0 0-19 16,0 0-5-16,0 0-15 15,0 0 35-15,-3 9-17 16,12 10 3-16,7 9 49 15,5 7-17-15,3 3-3 16,1 7-4-16,0-1-35 16,-1 4 41-16,-3-1-26 15,-3-1-32-15,-3 1-13 16,-3 0-5-16,-3-3-8 16,-6-3-5-16,-3-9-191 0,0-16-1108 0</inkml:trace>
  <inkml:trace contextRef="#ctx0" brushRef="#br0" timeOffset="55384.4513">8458 15962 413 0,'0'0'617'0,"0"0"-290"16,0 0-63-16,0 0-17 15,0 0-13-15,0 0-73 16,0 11-20-16,0-9-92 16,0 2-39-16,0 0 19 15,0 3-13-15,0 3 2 16,0-1 4-16,-2 1-12 15,-1-2 13-15,0-1-13 0,-3-3-8 16,3-1 32 0,-6-3-22-16,3 0 0 0,-1-1-3 15,-1-8-9-15,4 0 10 16,0-1-10-16,4 5 0 16,0 0-4-16,0 3 4 15,0-3-9-15,4 3-5 16,6 1-2-16,-1 1 6 15,2 0-26-15,0 0-22 16,3 0-128-16,-2 0-443 16,-5 0-779-16</inkml:trace>
  <inkml:trace contextRef="#ctx0" brushRef="#br0" timeOffset="55817.1571">8899 15642 1460 0,'0'0'385'15,"0"0"106"-15,0 0-393 0,0 0-58 16,0 0-15-16,-28 92 6 15,11-39 30-15,2 10-13 16,-1 1 3-16,2 0-10 16,3-5-12-16,2-5 20 15,0-9-37-15,0-7-11 16,0-10-2-16,-6-10-63 16,0-9-238-16,0-8-500 0</inkml:trace>
  <inkml:trace contextRef="#ctx0" brushRef="#br0" timeOffset="56019.6465">8610 15816 872 0,'0'0'902'0,"0"0"-613"16,0 0-96-16,0 0-57 16,0 0-63-16,113 34-32 15,-65-9 29-15,1 0-22 16,3 0-2-16,-7-3 9 15,-7-3-28-15,-3-2-10 16,-11-7-17-16,0-10-84 16,-6 0-187-16,-11-10-588 0</inkml:trace>
  <inkml:trace contextRef="#ctx0" brushRef="#br0" timeOffset="56281.936">9021 15341 1914 0,'0'0'316'16,"0"0"-196"-16,0 0-64 15,0 0-23-15,0 0-15 16,0 0 37-16,24 78 15 16,-6-39-21-16,0 3 49 15,-3-2-40-15,0 2-14 16,-2-4 7-16,-2 1-35 15,-4-5 0-15,1-3-16 16,-5-4 9-16,-3-5-6 0,0-7-3 16,-11-9-92-16,-7-5-183 15,-4-1-470-15</inkml:trace>
  <inkml:trace contextRef="#ctx0" brushRef="#br0" timeOffset="56499.9644">8817 15473 1597 0,'0'0'321'15,"0"0"-61"-15,0 0-156 16,0 0-53-16,100-96-50 16,-62 70 26-16,6 0-27 15,-4 4 0-15,-5 2 0 16,-5 5 0-16,-8 6-8 0,-6 7-15 15,-4 7-46-15,-6 13-29 16,-4 5-576-16</inkml:trace>
  <inkml:trace contextRef="#ctx0" brushRef="#br0" timeOffset="56823.1526">9526 16046 1423 0,'0'0'218'16,"0"0"1"-16,0 0-5 15,0 0-61-15,0 0-82 16,0 0-20-16,0 0-4 16,-8 7-4-16,2-14-15 15,-2-1-22-15,3-1 0 16,0 3-12-16,4-1-81 16,1 1-107-16,0 3-142 15,4 1-482-15</inkml:trace>
  <inkml:trace contextRef="#ctx0" brushRef="#br0" timeOffset="57308.756">9658 15855 1748 0,'0'0'388'0,"0"0"-277"16,0 0 28-16,0 0 57 16,37 89-32-16,-4-55-61 15,6 3-42-15,3-3 12 16,1-4-35-16,-2-5 5 0,-1-6-15 16,-8-8-13-16,0-7 6 15,-7-4-21-15,1 0 6 16,-2-19 8-16,-7-9-14 15,-3-7-18-15,-7-4-11 16,-4 1 1-16,-3 8 27 16,0 6 0-16,0 10 1 15,0 6 42-15,-6 6-25 16,3 2-7-16,0 7-10 16,2 18 8-16,1 11-2 0,0 14 12 15,0 6-18-15,10 0 39 16,4 3-4-16,5-3 4 15,-3-2 4-15,2-1-12 16,-6-1 1-16,-4-4-31 16,-7-4-1-16,-1-4 0 15,-16-3-18-15,-33 6-78 16,-65 10-66-16,4-11-152 16,-16-5-472-16</inkml:trace>
  <inkml:trace contextRef="#ctx0" brushRef="#br0" timeOffset="59583.9955">6590 16160 405 0,'0'0'121'0,"0"0"-69"16,0 0-36-16,0 0 8 16,0 0 0-16,-87-56-24 15,71 51 0-15,0 4 0 0,-5 1 0 16,-4 6-1-16,-7 14-29 16,-4 10 6-16,-13 20 14 15,-7 26 10-15,-4 29 63 16,6 13 17-16,16 5-4 15,16-5 30-15,15-10 5 16,7 7 18-16,6-1-11 16,17 0-18-16,8-7 37 15,12-12-21-15,10-11-42 16,-3-14 77-16,26-2-47 16,9-8-6-16,6-6 3 15,18-4-11-15,-2-18-19 0,4-17-3 16,-1-15-19-16,-8-15 30 15,-16-17-24-15,-22-5-3 16,-15 2-9-16,-8-8-13 16,8-18-8-16,3-22-5 15,-12-27-11-15,-22-14 27 16,-18-4-33-16,-36-5-2 16,-23 2-17-16,-16 2-32 15,-16 5-16-15,-8 13-22 16,-2 10-32-16,4 15 38 15,2 15-57-15,1 8 69 16,0 15-93-16,4 11 31 16,4 16-7-16,14 18-47 15,11 3 38-15,-13 34 72 16,-25 41-23-16,-26 37 8 0,-29 43 14 16,-5 33 50-16,-5 19-73 15,40-42 27-15,10-24-123 0</inkml:trace>
  <inkml:trace contextRef="#ctx0" brushRef="#br0" timeOffset="151921.2146">17418 2338 1005 0,'0'0'275'0,"0"0"-39"0,0 0 50 16,0 0-106-16,0 0-109 16,0 0-43-16,0 0-17 15,29-2 71-15,59-17-33 16,35-10-8-16,15-5 11 16,-4-5-2-16,-10 1-8 15,-21 4-38-15,-21 4 4 16,-20 6 1-16,-18 7-9 15,-8-1 0-15,-3 3 11 16,-2-1-11-16,-7 3 1 16,-13 6-1-16,-11 5-3 15,-5 2-64-15,-44 11-218 16,3 8-303-16,-7 1-331 0</inkml:trace>
  <inkml:trace contextRef="#ctx0" brushRef="#br0" timeOffset="152162.3185">17370 2685 1502 0,'0'0'323'15,"0"0"-75"-15,0 0-148 16,0 0 24-16,98-25-38 16,-17-8-14-16,29-15-21 15,11-8-26-15,-2 0 21 16,-7 3-28-16,-19 11 12 15,-17 6 0-15,-18 10-24 0,-17 7-6 16,-9 5-2-16,1 0-37 16,-2 2 31-16,-3 5-45 15,-11 4-282-15,-13 3-618 0</inkml:trace>
  <inkml:trace contextRef="#ctx0" brushRef="#br0" timeOffset="154952.4479">19207 1889 1185 0,'0'0'383'0,"0"0"-104"15,0 0-5-15,0 0-26 16,0 0-145-16,0 0-74 16,27-17-8-16,-6 3-4 15,4-4 0-15,7-3-17 0,2-2-9 16,-4 0 9 0,-3 6-174-16,-12 12-196 0,-9 5-334 15,-6 0-429-15</inkml:trace>
  <inkml:trace contextRef="#ctx0" brushRef="#br0" timeOffset="155115.4788">19088 2171 1189 0,'0'0'280'16,"0"0"-52"-16,0 0 18 16,0 0-95-16,0 0-60 15,0 0-32-15,127-67 19 16,-59 30-67-16,4-1-11 15,24-7-65-15,-20 11-292 0,-17 4-548 0</inkml:trace>
  <inkml:trace contextRef="#ctx0" brushRef="#br0" timeOffset="157686.783">19640 2063 423 0,'0'0'781'0,"0"0"-526"0,0 0 16 16,0 0-69-16,0 0-34 15,0 0-53-15,27-32-16 16,11 8-11-16,9-5-37 16,3-3-45-16,4-2 32 15,-3 0-38-15,-2 6-8 16,-7 4-94-16,-12 16-211 0,-11 4-331 16,-19 4-700-16</inkml:trace>
  <inkml:trace contextRef="#ctx0" brushRef="#br0" timeOffset="157865.4672">19595 2373 1369 0,'0'0'301'16,"0"0"-19"-16,0 0-81 16,0 0-47-16,0 0-45 15,91-59-11-15,-42 25-86 16,11-2-12-16,40-24-73 15,-12 8-314-15,-15 1-822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2-07T10:09:34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18086 4414 1713 0,'0'0'318'16,"0"0"-223"-16,0 0-8 16,0 0 15-16,0 0 25 15,52-82-4-15,0 34-38 16,20-18-28-16,0 4-32 15,5-6-25-15,2 5 15 16,-16 8-15-16,4-3-17 16,-11 12-80-16,-14 10-97 15,-14 16-108-15,-24 20-91 16,-4 14-136-16,-8 12-51 0</inkml:trace>
  <inkml:trace contextRef="#ctx0" brushRef="#br0" timeOffset="165.9474">18314 4480 561 0,'0'0'298'0,"-52"113"-28"16,52-90-2-16,0-7-63 16,9-6-84-16,21-10 37 15,25-18 38-15,33-44-52 16,25-32-49-16,6-10-68 16,-22 14-18-16,-29 23-9 15,-21 6-58-15,-17 18-203 16,-12-1-385-16</inkml:trace>
  <inkml:trace contextRef="#ctx0" brushRef="#br0" timeOffset="449.163">17763 3950 1981 0,'0'0'234'16,"-53"75"-178"-16,34 21-50 16,14 51 25-16,5 21 31 15,28-3 6-15,23-24 30 16,19-42-25-16,27-32-37 16,33-36-12-16,37-34-14 15,40-61 23-15,33-49-21 0,32-43-11 16,19-30 24-16,15-16-25 15,13-12-97-15,-78 52-144 16,-39 22-385-16</inkml:trace>
  <inkml:trace contextRef="#ctx0" brushRef="#br0" timeOffset="54078.9295">13492 8966 1367 0,'0'0'287'0,"0"0"-110"0,0 0-11 16,0 0-2-16,0 0-36 16,0 0-2-16,77-14-7 15,-29 6-12-15,9 1-50 16,5 0-18-16,6-3-17 16,7 0-21-16,-3-2 27 15,-2 0-28-15,-6 0-10 16,-8-2-11-16,-12 1-82 15,-11 2-68-15,-19 1-126 0,-10 2-266 16,-4 4-94-16</inkml:trace>
  <inkml:trace contextRef="#ctx0" brushRef="#br0" timeOffset="54265.6204">13251 9260 1753 0,'0'0'209'15,"0"0"-176"-15,0 0 0 16,0 0 158-16,131-22-40 16,-26-9-45-16,41-16-16 15,14-4-52-15,-8 1-18 16,-19 10-20-16,-30 14-88 16,-33 7-106-16,-20 6-459 0</inkml:trace>
  <inkml:trace contextRef="#ctx0" brushRef="#br0" timeOffset="57907.7418">15369 8838 916 0,'0'0'219'0,"0"0"19"15,0 0 45-15,0 0-67 16,0 0-49-16,0 0-11 15,111 65-34-15,-71-55-29 16,4-8-5-16,3-2-26 16,0 0 32-16,0-9-32 15,-3-8-20-15,-6-6 18 16,-5-3-24-16,-5-3 7 16,-5-4 12-16,-4-2-25 0,-4-3 23 15,-2-3-39 1,-5-3-12-16,-4-2 34 0,-4 0-29 15,0 3 2-15,0 0 6 16,-10 3-15-16,-6 2 29 16,-3-1-29-16,0 5 0 15,-3 3-11-15,4-1 11 16,-3 5-15-16,4 2 3 16,0 3-4-16,-3 3 5 15,4 1-2-15,-3 2-12 16,-1 0 25-16,-1 5-26 15,0 0 7-15,3 4 7 16,-2 2-12-16,-1 3 18 16,-1 2-21-16,-3 0-11 15,-2 2 25-15,-3 11-9 0,2 4 11 16,0 4 10-16,1 5 1 16,5 4-7-16,2 6 7 15,1 5-6-15,6 6 6 16,-1 3 0-16,7 3 7 15,1-2 14-15,4-2-9 16,2-1 37-16,0-4-26 16,0 2-11-16,3-3 39 15,6-2-21-15,2 1 8 16,1-6-5-16,3-3-25 16,-1-5 35-16,0-5-36 0,4-3-6 15,-2-6 18-15,5-2-6 16,1-5 16-16,7-4 5 15,5-3-11-15,4-3 33 16,9-13-27-16,1-9-19 16,0-3 14-16,-5 0-24 15,-10 2 6-15,-8 2-6 16,-9 9 0-16,-10 5-12 16,-3 6-32-16,-3 4-140 15,-1 4-350-15,-11 7-764 0</inkml:trace>
  <inkml:trace contextRef="#ctx0" brushRef="#br0" timeOffset="64414.4391">3393 5535 1774 0,'0'0'267'0,"0"0"-111"16,0 0 27-16,0 0-80 16,0 0-8-16,0 0-74 15,100-85-15-15,-55 51-6 16,6-4-2 0,-3 1-75-16,-1 1-82 0,0 2-204 15,-12 9-268-15,-16 9-620 0</inkml:trace>
  <inkml:trace contextRef="#ctx0" brushRef="#br0" timeOffset="64593.8149">3289 5767 497 0,'0'0'1105'0,"0"0"-952"16,0 0 21-16,0 0 9 15,0 0-110-15,0 0 6 16,97 8-24-16,18-73-33 15,12-16-22-15,-8-8-19 16,-25 4-185-16,-37 30-106 16,-23 11-628-16</inkml:trace>
  <inkml:trace contextRef="#ctx0" brushRef="#br0" timeOffset="64813.2375">3677 5095 1413 0,'0'0'234'15,"0"0"0"-15,0 0 89 0,0 0-149 16,0 0 3-16,0 0-101 16,0 0-33-16,12 0 15 15,40 3 11-15,9 3-14 16,6 5-26-16,1 5-22 16,-9 8 53-16,-10 14-60 15,-17 26 0-15,-32 42 5 16,-66 65-5-16,-62 52-1 15,0-30-184-15,-12-18-425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849" y="0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 smtClean="0"/>
              <a:pPr>
                <a:defRPr/>
              </a:pPr>
              <a:t>12/7/2024</a:t>
            </a:fld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435" y="4421823"/>
            <a:ext cx="5172393" cy="418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645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849" y="8843645"/>
            <a:ext cx="3056414" cy="46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7643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e5245a713_2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4e5245a713_2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263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Google Shape;4019;p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0" name="Google Shape;4020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33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843C3-1C1E-4758-8274-985DAAAB7D09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90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Google Shape;4013;p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4" name="Google Shape;4014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810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74C39-1E61-487B-81E5-6525D3EFF4FC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80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4" name="Google Shape;4054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4055" name="Google Shape;405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3639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68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0" name="Google Shape;4090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4091" name="Google Shape;4091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9635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endParaRPr/>
          </a:p>
        </p:txBody>
      </p:sp>
      <p:sp>
        <p:nvSpPr>
          <p:cNvPr id="4102" name="Google Shape;410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1672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8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8" name="Google Shape;410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9" name="Google Shape;4109;p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3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p6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3" name="Google Shape;390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4" name="Google Shape;3904;p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23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Lecture-1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515144-DAD1-4D30-BCF8-73F71ACED81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51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843C3-1C1E-4758-8274-985DAAAB7D0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6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1" name="Google Shape;4031;p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2" name="Google Shape;403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6154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843C3-1C1E-4758-8274-985DAAAB7D09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7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323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6483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1694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223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25553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4270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175" b="1" spc="-113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175" spc="-113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6"/>
            <a:ext cx="19050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42704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175" b="1" spc="-113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175" spc="-113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6"/>
            <a:ext cx="1905000" cy="2308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Ctr="0"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6633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="" xmlns:a16="http://schemas.microsoft.com/office/drawing/2014/main" id="{05A86013-9C42-4BCF-AF6F-2688E6E33AE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53400" y="6550026"/>
            <a:ext cx="990600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825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825" dirty="0" err="1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endParaRPr lang="en-US" sz="825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72164"/>
      </p:ext>
    </p:extLst>
  </p:cSld>
  <p:clrMapOvr>
    <a:masterClrMapping/>
  </p:clrMapOvr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727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53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69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1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13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285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5"/>
            <a:ext cx="5867400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25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9"/>
            <a:ext cx="8229600" cy="4525963"/>
          </a:xfrm>
        </p:spPr>
        <p:txBody>
          <a:bodyPr/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98825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898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47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7_Title and Conten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22" name="Google Shape;522;p71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23" name="Google Shape;523;p71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1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6" name="Google Shape;526;p71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71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528" name="Google Shape;528;p7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71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32" name="Google Shape;532;p7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71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6" name="Google Shape;536;p7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9057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7_Title and Conten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22" name="Google Shape;522;p71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23" name="Google Shape;523;p71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1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6" name="Google Shape;526;p71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71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528" name="Google Shape;528;p7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71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32" name="Google Shape;532;p7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71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6" name="Google Shape;536;p7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5182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47_Title and Content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22" name="Google Shape;522;p71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23" name="Google Shape;523;p71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1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6" name="Google Shape;526;p71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71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528" name="Google Shape;528;p7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71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32" name="Google Shape;532;p7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5" name="Google Shape;535;p71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6" name="Google Shape;536;p7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577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47_Title and Content"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128"/>
          <p:cNvSpPr txBox="1"/>
          <p:nvPr/>
        </p:nvSpPr>
        <p:spPr>
          <a:xfrm>
            <a:off x="3276600" y="6596065"/>
            <a:ext cx="5867400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825"/>
              <a:buFont typeface="Arial"/>
              <a:buNone/>
            </a:pPr>
            <a:r>
              <a:rPr lang="en-US" sz="825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825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2619" name="Google Shape;2619;p128"/>
          <p:cNvGrpSpPr/>
          <p:nvPr/>
        </p:nvGrpSpPr>
        <p:grpSpPr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2620" name="Google Shape;2620;p128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ahoma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128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ahoma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12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ahoma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23" name="Google Shape;2623;p128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4" name="Google Shape;2624;p128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625" name="Google Shape;2625;p12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ahoma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12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ahoma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12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ahoma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8" name="Google Shape;2628;p128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2629" name="Google Shape;2629;p12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ahoma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12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ahoma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12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ahoma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2" name="Google Shape;2632;p128"/>
          <p:cNvSpPr txBox="1">
            <a:spLocks noGrp="1"/>
          </p:cNvSpPr>
          <p:nvPr>
            <p:ph type="body" idx="1"/>
          </p:nvPr>
        </p:nvSpPr>
        <p:spPr>
          <a:xfrm>
            <a:off x="304800" y="149383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3" name="Google Shape;2633;p1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594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26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1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5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7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5"/>
            <a:ext cx="5867400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825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9"/>
            <a:ext cx="8229600" cy="4525963"/>
          </a:xfrm>
        </p:spPr>
        <p:txBody>
          <a:bodyPr/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2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424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85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88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9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74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5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72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393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27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622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32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73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670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44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14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358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93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84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4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80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169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25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9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4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813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64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546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02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2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8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85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432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7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936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43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8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0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443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7" y="6237314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900" b="1"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1" y="6237314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878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983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5411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6642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45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2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7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0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38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IS ZC464, Machine Learning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56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9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42" Type="http://schemas.openxmlformats.org/officeDocument/2006/relationships/slideLayout" Target="../slideLayouts/slideLayout92.xml"/><Relationship Id="rId47" Type="http://schemas.openxmlformats.org/officeDocument/2006/relationships/slideLayout" Target="../slideLayouts/slideLayout97.xml"/><Relationship Id="rId50" Type="http://schemas.openxmlformats.org/officeDocument/2006/relationships/slideLayout" Target="../slideLayouts/slideLayout100.xml"/><Relationship Id="rId55" Type="http://schemas.openxmlformats.org/officeDocument/2006/relationships/slideLayout" Target="../slideLayouts/slideLayout105.xml"/><Relationship Id="rId63" Type="http://schemas.openxmlformats.org/officeDocument/2006/relationships/slideLayout" Target="../slideLayouts/slideLayout113.xml"/><Relationship Id="rId68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57.xml"/><Relationship Id="rId71" Type="http://schemas.openxmlformats.org/officeDocument/2006/relationships/image" Target="../media/image4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7.xml"/><Relationship Id="rId40" Type="http://schemas.openxmlformats.org/officeDocument/2006/relationships/slideLayout" Target="../slideLayouts/slideLayout90.xml"/><Relationship Id="rId45" Type="http://schemas.openxmlformats.org/officeDocument/2006/relationships/slideLayout" Target="../slideLayouts/slideLayout95.xml"/><Relationship Id="rId53" Type="http://schemas.openxmlformats.org/officeDocument/2006/relationships/slideLayout" Target="../slideLayouts/slideLayout103.xml"/><Relationship Id="rId58" Type="http://schemas.openxmlformats.org/officeDocument/2006/relationships/slideLayout" Target="../slideLayouts/slideLayout108.xml"/><Relationship Id="rId66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49" Type="http://schemas.openxmlformats.org/officeDocument/2006/relationships/slideLayout" Target="../slideLayouts/slideLayout99.xml"/><Relationship Id="rId57" Type="http://schemas.openxmlformats.org/officeDocument/2006/relationships/slideLayout" Target="../slideLayouts/slideLayout107.xml"/><Relationship Id="rId61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4" Type="http://schemas.openxmlformats.org/officeDocument/2006/relationships/slideLayout" Target="../slideLayouts/slideLayout94.xml"/><Relationship Id="rId52" Type="http://schemas.openxmlformats.org/officeDocument/2006/relationships/slideLayout" Target="../slideLayouts/slideLayout102.xml"/><Relationship Id="rId60" Type="http://schemas.openxmlformats.org/officeDocument/2006/relationships/slideLayout" Target="../slideLayouts/slideLayout110.xml"/><Relationship Id="rId65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43" Type="http://schemas.openxmlformats.org/officeDocument/2006/relationships/slideLayout" Target="../slideLayouts/slideLayout93.xml"/><Relationship Id="rId48" Type="http://schemas.openxmlformats.org/officeDocument/2006/relationships/slideLayout" Target="../slideLayouts/slideLayout98.xml"/><Relationship Id="rId56" Type="http://schemas.openxmlformats.org/officeDocument/2006/relationships/slideLayout" Target="../slideLayouts/slideLayout106.xml"/><Relationship Id="rId64" Type="http://schemas.openxmlformats.org/officeDocument/2006/relationships/slideLayout" Target="../slideLayouts/slideLayout114.xml"/><Relationship Id="rId69" Type="http://schemas.openxmlformats.org/officeDocument/2006/relationships/slideLayout" Target="../slideLayouts/slideLayout119.xml"/><Relationship Id="rId8" Type="http://schemas.openxmlformats.org/officeDocument/2006/relationships/slideLayout" Target="../slideLayouts/slideLayout58.xml"/><Relationship Id="rId51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slideLayout" Target="../slideLayouts/slideLayout88.xml"/><Relationship Id="rId46" Type="http://schemas.openxmlformats.org/officeDocument/2006/relationships/slideLayout" Target="../slideLayouts/slideLayout96.xml"/><Relationship Id="rId59" Type="http://schemas.openxmlformats.org/officeDocument/2006/relationships/slideLayout" Target="../slideLayouts/slideLayout109.xml"/><Relationship Id="rId67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91.xml"/><Relationship Id="rId54" Type="http://schemas.openxmlformats.org/officeDocument/2006/relationships/slideLayout" Target="../slideLayouts/slideLayout104.xml"/><Relationship Id="rId62" Type="http://schemas.openxmlformats.org/officeDocument/2006/relationships/slideLayout" Target="../slideLayouts/slideLayout112.xml"/><Relationship Id="rId70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B935C-A2BB-404C-A6C5-67E906802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8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60" r:id="rId3"/>
    <p:sldLayoutId id="2147483959" r:id="rId4"/>
    <p:sldLayoutId id="214748395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4032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1"/>
            <a:ext cx="586740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25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825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825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71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39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4043" r:id="rId3"/>
    <p:sldLayoutId id="2147484042" r:id="rId4"/>
    <p:sldLayoutId id="2147484041" r:id="rId5"/>
    <p:sldLayoutId id="2147484040" r:id="rId6"/>
    <p:sldLayoutId id="2147484039" r:id="rId7"/>
    <p:sldLayoutId id="2147484038" r:id="rId8"/>
    <p:sldLayoutId id="2147484037" r:id="rId9"/>
    <p:sldLayoutId id="2147484036" r:id="rId10"/>
    <p:sldLayoutId id="2147484035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  <p:sldLayoutId id="2147483987" r:id="rId18"/>
    <p:sldLayoutId id="2147483988" r:id="rId19"/>
    <p:sldLayoutId id="2147483989" r:id="rId20"/>
    <p:sldLayoutId id="2147483990" r:id="rId21"/>
    <p:sldLayoutId id="2147483991" r:id="rId22"/>
    <p:sldLayoutId id="2147483992" r:id="rId23"/>
    <p:sldLayoutId id="2147483993" r:id="rId24"/>
    <p:sldLayoutId id="2147483994" r:id="rId25"/>
    <p:sldLayoutId id="2147483995" r:id="rId26"/>
    <p:sldLayoutId id="2147483996" r:id="rId27"/>
    <p:sldLayoutId id="2147483997" r:id="rId28"/>
    <p:sldLayoutId id="2147483998" r:id="rId29"/>
    <p:sldLayoutId id="2147483999" r:id="rId30"/>
    <p:sldLayoutId id="2147484000" r:id="rId31"/>
    <p:sldLayoutId id="2147484001" r:id="rId32"/>
    <p:sldLayoutId id="2147484002" r:id="rId33"/>
    <p:sldLayoutId id="2147484003" r:id="rId34"/>
    <p:sldLayoutId id="2147484004" r:id="rId35"/>
    <p:sldLayoutId id="2147484005" r:id="rId36"/>
    <p:sldLayoutId id="2147484006" r:id="rId37"/>
    <p:sldLayoutId id="2147484007" r:id="rId38"/>
    <p:sldLayoutId id="2147484008" r:id="rId39"/>
    <p:sldLayoutId id="2147484009" r:id="rId40"/>
    <p:sldLayoutId id="2147484010" r:id="rId41"/>
    <p:sldLayoutId id="2147484011" r:id="rId42"/>
    <p:sldLayoutId id="2147484012" r:id="rId43"/>
    <p:sldLayoutId id="2147484013" r:id="rId44"/>
    <p:sldLayoutId id="2147484014" r:id="rId45"/>
    <p:sldLayoutId id="2147484052" r:id="rId46"/>
    <p:sldLayoutId id="2147484051" r:id="rId47"/>
    <p:sldLayoutId id="2147484050" r:id="rId48"/>
    <p:sldLayoutId id="2147484049" r:id="rId49"/>
    <p:sldLayoutId id="2147484048" r:id="rId50"/>
    <p:sldLayoutId id="2147484015" r:id="rId51"/>
    <p:sldLayoutId id="2147484016" r:id="rId52"/>
    <p:sldLayoutId id="2147484017" r:id="rId53"/>
    <p:sldLayoutId id="2147484018" r:id="rId54"/>
    <p:sldLayoutId id="2147484019" r:id="rId55"/>
    <p:sldLayoutId id="2147484020" r:id="rId56"/>
    <p:sldLayoutId id="2147484021" r:id="rId57"/>
    <p:sldLayoutId id="2147484022" r:id="rId58"/>
    <p:sldLayoutId id="2147484023" r:id="rId59"/>
    <p:sldLayoutId id="2147484024" r:id="rId60"/>
    <p:sldLayoutId id="2147484025" r:id="rId61"/>
    <p:sldLayoutId id="2147484026" r:id="rId62"/>
    <p:sldLayoutId id="2147484027" r:id="rId63"/>
    <p:sldLayoutId id="2147484028" r:id="rId64"/>
    <p:sldLayoutId id="2147484044" r:id="rId65"/>
    <p:sldLayoutId id="2147484047" r:id="rId66"/>
    <p:sldLayoutId id="2147484046" r:id="rId67"/>
    <p:sldLayoutId id="2147484045" r:id="rId68"/>
    <p:sldLayoutId id="2147484055" r:id="rId69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56.gif"/><Relationship Id="rId5" Type="http://schemas.openxmlformats.org/officeDocument/2006/relationships/image" Target="../media/image55.gif"/><Relationship Id="rId4" Type="http://schemas.openxmlformats.org/officeDocument/2006/relationships/image" Target="../media/image54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3.xml"/><Relationship Id="rId4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1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5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NUL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s229.stanford.edu/lectures-spring2022/main_notes.pdf" TargetMode="Externa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12.emf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5.xml"/><Relationship Id="rId6" Type="http://schemas.openxmlformats.org/officeDocument/2006/relationships/customXml" Target="../ink/ink3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20.emf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22.emf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362200" y="3352800"/>
            <a:ext cx="6172200" cy="10668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dirty="0">
                <a:solidFill>
                  <a:srgbClr val="FFFF66"/>
                </a:solidFill>
              </a:rPr>
              <a:t>Machine Learning</a:t>
            </a:r>
            <a:br>
              <a:rPr lang="en-US" sz="4000" dirty="0">
                <a:solidFill>
                  <a:srgbClr val="FFFF66"/>
                </a:solidFill>
              </a:rPr>
            </a:br>
            <a:r>
              <a:rPr lang="en-US" sz="4000" dirty="0">
                <a:solidFill>
                  <a:srgbClr val="FFFF66"/>
                </a:solidFill>
              </a:rPr>
              <a:t>DSECL    ZG565</a:t>
            </a:r>
            <a:endParaRPr lang="en-US" sz="4000" dirty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2590800" y="4953000"/>
            <a:ext cx="5791200" cy="990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>
                <a:solidFill>
                  <a:schemeClr val="bg1"/>
                </a:solidFill>
                <a:cs typeface="Courier New" pitchFamily="49" charset="0"/>
              </a:rPr>
              <a:t>Dr. </a:t>
            </a:r>
            <a:r>
              <a:rPr lang="en-US" sz="2800" dirty="0" err="1" smtClean="0">
                <a:solidFill>
                  <a:schemeClr val="bg1"/>
                </a:solidFill>
                <a:cs typeface="Courier New" pitchFamily="49" charset="0"/>
              </a:rPr>
              <a:t>Monali</a:t>
            </a:r>
            <a:r>
              <a:rPr lang="en-US" sz="2800" dirty="0" smtClean="0">
                <a:solidFill>
                  <a:schemeClr val="bg1"/>
                </a:solidFill>
                <a:cs typeface="Courier New" pitchFamily="49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cs typeface="Courier New" pitchFamily="49" charset="0"/>
              </a:rPr>
              <a:t>Mavani</a:t>
            </a:r>
            <a:endParaRPr lang="en-US" sz="2800" dirty="0">
              <a:solidFill>
                <a:schemeClr val="bg1"/>
              </a:solidFill>
              <a:cs typeface="Courier New" pitchFamily="49" charset="0"/>
            </a:endParaRP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endParaRPr lang="en-US" sz="2800" dirty="0" smtClean="0">
              <a:solidFill>
                <a:schemeClr val="bg1"/>
              </a:solidFill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Google Shape;690;p35"/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600"/>
              </a:lnSpc>
              <a:spcAft>
                <a:spcPct val="0"/>
              </a:spcAft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Fit the Linear Regression Model : </a:t>
            </a:r>
          </a:p>
          <a:p>
            <a:pPr marL="0" indent="0" fontAlgn="auto">
              <a:lnSpc>
                <a:spcPts val="3600"/>
              </a:lnSpc>
              <a:spcAft>
                <a:spcPct val="0"/>
              </a:spcAft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Using Closed Form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079" y="4963681"/>
            <a:ext cx="5362258" cy="150968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277" y="838200"/>
            <a:ext cx="2066723" cy="2292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221" y="114300"/>
            <a:ext cx="3738112" cy="609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371600"/>
            <a:ext cx="6872668" cy="137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90799"/>
            <a:ext cx="4419600" cy="21648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25" y="4630714"/>
            <a:ext cx="3657917" cy="1755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/>
              <p14:cNvContentPartPr/>
              <p14:nvPr/>
            </p14:nvContentPartPr>
            <p14:xfrm>
              <a:off x="357840" y="630360"/>
              <a:ext cx="6862680" cy="5788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560" y="621000"/>
                <a:ext cx="6876360" cy="580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155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4800"/>
            <a:ext cx="8432800" cy="6324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84040" y="1331640"/>
              <a:ext cx="6126840" cy="2002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3600" y="1323000"/>
                <a:ext cx="6145920" cy="20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24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2667000"/>
            <a:ext cx="8763000" cy="857250"/>
          </a:xfrm>
        </p:spPr>
        <p:txBody>
          <a:bodyPr/>
          <a:lstStyle/>
          <a:p>
            <a:r>
              <a:rPr lang="en-US" sz="4400" b="1" dirty="0" smtClean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Linear Basis Function Models</a:t>
            </a:r>
            <a:endParaRPr lang="en-US" sz="4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1130" y="456231"/>
            <a:ext cx="668210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Linear</a:t>
            </a:r>
            <a:r>
              <a:rPr sz="3600" spc="-2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36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Basis</a:t>
            </a:r>
            <a:r>
              <a:rPr sz="3600" spc="-1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36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Function</a:t>
            </a:r>
            <a:r>
              <a:rPr sz="36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3600" spc="-5" dirty="0" smtClean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Models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134" y="1447045"/>
            <a:ext cx="77698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Example:</a:t>
            </a:r>
            <a:r>
              <a:rPr sz="3200" spc="-2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32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Polynomial </a:t>
            </a:r>
            <a:r>
              <a:rPr sz="3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Curve</a:t>
            </a:r>
            <a:r>
              <a:rPr sz="3200" spc="-2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32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Fitting</a:t>
            </a:r>
            <a:endParaRPr sz="32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5603" y="2422662"/>
            <a:ext cx="3947601" cy="28913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1" y="5419855"/>
            <a:ext cx="5757734" cy="10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416600"/>
            <a:ext cx="6120680" cy="566181"/>
          </a:xfrm>
        </p:spPr>
        <p:txBody>
          <a:bodyPr vert="horz" wrap="square" lIns="0" tIns="12065" rIns="0" bIns="0" rtlCol="0">
            <a:spAutoFit/>
          </a:bodyPr>
          <a:lstStyle/>
          <a:p>
            <a:pPr marL="12700" fontAlgn="base">
              <a:spcBef>
                <a:spcPts val="95"/>
              </a:spcBef>
              <a:spcAft>
                <a:spcPct val="0"/>
              </a:spcAft>
            </a:pPr>
            <a:r>
              <a:rPr lang="en-US" sz="36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Linear Basis Function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0438" y="1447800"/>
            <a:ext cx="8973562" cy="5410200"/>
          </a:xfrm>
        </p:spPr>
        <p:txBody>
          <a:bodyPr>
            <a:normAutofit/>
          </a:bodyPr>
          <a:lstStyle/>
          <a:p>
            <a:pPr marR="1170293">
              <a:spcBef>
                <a:spcPts val="188"/>
              </a:spcBef>
            </a:pPr>
            <a:r>
              <a:rPr lang="en-US" spc="-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What</a:t>
            </a:r>
            <a:r>
              <a:rPr lang="en-US" spc="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1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if</a:t>
            </a:r>
            <a:r>
              <a:rPr lang="en-US" spc="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our</a:t>
            </a:r>
            <a:r>
              <a:rPr lang="en-US" spc="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6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linear</a:t>
            </a:r>
            <a:r>
              <a:rPr lang="en-US" spc="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model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is</a:t>
            </a:r>
            <a:r>
              <a:rPr lang="en-US" spc="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not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good?</a:t>
            </a:r>
            <a:r>
              <a:rPr lang="en-US" spc="258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How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can</a:t>
            </a:r>
            <a:r>
              <a:rPr lang="en-US" spc="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178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we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create</a:t>
            </a:r>
            <a:r>
              <a:rPr lang="en-US" spc="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9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lang="en-US" spc="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11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more </a:t>
            </a:r>
            <a:r>
              <a:rPr lang="en-US" spc="-595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complicated</a:t>
            </a:r>
            <a:r>
              <a:rPr lang="en-US" spc="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6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model?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R="10067">
              <a:spcBef>
                <a:spcPts val="1169"/>
              </a:spcBef>
            </a:pPr>
            <a:r>
              <a:rPr lang="en-US" spc="-7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We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can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create</a:t>
            </a:r>
            <a:r>
              <a:rPr lang="en-US" spc="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9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11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more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complicated</a:t>
            </a:r>
            <a:r>
              <a:rPr lang="en-US" spc="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model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10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by</a:t>
            </a:r>
            <a:r>
              <a:rPr lang="en-US" spc="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6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defining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variables</a:t>
            </a:r>
            <a:r>
              <a:rPr lang="en-US" spc="1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that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12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are </a:t>
            </a:r>
            <a:r>
              <a:rPr lang="en-US" spc="-585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combinations</a:t>
            </a:r>
            <a:r>
              <a:rPr lang="en-US" spc="2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of</a:t>
            </a:r>
            <a:r>
              <a:rPr lang="en-US" spc="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components</a:t>
            </a:r>
            <a:r>
              <a:rPr lang="en-US" spc="4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of</a:t>
            </a:r>
            <a:r>
              <a:rPr lang="en-US" spc="3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b="1" spc="-119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x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>
              <a:spcBef>
                <a:spcPts val="1159"/>
              </a:spcBef>
            </a:pPr>
            <a:r>
              <a:rPr lang="en-US" spc="-7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Example:</a:t>
            </a:r>
            <a:r>
              <a:rPr lang="en-US" spc="277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9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an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i="1" spc="30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M</a:t>
            </a:r>
            <a:r>
              <a:rPr lang="en-US" spc="3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-</a:t>
            </a:r>
            <a:r>
              <a:rPr lang="en-US" spc="30" dirty="0" err="1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th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9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order</a:t>
            </a:r>
            <a:r>
              <a:rPr lang="en-US" spc="5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polynomial</a:t>
            </a:r>
            <a:r>
              <a:rPr lang="en-US" spc="4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function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of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11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one</a:t>
            </a:r>
            <a:r>
              <a:rPr lang="en-US" spc="5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dimensional</a:t>
            </a:r>
            <a:r>
              <a:rPr lang="en-US" spc="5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7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feature</a:t>
            </a:r>
            <a:r>
              <a:rPr lang="en-US" spc="5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i="1" spc="-89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x</a:t>
            </a:r>
            <a:r>
              <a:rPr lang="en-US" i="1" spc="-377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159" dirty="0" smtClean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:</a:t>
            </a:r>
          </a:p>
          <a:p>
            <a:pPr>
              <a:spcBef>
                <a:spcPts val="1159"/>
              </a:spcBef>
            </a:pPr>
            <a:endParaRPr lang="en-US" spc="-159" dirty="0" smtClean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>
              <a:spcBef>
                <a:spcPts val="1159"/>
              </a:spcBef>
            </a:pPr>
            <a:endParaRPr lang="en-US" spc="-159" dirty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L="0" indent="0">
              <a:buNone/>
            </a:pPr>
            <a:endParaRPr lang="en-US" spc="-119" dirty="0" smtClean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L="0" indent="0">
              <a:buNone/>
            </a:pPr>
            <a:endParaRPr lang="en-US" spc="-119" dirty="0" smtClean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pPr marL="0" indent="0">
              <a:buNone/>
            </a:pPr>
            <a:r>
              <a:rPr lang="en-US" spc="-119" dirty="0" smtClean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where</a:t>
            </a:r>
            <a:r>
              <a:rPr lang="en-US" spc="20" dirty="0" smtClean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i="1" spc="89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x</a:t>
            </a:r>
            <a:r>
              <a:rPr lang="en-US" i="1" spc="133" baseline="27777" dirty="0" err="1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j</a:t>
            </a:r>
            <a:r>
              <a:rPr lang="en-US" i="1" spc="711" baseline="27777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pc="-59" dirty="0" smtClean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= </a:t>
            </a:r>
            <a:r>
              <a:rPr lang="en-US" i="1" spc="40" dirty="0" smtClean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j</a:t>
            </a:r>
            <a:r>
              <a:rPr lang="en-US" spc="40" dirty="0" smtClean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-</a:t>
            </a:r>
            <a:r>
              <a:rPr lang="en-US" spc="40" dirty="0" err="1" smtClean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th</a:t>
            </a:r>
            <a:r>
              <a:rPr lang="en-US" spc="10" dirty="0" smtClean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11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power</a:t>
            </a:r>
            <a:r>
              <a:rPr lang="en-US" spc="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spc="-59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of</a:t>
            </a:r>
            <a:r>
              <a:rPr lang="en-US" spc="20" dirty="0">
                <a:latin typeface="Cambria" panose="02040503050406030204" pitchFamily="18" charset="0"/>
                <a:ea typeface="Cambria" panose="02040503050406030204" pitchFamily="18" charset="0"/>
                <a:cs typeface="Tahoma"/>
              </a:rPr>
              <a:t> </a:t>
            </a:r>
            <a:r>
              <a:rPr lang="en-US" i="1" spc="-89" dirty="0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x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>
              <a:spcBef>
                <a:spcPts val="1159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ahoma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016" y="3684035"/>
            <a:ext cx="3124200" cy="937730"/>
          </a:xfrm>
          <a:prstGeom prst="rect">
            <a:avLst/>
          </a:prstGeom>
        </p:spPr>
      </p:pic>
      <p:pic>
        <p:nvPicPr>
          <p:cNvPr id="7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4601293"/>
            <a:ext cx="6400800" cy="103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6263" y="3962400"/>
            <a:ext cx="7627478" cy="2525822"/>
            <a:chOff x="376120" y="2065990"/>
            <a:chExt cx="3849051" cy="1274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8687" y="2065990"/>
              <a:ext cx="1726484" cy="12746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120" y="2084361"/>
              <a:ext cx="1654288" cy="122136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0" y="1273660"/>
            <a:ext cx="3348987" cy="24723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9533" y="1326717"/>
            <a:ext cx="3278222" cy="242032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420152" y="6642068"/>
            <a:ext cx="68328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338"/>
              </a:lnSpc>
            </a:pPr>
            <a:r>
              <a:rPr sz="1189" spc="-30" dirty="0">
                <a:solidFill>
                  <a:srgbClr val="FFFFFF"/>
                </a:solidFill>
                <a:latin typeface="Tahoma"/>
                <a:cs typeface="Tahoma"/>
              </a:rPr>
              <a:t>17</a:t>
            </a:r>
            <a:r>
              <a:rPr sz="1189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89" spc="168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189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89" spc="-30" dirty="0">
                <a:solidFill>
                  <a:srgbClr val="FFFFFF"/>
                </a:solidFill>
                <a:latin typeface="Tahoma"/>
                <a:cs typeface="Tahoma"/>
              </a:rPr>
              <a:t>22</a:t>
            </a:r>
            <a:endParaRPr sz="1189">
              <a:latin typeface="Tahoma"/>
              <a:cs typeface="Tahoma"/>
            </a:endParaRPr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Polynomial Regression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452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31055"/>
            <a:ext cx="6682105" cy="566181"/>
          </a:xfrm>
          <a:prstGeom prst="rect">
            <a:avLst/>
          </a:prstGeom>
        </p:spPr>
        <p:txBody>
          <a:bodyPr/>
          <a:lstStyle/>
          <a:p>
            <a:pPr algn="ctr"/>
            <a:r>
              <a:rPr sz="3600" dirty="0">
                <a:latin typeface="Cambria" panose="02040503050406030204" pitchFamily="18" charset="0"/>
                <a:ea typeface="Cambria" panose="02040503050406030204" pitchFamily="18" charset="0"/>
              </a:rPr>
              <a:t>Linear Basis Function </a:t>
            </a:r>
            <a:r>
              <a:rPr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59" y="1295400"/>
            <a:ext cx="8740141" cy="40761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spcBef>
                <a:spcPts val="0"/>
              </a:spcBef>
            </a:pP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Generally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>
              <a:spcBef>
                <a:spcPts val="0"/>
              </a:spcBef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>
              <a:spcBef>
                <a:spcPts val="0"/>
              </a:spcBef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393700" marR="4318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where </a:t>
            </a:r>
            <a:r>
              <a:rPr lang="en-IN" sz="2400" i="1" spc="45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Symbol" panose="05050102010706020507" pitchFamily="18" charset="2"/>
              </a:rPr>
              <a:t></a:t>
            </a:r>
            <a:r>
              <a:rPr sz="2400" i="1" spc="67" baseline="-15873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j</a:t>
            </a:r>
            <a:r>
              <a:rPr sz="2400" spc="45" dirty="0" smtClean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(</a:t>
            </a:r>
            <a:r>
              <a:rPr sz="2400" spc="4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sz="2400" spc="45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) </a:t>
            </a:r>
            <a:r>
              <a:rPr sz="2400" spc="-1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are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known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as </a:t>
            </a:r>
            <a:r>
              <a:rPr sz="2400" i="1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basis functions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.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4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Typically,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lang="en-IN" sz="2400" i="1" spc="45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Symbol" panose="05050102010706020507" pitchFamily="18" charset="2"/>
              </a:rPr>
              <a:t></a:t>
            </a:r>
            <a:r>
              <a:rPr sz="2400" spc="-82" baseline="-15873" dirty="0" smtClean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0</a:t>
            </a:r>
            <a:r>
              <a:rPr sz="2400" spc="-55" dirty="0" smtClean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(</a:t>
            </a:r>
            <a:r>
              <a:rPr sz="2400" spc="-55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sz="2400" spc="-55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)</a:t>
            </a:r>
            <a:r>
              <a:rPr sz="2400" spc="250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 </a:t>
            </a:r>
            <a:r>
              <a:rPr sz="2400" spc="380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=</a:t>
            </a:r>
            <a:r>
              <a:rPr sz="2400" spc="270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 </a:t>
            </a:r>
            <a:r>
              <a:rPr sz="2400" spc="100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1</a:t>
            </a:r>
            <a:r>
              <a:rPr sz="2400" spc="1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,</a:t>
            </a:r>
            <a:r>
              <a:rPr sz="2400" spc="-1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so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that</a:t>
            </a:r>
            <a:r>
              <a:rPr sz="2400" spc="1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i="1" spc="-70" dirty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w</a:t>
            </a:r>
            <a:r>
              <a:rPr sz="2400" spc="-104" baseline="-15873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0</a:t>
            </a:r>
            <a:r>
              <a:rPr sz="2400" spc="300" baseline="-15873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acts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as a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bias.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393700" marR="959485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In the 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simplest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case, </a:t>
            </a:r>
            <a:r>
              <a:rPr sz="2400" spc="-1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we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use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linear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basis </a:t>
            </a:r>
            <a:r>
              <a:rPr sz="2400" spc="-7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functions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: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lang="en-IN" sz="2400" i="1" spc="45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  <a:sym typeface="Symbol" panose="05050102010706020507" pitchFamily="18" charset="2"/>
              </a:rPr>
              <a:t></a:t>
            </a:r>
            <a:r>
              <a:rPr sz="2400" i="1" baseline="-15873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sz="2400" dirty="0" smtClean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(</a:t>
            </a:r>
            <a:r>
              <a:rPr sz="2400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x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)</a:t>
            </a:r>
            <a:r>
              <a:rPr sz="2400" spc="265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 </a:t>
            </a:r>
            <a:r>
              <a:rPr sz="2400" spc="380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=</a:t>
            </a:r>
            <a:r>
              <a:rPr sz="2400" spc="270" dirty="0">
                <a:latin typeface="Cambria" panose="02040503050406030204" pitchFamily="18" charset="0"/>
                <a:ea typeface="Cambria" panose="02040503050406030204" pitchFamily="18" charset="0"/>
                <a:cs typeface="Georgia"/>
              </a:rPr>
              <a:t> </a:t>
            </a:r>
            <a:r>
              <a:rPr sz="2400" i="1" spc="125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x</a:t>
            </a:r>
            <a:r>
              <a:rPr sz="2400" i="1" spc="187" baseline="-15873" dirty="0" err="1">
                <a:latin typeface="Cambria" panose="02040503050406030204" pitchFamily="18" charset="0"/>
                <a:ea typeface="Cambria" panose="02040503050406030204" pitchFamily="18" charset="0"/>
                <a:cs typeface="Times New Roman"/>
              </a:rPr>
              <a:t>d</a:t>
            </a:r>
            <a:r>
              <a:rPr sz="2400" spc="125" dirty="0" smtClean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.</a:t>
            </a:r>
            <a:endParaRPr lang="en-US" sz="2400" spc="125" dirty="0" smtClean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393700" marR="959485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using nonlinear basis functions, we allow the function </a:t>
            </a:r>
            <a:r>
              <a:rPr lang="en-US" sz="2400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2400" i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sz="24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to be a nonlinear function of the input vector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sz="2400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93700" marR="959485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They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 called linear models </a:t>
            </a: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because  this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 is linear in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524000"/>
            <a:ext cx="471678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20" y="1290714"/>
            <a:ext cx="5986380" cy="4639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61" y="5852943"/>
            <a:ext cx="5796278" cy="677487"/>
          </a:xfrm>
          <a:prstGeom prst="rect">
            <a:avLst/>
          </a:prstGeom>
        </p:spPr>
      </p:pic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35257" y="133453"/>
            <a:ext cx="9108744" cy="850106"/>
          </a:xfrm>
          <a:prstGeom prst="rect">
            <a:avLst/>
          </a:prstGeom>
        </p:spPr>
        <p:txBody>
          <a:bodyPr/>
          <a:lstStyle/>
          <a:p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Extending linear regression to more complex models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7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536" y="139602"/>
            <a:ext cx="6120680" cy="1120178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sz="3600" dirty="0">
                <a:latin typeface="Cambria" panose="02040503050406030204" pitchFamily="18" charset="0"/>
                <a:ea typeface="Cambria" panose="02040503050406030204" pitchFamily="18" charset="0"/>
              </a:rPr>
              <a:t> Linear Basis Function </a:t>
            </a:r>
            <a:r>
              <a:rPr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Models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1613661"/>
            <a:ext cx="5636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Polynomial</a:t>
            </a:r>
            <a:r>
              <a:rPr sz="2400" spc="-7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basis</a:t>
            </a:r>
            <a:r>
              <a:rPr sz="2400" spc="-4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functions: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930778"/>
            <a:ext cx="40360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400" spc="-10">
                <a:latin typeface="Cambria" panose="02040503050406030204" pitchFamily="18" charset="0"/>
                <a:ea typeface="Cambria" panose="02040503050406030204" pitchFamily="18" charset="0"/>
                <a:cs typeface="Calibri"/>
              </a:defRPr>
            </a:lvl1pPr>
          </a:lstStyle>
          <a:p>
            <a:r>
              <a:rPr dirty="0"/>
              <a:t>These are global; a small  change in x affect all basis  functions.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8858" y="4019207"/>
            <a:ext cx="2362200" cy="22937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1432" y="2149036"/>
            <a:ext cx="1317967" cy="5179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397716"/>
            <a:ext cx="3206774" cy="22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536" y="139602"/>
            <a:ext cx="6120680" cy="1120178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sz="3600" dirty="0">
                <a:latin typeface="Cambria" panose="02040503050406030204" pitchFamily="18" charset="0"/>
                <a:ea typeface="Cambria" panose="02040503050406030204" pitchFamily="18" charset="0"/>
              </a:rPr>
              <a:t> Linear Basis Function Models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613661"/>
            <a:ext cx="56362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400" spc="-10">
                <a:latin typeface="Cambria" panose="02040503050406030204" pitchFamily="18" charset="0"/>
                <a:ea typeface="Cambria" panose="02040503050406030204" pitchFamily="18" charset="0"/>
                <a:cs typeface="Calibri"/>
              </a:defRPr>
            </a:lvl1pPr>
          </a:lstStyle>
          <a:p>
            <a:r>
              <a:rPr dirty="0"/>
              <a:t>Gaussian basis functions: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540" y="3369945"/>
            <a:ext cx="38862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400" spc="-10">
                <a:latin typeface="Cambria" panose="02040503050406030204" pitchFamily="18" charset="0"/>
                <a:ea typeface="Cambria" panose="02040503050406030204" pitchFamily="18" charset="0"/>
                <a:cs typeface="Calibri"/>
              </a:defRPr>
            </a:lvl1pPr>
          </a:lstStyle>
          <a:p>
            <a:r>
              <a:rPr dirty="0"/>
              <a:t>These are local; a small change  in x only affect nearby basis  functions. µ</a:t>
            </a:r>
            <a:r>
              <a:rPr baseline="-25000" dirty="0"/>
              <a:t>j</a:t>
            </a:r>
            <a:r>
              <a:rPr dirty="0"/>
              <a:t> and s control  location and scale (width).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5092" y="2435732"/>
            <a:ext cx="3121152" cy="29748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855" y="2352701"/>
            <a:ext cx="2982587" cy="6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6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84201" y="304800"/>
            <a:ext cx="5944791" cy="646331"/>
          </a:xfrm>
          <a:prstGeom prst="rect">
            <a:avLst/>
          </a:prstGeom>
        </p:spPr>
        <p:txBody>
          <a:bodyPr anchor="ctr"/>
          <a:lstStyle/>
          <a:p>
            <a:pPr algn="l"/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786" y="4133140"/>
            <a:ext cx="6777644" cy="848137"/>
          </a:xfrm>
          <a:prstGeom prst="rect">
            <a:avLst/>
          </a:prstGeom>
        </p:spPr>
        <p:txBody>
          <a:bodyPr vert="horz" wrap="square" lIns="0" tIns="24595" rIns="0" bIns="0" rtlCol="0">
            <a:spAutoFit/>
          </a:bodyPr>
          <a:lstStyle/>
          <a:p>
            <a:pPr marL="99961" marR="29325" indent="-93969">
              <a:lnSpc>
                <a:spcPts val="1153"/>
              </a:lnSpc>
              <a:spcBef>
                <a:spcPts val="194"/>
              </a:spcBef>
              <a:buFont typeface="Arial MT"/>
              <a:buChar char="•"/>
              <a:tabLst>
                <a:tab pos="100276" algn="l"/>
              </a:tabLst>
            </a:pP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 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content </a:t>
            </a:r>
            <a:r>
              <a:rPr sz="12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for 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these slides has been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obtained 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from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books 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and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various other </a:t>
            </a:r>
            <a:r>
              <a:rPr sz="1200" spc="-236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source</a:t>
            </a:r>
            <a:r>
              <a:rPr sz="12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on the 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Internet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99961" indent="-93969">
              <a:spcBef>
                <a:spcPts val="258"/>
              </a:spcBef>
              <a:buFont typeface="Arial MT"/>
              <a:buChar char="•"/>
              <a:tabLst>
                <a:tab pos="100276" algn="l"/>
              </a:tabLst>
            </a:pP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here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by</a:t>
            </a:r>
            <a:r>
              <a:rPr sz="1200" spc="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acknowledge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all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</a:t>
            </a:r>
            <a:r>
              <a:rPr sz="1200" spc="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contributors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for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their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material</a:t>
            </a:r>
            <a:r>
              <a:rPr sz="120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and</a:t>
            </a:r>
            <a:r>
              <a:rPr sz="1200" spc="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inputs.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99961" indent="-93969">
              <a:spcBef>
                <a:spcPts val="281"/>
              </a:spcBef>
              <a:buFont typeface="Arial MT"/>
              <a:buChar char="•"/>
              <a:tabLst>
                <a:tab pos="100276" algn="l"/>
              </a:tabLst>
            </a:pP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 </a:t>
            </a:r>
            <a:r>
              <a:rPr sz="12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have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provided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source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information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wherever 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necessary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99961" indent="-93969">
              <a:spcBef>
                <a:spcPts val="281"/>
              </a:spcBef>
              <a:buFont typeface="Arial MT"/>
              <a:buChar char="•"/>
              <a:tabLst>
                <a:tab pos="100276" algn="l"/>
              </a:tabLst>
            </a:pP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I </a:t>
            </a:r>
            <a:r>
              <a:rPr sz="1200" spc="-10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have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added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and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modified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content to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suit the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5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requirements</a:t>
            </a:r>
            <a:r>
              <a:rPr sz="1200" spc="-1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1200" spc="-2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of the</a:t>
            </a:r>
            <a:r>
              <a:rPr sz="1200" spc="-8" dirty="0"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course</a:t>
            </a:r>
            <a:endParaRPr sz="12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800" y="2064715"/>
            <a:ext cx="4274196" cy="315418"/>
          </a:xfrm>
          <a:prstGeom prst="rect">
            <a:avLst/>
          </a:prstGeom>
        </p:spPr>
        <p:txBody>
          <a:bodyPr vert="horz" wrap="square" lIns="0" tIns="7568" rIns="0" bIns="0" rtlCol="0">
            <a:spAutoFit/>
          </a:bodyPr>
          <a:lstStyle/>
          <a:p>
            <a:pPr marL="6306">
              <a:spcBef>
                <a:spcPts val="59"/>
              </a:spcBef>
            </a:pPr>
            <a:r>
              <a:rPr sz="2000" spc="-8" dirty="0">
                <a:solidFill>
                  <a:srgbClr val="1C157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Disclaimer</a:t>
            </a:r>
            <a:r>
              <a:rPr sz="2000" spc="-35" dirty="0">
                <a:solidFill>
                  <a:srgbClr val="1C157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 </a:t>
            </a:r>
            <a:r>
              <a:rPr sz="2000" spc="-5" dirty="0">
                <a:solidFill>
                  <a:srgbClr val="1C157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and</a:t>
            </a:r>
            <a:r>
              <a:rPr sz="2000" spc="-35" dirty="0">
                <a:solidFill>
                  <a:srgbClr val="1C157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 </a:t>
            </a:r>
            <a:r>
              <a:rPr sz="2000" spc="-12" dirty="0">
                <a:solidFill>
                  <a:srgbClr val="1C1572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 Light"/>
              </a:rPr>
              <a:t>Acknowledgement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8466" y="2810898"/>
            <a:ext cx="815403" cy="8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5536" y="139602"/>
            <a:ext cx="6120680" cy="1120178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sz="3600" dirty="0">
                <a:latin typeface="Cambria" panose="02040503050406030204" pitchFamily="18" charset="0"/>
                <a:ea typeface="Cambria" panose="02040503050406030204" pitchFamily="18" charset="0"/>
              </a:rPr>
              <a:t> Linear Basis Function Models 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7840" y="1577085"/>
            <a:ext cx="4437252" cy="45473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2400" spc="-10">
                <a:latin typeface="Cambria" panose="02040503050406030204" pitchFamily="18" charset="0"/>
                <a:ea typeface="Cambria" panose="02040503050406030204" pitchFamily="18" charset="0"/>
                <a:cs typeface="Calibri"/>
              </a:defRPr>
            </a:lvl1pPr>
          </a:lstStyle>
          <a:p>
            <a:r>
              <a:rPr dirty="0"/>
              <a:t>Sigmoidal basis functions:</a:t>
            </a:r>
          </a:p>
          <a:p>
            <a:endParaRPr dirty="0"/>
          </a:p>
          <a:p>
            <a:endParaRPr dirty="0"/>
          </a:p>
          <a:p>
            <a:endParaRPr lang="en-US" dirty="0" smtClean="0"/>
          </a:p>
          <a:p>
            <a:r>
              <a:rPr dirty="0" smtClean="0"/>
              <a:t>where</a:t>
            </a:r>
            <a:endParaRPr dirty="0"/>
          </a:p>
          <a:p>
            <a:endParaRPr dirty="0"/>
          </a:p>
          <a:p>
            <a:endParaRPr dirty="0"/>
          </a:p>
          <a:p>
            <a:endParaRPr lang="en-US" dirty="0" smtClean="0"/>
          </a:p>
          <a:p>
            <a:r>
              <a:rPr dirty="0" smtClean="0"/>
              <a:t>Also </a:t>
            </a:r>
            <a:r>
              <a:rPr dirty="0"/>
              <a:t>these are local; a small  change in x only affect nearby  basis functions. µ</a:t>
            </a:r>
            <a:r>
              <a:rPr baseline="-25000" dirty="0"/>
              <a:t>j</a:t>
            </a:r>
            <a:r>
              <a:rPr dirty="0"/>
              <a:t> and s  control location and scale  (slope).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5092" y="2435732"/>
            <a:ext cx="3121152" cy="29748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6824" y="2232965"/>
            <a:ext cx="2220575" cy="6110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9917" y="3638278"/>
            <a:ext cx="2277482" cy="58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971800"/>
            <a:ext cx="6120680" cy="850106"/>
          </a:xfrm>
        </p:spPr>
        <p:txBody>
          <a:bodyPr/>
          <a:lstStyle/>
          <a:p>
            <a:r>
              <a:rPr lang="en-US" sz="4800" b="1" dirty="0">
                <a:solidFill>
                  <a:srgbClr val="C00000"/>
                </a:solidFill>
              </a:rPr>
              <a:t>Evaluation </a:t>
            </a:r>
            <a:r>
              <a:rPr lang="en-US" sz="4800" b="1" dirty="0" smtClean="0">
                <a:solidFill>
                  <a:srgbClr val="C00000"/>
                </a:solidFill>
              </a:rPr>
              <a:t>metrics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MSE, RMSE, MAE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620" y="1626931"/>
            <a:ext cx="8687779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472" y="2540861"/>
            <a:ext cx="9123527" cy="378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7175" indent="-257175" defTabSz="6858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Case 1: Actual Values = [2,4,6,8] , Predicted Values = [4,6,8,10]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Case 2: Actual Values = [2,4,6,8] , Predicted Values = [4,6,8,12]</a:t>
            </a:r>
          </a:p>
          <a:p>
            <a:pPr algn="ctr" defTabSz="685800">
              <a:spcBef>
                <a:spcPct val="20000"/>
              </a:spcBef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MAE for case 1 = 2.0, RMSE for case 1 = 2.0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MAE for case 2 = 2.5, RMSE for case 2 = 2.65</a:t>
            </a:r>
          </a:p>
          <a:p>
            <a:pPr marL="257175" indent="-257175" defTabSz="6858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you want to penalize your bad predictions too much, you can use MSE evaluation metric </a:t>
            </a:r>
          </a:p>
          <a:p>
            <a:pPr marL="257175" indent="-257175" defTabSz="6858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if your data have too much outlier MSE give too much penalty to this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examples, MAE is robust to outliers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57175" indent="-257175" defTabSz="6858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RMSE/MSE is still the default metric of many models because loss function defined in terms of RMSE is smoothly differentiable and makes it easier to perform mathematical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operations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" y="1437023"/>
            <a:ext cx="2852536" cy="93499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836" y="1403120"/>
            <a:ext cx="2966328" cy="96890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477" y="1401766"/>
            <a:ext cx="2608756" cy="902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31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fontAlgn="base"/>
            <a:r>
              <a:rPr lang="en-US" dirty="0"/>
              <a:t>MAPE is expressed as a percentage, which makes it a scale-independent </a:t>
            </a:r>
            <a:r>
              <a:rPr lang="en-US" dirty="0" smtClean="0"/>
              <a:t>metric</a:t>
            </a:r>
            <a:endParaRPr lang="en-US" dirty="0"/>
          </a:p>
          <a:p>
            <a:pPr fontAlgn="base"/>
            <a:r>
              <a:rPr lang="en-US" dirty="0"/>
              <a:t>MAPE can exceed 100</a:t>
            </a:r>
            <a:r>
              <a:rPr lang="en-US" dirty="0" smtClean="0"/>
              <a:t>%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3076" name="Picture 4" descr="MAPE = \frac{1}{N} \Sigma^N_{i=1} |\frac{y_i-\hat{y_i}}{y_i}|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4060326" cy="60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6" name="Google Shape;3906;p61"/>
          <p:cNvSpPr txBox="1">
            <a:spLocks noGrp="1"/>
          </p:cNvSpPr>
          <p:nvPr>
            <p:ph type="title"/>
          </p:nvPr>
        </p:nvSpPr>
        <p:spPr>
          <a:xfrm>
            <a:off x="309519" y="400238"/>
            <a:ext cx="7386600" cy="646290"/>
          </a:xfrm>
          <a:prstGeom prst="rect">
            <a:avLst/>
          </a:prstGeom>
        </p:spPr>
        <p:txBody>
          <a:bodyPr anchor="ctr"/>
          <a:lstStyle/>
          <a:p>
            <a:r>
              <a:rPr lang="en-US" dirty="0">
                <a:sym typeface="Arial"/>
              </a:rPr>
              <a:t>R-squared  </a:t>
            </a:r>
            <a:endParaRPr dirty="0">
              <a:sym typeface="Arial"/>
            </a:endParaRPr>
          </a:p>
        </p:txBody>
      </p:sp>
      <p:sp>
        <p:nvSpPr>
          <p:cNvPr id="3907" name="Google Shape;3907;p61"/>
          <p:cNvSpPr txBox="1">
            <a:spLocks noGrp="1"/>
          </p:cNvSpPr>
          <p:nvPr>
            <p:ph type="sldNum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08" name="Google Shape;3908;p61"/>
          <p:cNvGraphicFramePr/>
          <p:nvPr/>
        </p:nvGraphicFramePr>
        <p:xfrm>
          <a:off x="152400" y="1525136"/>
          <a:ext cx="2245750" cy="2718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2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6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Mileage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(in 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kmpl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6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Car Price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(in cr)</a:t>
                      </a:r>
                      <a:endParaRPr sz="1600" b="1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9.8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10.48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9.12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1.75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9.5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6.95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2.51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….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…..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09" name="Google Shape;3909;p61"/>
          <p:cNvSpPr txBox="1"/>
          <p:nvPr/>
        </p:nvSpPr>
        <p:spPr>
          <a:xfrm>
            <a:off x="325658" y="5054025"/>
            <a:ext cx="422461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Model 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ahoma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CarPrice  = 8.5 + 0.5 Mileage – 1.5 Mileage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 sz="1600" b="0" i="0" u="none" strike="noStrike" cap="none" baseline="30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910" name="Google Shape;391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28" y="4215676"/>
            <a:ext cx="1992313" cy="83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1" name="Google Shape;3911;p61" descr="https://miro.medium.com/max/267/1*_WTjlFb6OFvQ0NhWC_N3MA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2062" y="1889857"/>
            <a:ext cx="2589538" cy="213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2" name="Google Shape;3912;p61" descr="https://miro.medium.com/max/294/1*OKvqu2qu6TVADxNRVj8uug.gif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9067" y="2952557"/>
            <a:ext cx="2744933" cy="205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3" name="Google Shape;3913;p61" descr="https://miro.medium.com/max/420/1*4gluRgl9q6r5xUxqg0xqYA.gif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73004" y="3696598"/>
            <a:ext cx="4139169" cy="226669"/>
          </a:xfrm>
          <a:prstGeom prst="rect">
            <a:avLst/>
          </a:prstGeom>
          <a:noFill/>
          <a:ln>
            <a:noFill/>
          </a:ln>
        </p:spPr>
      </p:pic>
      <p:sp>
        <p:nvSpPr>
          <p:cNvPr id="3914" name="Google Shape;3914;p61"/>
          <p:cNvSpPr/>
          <p:nvPr/>
        </p:nvSpPr>
        <p:spPr>
          <a:xfrm>
            <a:off x="2473004" y="1365838"/>
            <a:ext cx="41399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mbria"/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variation in ‘y’ that is explained by a regression model</a:t>
            </a:r>
            <a:endParaRPr sz="1600" b="1" i="0" u="none" strike="noStrike" cap="none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5" name="Google Shape;3915;p61"/>
          <p:cNvSpPr/>
          <p:nvPr/>
        </p:nvSpPr>
        <p:spPr>
          <a:xfrm>
            <a:off x="2440224" y="2348297"/>
            <a:ext cx="417494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mbria"/>
              <a:buNone/>
            </a:pPr>
            <a:r>
              <a:rPr lang="en-US" sz="16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variation in ‘y’ that is not captured/explained by a regression model</a:t>
            </a:r>
            <a:endParaRPr sz="1600" b="1" i="0" u="none" strike="noStrike" cap="none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916" name="Google Shape;3916;p61" descr="https://miro.medium.com/max/456/1*PSnCxuD3LTN2CliC4pMA_g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7">
            <a:alphaModFix/>
          </a:blip>
          <a:srcRect/>
          <a:stretch/>
        </p:blipFill>
        <p:spPr>
          <a:xfrm>
            <a:off x="5160019" y="4189885"/>
            <a:ext cx="3983981" cy="2463778"/>
          </a:xfrm>
          <a:prstGeom prst="rect">
            <a:avLst/>
          </a:prstGeom>
          <a:noFill/>
          <a:ln>
            <a:noFill/>
          </a:ln>
        </p:spPr>
      </p:pic>
      <p:sp>
        <p:nvSpPr>
          <p:cNvPr id="3917" name="Google Shape;3917;p61"/>
          <p:cNvSpPr/>
          <p:nvPr/>
        </p:nvSpPr>
        <p:spPr>
          <a:xfrm>
            <a:off x="152400" y="5864311"/>
            <a:ext cx="5181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variation that is explained by a regression model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measures the goodness of fit of a regression model</a:t>
            </a:r>
            <a:endParaRPr sz="1600" b="1" i="0" u="none" strike="noStrike" cap="none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3918" name="Google Shape;3918;p61"/>
          <p:cNvGraphicFramePr/>
          <p:nvPr/>
        </p:nvGraphicFramePr>
        <p:xfrm>
          <a:off x="7914894" y="1573770"/>
          <a:ext cx="1102750" cy="2718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02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60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Car Price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(in cr)</a:t>
                      </a:r>
                      <a:endParaRPr sz="1600" b="1" i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10.48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1.75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6.95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2.51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Mean Y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5301"/>
            <a:ext cx="4800600" cy="850106"/>
          </a:xfrm>
        </p:spPr>
        <p:txBody>
          <a:bodyPr/>
          <a:lstStyle/>
          <a:p>
            <a:r>
              <a:rPr lang="en-US" dirty="0"/>
              <a:t>R-squared/Adjusted R-squared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4982" y="1335163"/>
            <a:ext cx="8915400" cy="5522837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R² </a:t>
            </a:r>
            <a:r>
              <a:rPr lang="en-US" sz="2000" dirty="0"/>
              <a:t>corresponds to the degree to which the variance in the dependent variable (the target) can be explained by the independent variables (features). 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higher value indicates a better </a:t>
            </a:r>
            <a:r>
              <a:rPr lang="en-US" sz="2000" dirty="0" smtClean="0"/>
              <a:t>fit</a:t>
            </a:r>
          </a:p>
          <a:p>
            <a:r>
              <a:rPr kumimoji="1" lang="en-US" sz="2000" dirty="0" smtClean="0"/>
              <a:t>Drawback </a:t>
            </a:r>
            <a:r>
              <a:rPr kumimoji="1" lang="en-US" sz="2000" dirty="0"/>
              <a:t>of R² is that it assumes that every feature helps in explaining the variation in the </a:t>
            </a:r>
            <a:r>
              <a:rPr kumimoji="1" lang="en-US" sz="2000" dirty="0" smtClean="0"/>
              <a:t>target</a:t>
            </a:r>
          </a:p>
          <a:p>
            <a:r>
              <a:rPr lang="en-US" sz="2000" dirty="0"/>
              <a:t>A</a:t>
            </a:r>
            <a:r>
              <a:rPr lang="en-US" sz="2000" dirty="0" smtClean="0"/>
              <a:t>djusted </a:t>
            </a:r>
            <a:r>
              <a:rPr lang="en-US" sz="2000" dirty="0"/>
              <a:t>R², which additionally penalizes adding features that are not useful for predicting the target. The value of the adjusted R² decreases if the increase in the R² caused by adding new features is not significant enough</a:t>
            </a:r>
            <a:r>
              <a:rPr lang="en-US" sz="2000" dirty="0" smtClean="0"/>
              <a:t>.</a:t>
            </a:r>
          </a:p>
          <a:p>
            <a:r>
              <a:rPr kumimoji="1" lang="en-US" sz="2000" dirty="0"/>
              <a:t>Adjusted R²  </a:t>
            </a:r>
            <a:r>
              <a:rPr kumimoji="1" lang="en-US" sz="2000" dirty="0">
                <a:sym typeface="Wingdings" panose="05000000000000000000" pitchFamily="2" charset="2"/>
              </a:rPr>
              <a:t> a</a:t>
            </a:r>
            <a:r>
              <a:rPr kumimoji="1" lang="en-US" sz="2000" dirty="0"/>
              <a:t>lways less than or equal to R²</a:t>
            </a:r>
            <a:endParaRPr kumimoji="1" lang="en-IN" sz="2000" dirty="0"/>
          </a:p>
          <a:p>
            <a:endParaRPr kumimoji="1" lang="en-US" sz="2000" dirty="0" smtClean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9" name="Picture 10" descr="https://miro.medium.com/max/419/1*4cUbQ5uXwB1pUsAo3HwD0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91" y="1306817"/>
            <a:ext cx="3710569" cy="1877424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0754"/>
            <a:ext cx="34956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</a:t>
            </a:r>
            <a:r>
              <a:rPr lang="en-US" dirty="0"/>
              <a:t>the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96" y="1447800"/>
            <a:ext cx="8742025" cy="452596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Consider </a:t>
            </a:r>
            <a:r>
              <a:rPr lang="en-US" dirty="0"/>
              <a:t>a few of the following questions:</a:t>
            </a:r>
          </a:p>
          <a:p>
            <a:pPr fontAlgn="base"/>
            <a:r>
              <a:rPr lang="en-US" dirty="0"/>
              <a:t>Do you want to measure predictive power of the model? – MSE/RMSE/MAE</a:t>
            </a:r>
          </a:p>
          <a:p>
            <a:pPr fontAlgn="base"/>
            <a:r>
              <a:rPr lang="en-US" dirty="0" smtClean="0"/>
              <a:t>Do </a:t>
            </a:r>
            <a:r>
              <a:rPr lang="en-US" dirty="0"/>
              <a:t>you expect frequent outliers in the dataset? If so, how do you want to account for them</a:t>
            </a:r>
            <a:r>
              <a:rPr lang="en-US" dirty="0" smtClean="0"/>
              <a:t>? – MAE if robustness to outliers are required</a:t>
            </a:r>
            <a:endParaRPr lang="en-US" dirty="0"/>
          </a:p>
          <a:p>
            <a:pPr fontAlgn="base"/>
            <a:r>
              <a:rPr lang="en-US" dirty="0" smtClean="0"/>
              <a:t>Do </a:t>
            </a:r>
            <a:r>
              <a:rPr lang="en-US" dirty="0"/>
              <a:t>you want a </a:t>
            </a:r>
            <a:r>
              <a:rPr lang="en-US" dirty="0" smtClean="0"/>
              <a:t>scale-independent metric/ communicate to business people ? –MAPE </a:t>
            </a:r>
          </a:p>
          <a:p>
            <a:pPr fontAlgn="base"/>
            <a:r>
              <a:rPr lang="en-US" dirty="0" smtClean="0"/>
              <a:t>Do you want to check how </a:t>
            </a:r>
            <a:r>
              <a:rPr lang="en-US" dirty="0"/>
              <a:t>well the data fit the regression model (the goodness of fit</a:t>
            </a:r>
            <a:r>
              <a:rPr lang="en-US" dirty="0" smtClean="0"/>
              <a:t>)-</a:t>
            </a:r>
            <a:r>
              <a:rPr kumimoji="1" lang="en-US" dirty="0"/>
              <a:t>R² </a:t>
            </a:r>
            <a:r>
              <a:rPr kumimoji="1" lang="en-US" dirty="0" smtClean="0"/>
              <a:t>/ </a:t>
            </a:r>
            <a:r>
              <a:rPr kumimoji="1" lang="en-US" dirty="0"/>
              <a:t>Adjusted R² </a:t>
            </a:r>
            <a:endParaRPr lang="en-US" dirty="0"/>
          </a:p>
          <a:p>
            <a:pPr fontAlgn="base"/>
            <a:r>
              <a:rPr lang="en-US" dirty="0" smtClean="0"/>
              <a:t>Do you want to compare the models </a:t>
            </a:r>
            <a:r>
              <a:rPr lang="en-US" dirty="0"/>
              <a:t>with different numbers of </a:t>
            </a:r>
            <a:r>
              <a:rPr lang="en-US" dirty="0" smtClean="0"/>
              <a:t>features -</a:t>
            </a:r>
            <a:r>
              <a:rPr kumimoji="1" lang="en-US" dirty="0"/>
              <a:t> Adjusted R² </a:t>
            </a:r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971800"/>
            <a:ext cx="6120680" cy="850106"/>
          </a:xfrm>
        </p:spPr>
        <p:txBody>
          <a:bodyPr/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Quality of fit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8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1"/>
          <p:cNvSpPr/>
          <p:nvPr/>
        </p:nvSpPr>
        <p:spPr>
          <a:xfrm>
            <a:off x="5903481" y="3086100"/>
            <a:ext cx="1697469" cy="819503"/>
          </a:xfrm>
          <a:custGeom>
            <a:avLst/>
            <a:gdLst>
              <a:gd name="connsiteX0" fmla="*/ 0 w 1581665"/>
              <a:gd name="connsiteY0" fmla="*/ 1482811 h 1482811"/>
              <a:gd name="connsiteX1" fmla="*/ 1581665 w 1581665"/>
              <a:gd name="connsiteY1" fmla="*/ 0 h 1482811"/>
              <a:gd name="connsiteX0" fmla="*/ 0 w 1581665"/>
              <a:gd name="connsiteY0" fmla="*/ 1482811 h 1482811"/>
              <a:gd name="connsiteX1" fmla="*/ 678733 w 1581665"/>
              <a:gd name="connsiteY1" fmla="*/ 407471 h 1482811"/>
              <a:gd name="connsiteX2" fmla="*/ 1581665 w 1581665"/>
              <a:gd name="connsiteY2" fmla="*/ 0 h 1482811"/>
              <a:gd name="connsiteX0" fmla="*/ 0 w 2137719"/>
              <a:gd name="connsiteY0" fmla="*/ 1371600 h 1371600"/>
              <a:gd name="connsiteX1" fmla="*/ 678733 w 2137719"/>
              <a:gd name="connsiteY1" fmla="*/ 296260 h 1371600"/>
              <a:gd name="connsiteX2" fmla="*/ 2137719 w 2137719"/>
              <a:gd name="connsiteY2" fmla="*/ 0 h 1371600"/>
              <a:gd name="connsiteX0" fmla="*/ 0 w 2360141"/>
              <a:gd name="connsiteY0" fmla="*/ 1272746 h 1272746"/>
              <a:gd name="connsiteX1" fmla="*/ 901155 w 2360141"/>
              <a:gd name="connsiteY1" fmla="*/ 296260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62939 w 2360141"/>
              <a:gd name="connsiteY1" fmla="*/ 123265 h 1272746"/>
              <a:gd name="connsiteX2" fmla="*/ 2360141 w 2360141"/>
              <a:gd name="connsiteY2" fmla="*/ 0 h 1272746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85743 h 1285743"/>
              <a:gd name="connsiteX1" fmla="*/ 962939 w 2360141"/>
              <a:gd name="connsiteY1" fmla="*/ 136262 h 1285743"/>
              <a:gd name="connsiteX2" fmla="*/ 2360141 w 2360141"/>
              <a:gd name="connsiteY2" fmla="*/ 12997 h 1285743"/>
              <a:gd name="connsiteX0" fmla="*/ 0 w 2360141"/>
              <a:gd name="connsiteY0" fmla="*/ 1272746 h 1272746"/>
              <a:gd name="connsiteX1" fmla="*/ 1024722 w 2360141"/>
              <a:gd name="connsiteY1" fmla="*/ 24683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957503 w 2360141"/>
              <a:gd name="connsiteY1" fmla="*/ 367823 h 1272746"/>
              <a:gd name="connsiteX2" fmla="*/ 2360141 w 2360141"/>
              <a:gd name="connsiteY2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957503 w 2360141"/>
              <a:gd name="connsiteY2" fmla="*/ 367823 h 1272746"/>
              <a:gd name="connsiteX3" fmla="*/ 2360141 w 2360141"/>
              <a:gd name="connsiteY3" fmla="*/ 0 h 1272746"/>
              <a:gd name="connsiteX0" fmla="*/ 0 w 2360141"/>
              <a:gd name="connsiteY0" fmla="*/ 1401996 h 1401996"/>
              <a:gd name="connsiteX1" fmla="*/ 289589 w 2360141"/>
              <a:gd name="connsiteY1" fmla="*/ 1011780 h 1401996"/>
              <a:gd name="connsiteX2" fmla="*/ 435032 w 2360141"/>
              <a:gd name="connsiteY2" fmla="*/ 89415 h 1401996"/>
              <a:gd name="connsiteX3" fmla="*/ 2360141 w 2360141"/>
              <a:gd name="connsiteY3" fmla="*/ 129250 h 1401996"/>
              <a:gd name="connsiteX0" fmla="*/ 0 w 2360141"/>
              <a:gd name="connsiteY0" fmla="*/ 1382171 h 1382171"/>
              <a:gd name="connsiteX1" fmla="*/ 289589 w 2360141"/>
              <a:gd name="connsiteY1" fmla="*/ 991955 h 1382171"/>
              <a:gd name="connsiteX2" fmla="*/ 435032 w 2360141"/>
              <a:gd name="connsiteY2" fmla="*/ 69590 h 1382171"/>
              <a:gd name="connsiteX3" fmla="*/ 2360141 w 2360141"/>
              <a:gd name="connsiteY3" fmla="*/ 109425 h 1382171"/>
              <a:gd name="connsiteX0" fmla="*/ 0 w 2360141"/>
              <a:gd name="connsiteY0" fmla="*/ 1338721 h 1338721"/>
              <a:gd name="connsiteX1" fmla="*/ 289589 w 2360141"/>
              <a:gd name="connsiteY1" fmla="*/ 948505 h 1338721"/>
              <a:gd name="connsiteX2" fmla="*/ 435032 w 2360141"/>
              <a:gd name="connsiteY2" fmla="*/ 26140 h 1338721"/>
              <a:gd name="connsiteX3" fmla="*/ 835385 w 2360141"/>
              <a:gd name="connsiteY3" fmla="*/ 535751 h 1338721"/>
              <a:gd name="connsiteX4" fmla="*/ 2360141 w 2360141"/>
              <a:gd name="connsiteY4" fmla="*/ 65975 h 1338721"/>
              <a:gd name="connsiteX0" fmla="*/ 0 w 2360141"/>
              <a:gd name="connsiteY0" fmla="*/ 1273210 h 1273210"/>
              <a:gd name="connsiteX1" fmla="*/ 289589 w 2360141"/>
              <a:gd name="connsiteY1" fmla="*/ 882994 h 1273210"/>
              <a:gd name="connsiteX2" fmla="*/ 565650 w 2360141"/>
              <a:gd name="connsiteY2" fmla="*/ 144075 h 1273210"/>
              <a:gd name="connsiteX3" fmla="*/ 835385 w 2360141"/>
              <a:gd name="connsiteY3" fmla="*/ 470240 h 1273210"/>
              <a:gd name="connsiteX4" fmla="*/ 2360141 w 2360141"/>
              <a:gd name="connsiteY4" fmla="*/ 464 h 1273210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565650 w 2360141"/>
              <a:gd name="connsiteY2" fmla="*/ 144373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3508 h 1273508"/>
              <a:gd name="connsiteX1" fmla="*/ 289589 w 2360141"/>
              <a:gd name="connsiteY1" fmla="*/ 883292 h 1273508"/>
              <a:gd name="connsiteX2" fmla="*/ 439698 w 2360141"/>
              <a:gd name="connsiteY2" fmla="*/ 231000 h 1273508"/>
              <a:gd name="connsiteX3" fmla="*/ 826055 w 2360141"/>
              <a:gd name="connsiteY3" fmla="*/ 271805 h 1273508"/>
              <a:gd name="connsiteX4" fmla="*/ 2360141 w 2360141"/>
              <a:gd name="connsiteY4" fmla="*/ 762 h 1273508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39698 w 2360141"/>
              <a:gd name="connsiteY2" fmla="*/ 230238 h 1272746"/>
              <a:gd name="connsiteX3" fmla="*/ 826055 w 2360141"/>
              <a:gd name="connsiteY3" fmla="*/ 271043 h 1272746"/>
              <a:gd name="connsiteX4" fmla="*/ 1171259 w 2360141"/>
              <a:gd name="connsiteY4" fmla="*/ 403532 h 1272746"/>
              <a:gd name="connsiteX5" fmla="*/ 2360141 w 2360141"/>
              <a:gd name="connsiteY5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2360141 w 2360141"/>
              <a:gd name="connsiteY6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360141"/>
              <a:gd name="connsiteY0" fmla="*/ 1272746 h 1272746"/>
              <a:gd name="connsiteX1" fmla="*/ 289589 w 2360141"/>
              <a:gd name="connsiteY1" fmla="*/ 882530 h 1272746"/>
              <a:gd name="connsiteX2" fmla="*/ 448197 w 2360141"/>
              <a:gd name="connsiteY2" fmla="*/ 581882 h 1272746"/>
              <a:gd name="connsiteX3" fmla="*/ 439698 w 2360141"/>
              <a:gd name="connsiteY3" fmla="*/ 230238 h 1272746"/>
              <a:gd name="connsiteX4" fmla="*/ 826055 w 2360141"/>
              <a:gd name="connsiteY4" fmla="*/ 271043 h 1272746"/>
              <a:gd name="connsiteX5" fmla="*/ 1171259 w 2360141"/>
              <a:gd name="connsiteY5" fmla="*/ 403532 h 1272746"/>
              <a:gd name="connsiteX6" fmla="*/ 1367185 w 2360141"/>
              <a:gd name="connsiteY6" fmla="*/ 148745 h 1272746"/>
              <a:gd name="connsiteX7" fmla="*/ 2360141 w 2360141"/>
              <a:gd name="connsiteY7" fmla="*/ 0 h 1272746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2252848 w 2252848"/>
              <a:gd name="connsiteY7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2252848 w 2252848"/>
              <a:gd name="connsiteY8" fmla="*/ 0 h 1313512"/>
              <a:gd name="connsiteX0" fmla="*/ 0 w 2252848"/>
              <a:gd name="connsiteY0" fmla="*/ 1313512 h 1313512"/>
              <a:gd name="connsiteX1" fmla="*/ 289589 w 2252848"/>
              <a:gd name="connsiteY1" fmla="*/ 923296 h 1313512"/>
              <a:gd name="connsiteX2" fmla="*/ 448197 w 2252848"/>
              <a:gd name="connsiteY2" fmla="*/ 622648 h 1313512"/>
              <a:gd name="connsiteX3" fmla="*/ 439698 w 2252848"/>
              <a:gd name="connsiteY3" fmla="*/ 271004 h 1313512"/>
              <a:gd name="connsiteX4" fmla="*/ 826055 w 2252848"/>
              <a:gd name="connsiteY4" fmla="*/ 311809 h 1313512"/>
              <a:gd name="connsiteX5" fmla="*/ 1171259 w 2252848"/>
              <a:gd name="connsiteY5" fmla="*/ 444298 h 1313512"/>
              <a:gd name="connsiteX6" fmla="*/ 1367185 w 2252848"/>
              <a:gd name="connsiteY6" fmla="*/ 189511 h 1313512"/>
              <a:gd name="connsiteX7" fmla="*/ 1530458 w 2252848"/>
              <a:gd name="connsiteY7" fmla="*/ 316904 h 1313512"/>
              <a:gd name="connsiteX8" fmla="*/ 1749709 w 2252848"/>
              <a:gd name="connsiteY8" fmla="*/ 82501 h 1313512"/>
              <a:gd name="connsiteX9" fmla="*/ 2252848 w 2252848"/>
              <a:gd name="connsiteY9" fmla="*/ 0 h 1313512"/>
              <a:gd name="connsiteX0" fmla="*/ 0 w 2280838"/>
              <a:gd name="connsiteY0" fmla="*/ 1237155 h 1237155"/>
              <a:gd name="connsiteX1" fmla="*/ 289589 w 2280838"/>
              <a:gd name="connsiteY1" fmla="*/ 846939 h 1237155"/>
              <a:gd name="connsiteX2" fmla="*/ 448197 w 2280838"/>
              <a:gd name="connsiteY2" fmla="*/ 546291 h 1237155"/>
              <a:gd name="connsiteX3" fmla="*/ 439698 w 2280838"/>
              <a:gd name="connsiteY3" fmla="*/ 194647 h 1237155"/>
              <a:gd name="connsiteX4" fmla="*/ 826055 w 2280838"/>
              <a:gd name="connsiteY4" fmla="*/ 235452 h 1237155"/>
              <a:gd name="connsiteX5" fmla="*/ 1171259 w 2280838"/>
              <a:gd name="connsiteY5" fmla="*/ 367941 h 1237155"/>
              <a:gd name="connsiteX6" fmla="*/ 1367185 w 2280838"/>
              <a:gd name="connsiteY6" fmla="*/ 113154 h 1237155"/>
              <a:gd name="connsiteX7" fmla="*/ 1530458 w 2280838"/>
              <a:gd name="connsiteY7" fmla="*/ 240547 h 1237155"/>
              <a:gd name="connsiteX8" fmla="*/ 1749709 w 2280838"/>
              <a:gd name="connsiteY8" fmla="*/ 6144 h 1237155"/>
              <a:gd name="connsiteX9" fmla="*/ 2280838 w 2280838"/>
              <a:gd name="connsiteY9" fmla="*/ 229387 h 1237155"/>
              <a:gd name="connsiteX0" fmla="*/ 0 w 2355477"/>
              <a:gd name="connsiteY0" fmla="*/ 1242193 h 1242193"/>
              <a:gd name="connsiteX1" fmla="*/ 289589 w 2355477"/>
              <a:gd name="connsiteY1" fmla="*/ 851977 h 1242193"/>
              <a:gd name="connsiteX2" fmla="*/ 448197 w 2355477"/>
              <a:gd name="connsiteY2" fmla="*/ 551329 h 1242193"/>
              <a:gd name="connsiteX3" fmla="*/ 439698 w 2355477"/>
              <a:gd name="connsiteY3" fmla="*/ 199685 h 1242193"/>
              <a:gd name="connsiteX4" fmla="*/ 826055 w 2355477"/>
              <a:gd name="connsiteY4" fmla="*/ 240490 h 1242193"/>
              <a:gd name="connsiteX5" fmla="*/ 1171259 w 2355477"/>
              <a:gd name="connsiteY5" fmla="*/ 372979 h 1242193"/>
              <a:gd name="connsiteX6" fmla="*/ 1367185 w 2355477"/>
              <a:gd name="connsiteY6" fmla="*/ 118192 h 1242193"/>
              <a:gd name="connsiteX7" fmla="*/ 1530458 w 2355477"/>
              <a:gd name="connsiteY7" fmla="*/ 245585 h 1242193"/>
              <a:gd name="connsiteX8" fmla="*/ 1749709 w 2355477"/>
              <a:gd name="connsiteY8" fmla="*/ 11182 h 1242193"/>
              <a:gd name="connsiteX9" fmla="*/ 2355477 w 2355477"/>
              <a:gd name="connsiteY9" fmla="*/ 81553 h 124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5477" h="1242193">
                <a:moveTo>
                  <a:pt x="0" y="1242193"/>
                </a:moveTo>
                <a:cubicBezTo>
                  <a:pt x="64592" y="1171212"/>
                  <a:pt x="130005" y="1002797"/>
                  <a:pt x="289589" y="851977"/>
                </a:cubicBezTo>
                <a:cubicBezTo>
                  <a:pt x="354959" y="743627"/>
                  <a:pt x="423179" y="660044"/>
                  <a:pt x="448197" y="551329"/>
                </a:cubicBezTo>
                <a:cubicBezTo>
                  <a:pt x="473215" y="442614"/>
                  <a:pt x="367392" y="258286"/>
                  <a:pt x="439698" y="199685"/>
                </a:cubicBezTo>
                <a:cubicBezTo>
                  <a:pt x="512004" y="141084"/>
                  <a:pt x="711903" y="241333"/>
                  <a:pt x="826055" y="240490"/>
                </a:cubicBezTo>
                <a:cubicBezTo>
                  <a:pt x="940207" y="239647"/>
                  <a:pt x="1066298" y="383171"/>
                  <a:pt x="1171259" y="372979"/>
                </a:cubicBezTo>
                <a:cubicBezTo>
                  <a:pt x="1276220" y="362787"/>
                  <a:pt x="1299544" y="160656"/>
                  <a:pt x="1367185" y="118192"/>
                </a:cubicBezTo>
                <a:cubicBezTo>
                  <a:pt x="1434826" y="75728"/>
                  <a:pt x="1451932" y="247284"/>
                  <a:pt x="1530458" y="245585"/>
                </a:cubicBezTo>
                <a:cubicBezTo>
                  <a:pt x="1608984" y="243886"/>
                  <a:pt x="1629311" y="63999"/>
                  <a:pt x="1749709" y="11182"/>
                </a:cubicBezTo>
                <a:cubicBezTo>
                  <a:pt x="1870107" y="-41635"/>
                  <a:pt x="2286393" y="111439"/>
                  <a:pt x="2355477" y="81553"/>
                </a:cubicBezTo>
              </a:path>
            </a:pathLst>
          </a:custGeom>
          <a:noFill/>
          <a:ln w="762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</a:t>
            </a:r>
            <a:r>
              <a:rPr lang="en-US" dirty="0" smtClean="0"/>
              <a:t>overfitting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size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of house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no. of bedrooms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no. of floors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age of house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average income in neighborhood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0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kitchen </a:t>
                </a:r>
                <a:r>
                  <a:rPr lang="en-US" sz="2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size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endParaRPr lang="en-US" sz="20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788" dirty="0"/>
              <a:t>Slide credit: Andrew Ng 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257800" y="2460136"/>
            <a:ext cx="3143250" cy="2331714"/>
            <a:chOff x="3284511" y="1865600"/>
            <a:chExt cx="6020973" cy="408207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537730" y="2796124"/>
              <a:ext cx="0" cy="2782198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3284511" y="5177395"/>
              <a:ext cx="6020973" cy="1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Multiply 30"/>
            <p:cNvSpPr/>
            <p:nvPr/>
          </p:nvSpPr>
          <p:spPr>
            <a:xfrm>
              <a:off x="3967290" y="453120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85122" y="1865600"/>
              <a:ext cx="1521417" cy="8082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Price ($)</a:t>
              </a:r>
              <a:b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in 1000’s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43651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2414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32394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04736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946527" y="5024787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>
              <a:off x="3537730" y="4630066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>
              <a:off x="3537730" y="4191905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>
              <a:off x="3537730" y="3746410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>
              <a:off x="3537730" y="3288912"/>
              <a:ext cx="0" cy="3052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Multiply 41"/>
            <p:cNvSpPr/>
            <p:nvPr/>
          </p:nvSpPr>
          <p:spPr>
            <a:xfrm>
              <a:off x="4513277" y="368314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0000"/>
                </a:solidFill>
              </a:endParaRPr>
            </a:p>
          </p:txBody>
        </p:sp>
        <p:sp>
          <p:nvSpPr>
            <p:cNvPr id="43" name="Multiply 42"/>
            <p:cNvSpPr/>
            <p:nvPr/>
          </p:nvSpPr>
          <p:spPr>
            <a:xfrm>
              <a:off x="5243688" y="3101183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0000"/>
                </a:solidFill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5641190" y="332628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0000"/>
                </a:solidFill>
              </a:endParaRPr>
            </a:p>
          </p:txBody>
        </p:sp>
        <p:sp>
          <p:nvSpPr>
            <p:cNvPr id="45" name="Multiply 44"/>
            <p:cNvSpPr/>
            <p:nvPr/>
          </p:nvSpPr>
          <p:spPr>
            <a:xfrm>
              <a:off x="6279985" y="2898274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0000"/>
                </a:solidFill>
              </a:endParaRPr>
            </a:p>
          </p:txBody>
        </p:sp>
        <p:sp>
          <p:nvSpPr>
            <p:cNvPr id="46" name="Multiply 45"/>
            <p:cNvSpPr/>
            <p:nvPr/>
          </p:nvSpPr>
          <p:spPr>
            <a:xfrm>
              <a:off x="6701535" y="3107858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0000"/>
                </a:solidFill>
              </a:endParaRPr>
            </a:p>
          </p:txBody>
        </p:sp>
        <p:sp>
          <p:nvSpPr>
            <p:cNvPr id="47" name="Multiply 46"/>
            <p:cNvSpPr/>
            <p:nvPr/>
          </p:nvSpPr>
          <p:spPr>
            <a:xfrm>
              <a:off x="6121003" y="3290901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0000"/>
                </a:solidFill>
              </a:endParaRPr>
            </a:p>
          </p:txBody>
        </p:sp>
        <p:sp>
          <p:nvSpPr>
            <p:cNvPr id="48" name="Multiply 47"/>
            <p:cNvSpPr/>
            <p:nvPr/>
          </p:nvSpPr>
          <p:spPr>
            <a:xfrm>
              <a:off x="7109151" y="268907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0000"/>
                </a:solidFill>
              </a:endParaRPr>
            </a:p>
          </p:txBody>
        </p:sp>
        <p:sp>
          <p:nvSpPr>
            <p:cNvPr id="49" name="Multiply 48"/>
            <p:cNvSpPr/>
            <p:nvPr/>
          </p:nvSpPr>
          <p:spPr>
            <a:xfrm>
              <a:off x="7616508" y="2867537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0000"/>
                </a:solidFill>
              </a:endParaRPr>
            </a:p>
          </p:txBody>
        </p:sp>
        <p:sp>
          <p:nvSpPr>
            <p:cNvPr id="50" name="Multiply 49"/>
            <p:cNvSpPr/>
            <p:nvPr/>
          </p:nvSpPr>
          <p:spPr>
            <a:xfrm>
              <a:off x="4350351" y="4193905"/>
              <a:ext cx="345831" cy="43174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rgbClr val="FF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364483" y="5462740"/>
              <a:ext cx="2110111" cy="4849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Size in feet^2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1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fit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80" y="1371599"/>
            <a:ext cx="8635419" cy="3258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67400" y="4899215"/>
            <a:ext cx="31251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</a:t>
            </a:r>
            <a:r>
              <a:rPr lang="en-US" sz="2000" b="1" dirty="0" smtClean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variance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extent to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which solutions</a:t>
            </a:r>
          </a:p>
          <a:p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for individual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sets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vary around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their </a:t>
            </a:r>
            <a:r>
              <a:rPr lang="en-IN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average</a:t>
            </a:r>
            <a:endParaRPr lang="en-US" sz="2000" b="1" dirty="0">
              <a:solidFill>
                <a:srgbClr val="00B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1621" y="4899215"/>
            <a:ext cx="3200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 bias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extent to which the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average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prediction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over all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sets differs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desired regression function</a:t>
            </a:r>
          </a:p>
        </p:txBody>
      </p:sp>
    </p:spTree>
    <p:extLst>
      <p:ext uri="{BB962C8B-B14F-4D97-AF65-F5344CB8AC3E}">
        <p14:creationId xmlns:p14="http://schemas.microsoft.com/office/powerpoint/2010/main" val="59191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6120680" cy="850106"/>
          </a:xfrm>
        </p:spPr>
        <p:txBody>
          <a:bodyPr/>
          <a:lstStyle/>
          <a:p>
            <a:r>
              <a:rPr lang="en-US" dirty="0" smtClean="0"/>
              <a:t>Session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Linear models for regression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Linear Regression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Linear Regression Cost Function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Learning Model Parameters - Gradient Descent Optimization</a:t>
            </a:r>
          </a:p>
          <a:p>
            <a:pPr lvl="1"/>
            <a:r>
              <a:rPr lang="en-US" dirty="0"/>
              <a:t>Learning Model Parameters – </a:t>
            </a:r>
            <a:r>
              <a:rPr lang="en-US" dirty="0" smtClean="0"/>
              <a:t>Closed Solution</a:t>
            </a:r>
          </a:p>
          <a:p>
            <a:pPr lvl="1"/>
            <a:r>
              <a:rPr lang="en-US" dirty="0"/>
              <a:t>Linear Basis Function </a:t>
            </a:r>
            <a:r>
              <a:rPr lang="en-US" dirty="0" smtClean="0"/>
              <a:t>Models</a:t>
            </a:r>
          </a:p>
          <a:p>
            <a:pPr lvl="1"/>
            <a:r>
              <a:rPr lang="en-US" dirty="0"/>
              <a:t>Quality of fit</a:t>
            </a:r>
          </a:p>
          <a:p>
            <a:pPr lvl="1"/>
            <a:r>
              <a:rPr lang="en-US" dirty="0"/>
              <a:t>Evaluation metrics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86520" y="2921400"/>
              <a:ext cx="8084880" cy="2766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960" y="2909880"/>
                <a:ext cx="8103600" cy="27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8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" name="Google Shape;4034;p79"/>
          <p:cNvSpPr txBox="1">
            <a:spLocks noGrp="1"/>
          </p:cNvSpPr>
          <p:nvPr>
            <p:ph type="title"/>
          </p:nvPr>
        </p:nvSpPr>
        <p:spPr>
          <a:xfrm>
            <a:off x="189640" y="419620"/>
            <a:ext cx="7886700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427798" marR="3810" indent="-1418748" algn="l" fontAlgn="base">
              <a:spcBef>
                <a:spcPts val="75"/>
              </a:spcBef>
              <a:spcAft>
                <a:spcPct val="0"/>
              </a:spcAft>
              <a:tabLst>
                <a:tab pos="2889409" algn="l"/>
              </a:tabLst>
            </a:pPr>
            <a:r>
              <a:rPr lang="en-US" sz="3600">
                <a:latin typeface="Cambria" panose="02040503050406030204" pitchFamily="18" charset="0"/>
                <a:ea typeface="Cambria" panose="02040503050406030204" pitchFamily="18" charset="0"/>
              </a:rPr>
              <a:t>Overfitting vs Underfitting</a:t>
            </a:r>
            <a:endParaRPr sz="36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35" name="Google Shape;4035;p79"/>
          <p:cNvSpPr txBox="1">
            <a:spLocks noGrp="1"/>
          </p:cNvSpPr>
          <p:nvPr>
            <p:ph type="body" idx="1"/>
          </p:nvPr>
        </p:nvSpPr>
        <p:spPr>
          <a:xfrm>
            <a:off x="152077" y="1292203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Overfitting</a:t>
            </a:r>
            <a:endParaRPr/>
          </a:p>
        </p:txBody>
      </p:sp>
      <p:sp>
        <p:nvSpPr>
          <p:cNvPr id="4036" name="Google Shape;4036;p79"/>
          <p:cNvSpPr txBox="1">
            <a:spLocks noGrp="1"/>
          </p:cNvSpPr>
          <p:nvPr>
            <p:ph type="body" idx="2"/>
          </p:nvPr>
        </p:nvSpPr>
        <p:spPr>
          <a:xfrm>
            <a:off x="152077" y="1910137"/>
            <a:ext cx="4419923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Fitting the data too well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Features are noisy / uncorrelated to concept</a:t>
            </a:r>
            <a:endParaRPr/>
          </a:p>
          <a:p>
            <a:pPr marL="457200" lvl="1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4037" name="Google Shape;4037;p79"/>
          <p:cNvSpPr txBox="1">
            <a:spLocks noGrp="1"/>
          </p:cNvSpPr>
          <p:nvPr>
            <p:ph type="body" idx="3"/>
          </p:nvPr>
        </p:nvSpPr>
        <p:spPr>
          <a:xfrm>
            <a:off x="4917604" y="1292203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Underfitting</a:t>
            </a:r>
            <a:endParaRPr/>
          </a:p>
        </p:txBody>
      </p:sp>
      <p:sp>
        <p:nvSpPr>
          <p:cNvPr id="4038" name="Google Shape;4038;p79"/>
          <p:cNvSpPr txBox="1">
            <a:spLocks noGrp="1"/>
          </p:cNvSpPr>
          <p:nvPr>
            <p:ph type="body" idx="4"/>
          </p:nvPr>
        </p:nvSpPr>
        <p:spPr>
          <a:xfrm>
            <a:off x="4917604" y="1910137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Learning too little of the true concept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Features don’t capture concept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Too much bias in model</a:t>
            </a:r>
            <a:endParaRPr/>
          </a:p>
        </p:txBody>
      </p:sp>
      <p:pic>
        <p:nvPicPr>
          <p:cNvPr id="4039" name="Google Shape;4039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976" y="3755615"/>
            <a:ext cx="3438442" cy="206672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40" name="Google Shape;4040;p79"/>
          <p:cNvGraphicFramePr/>
          <p:nvPr/>
        </p:nvGraphicFramePr>
        <p:xfrm>
          <a:off x="5001899" y="4038600"/>
          <a:ext cx="342900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938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2028424"/>
                <a:ext cx="8229600" cy="339447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we have too many features (i.e. complex model), the learned hypothesis may fit the training set very well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but fail to generalize to new examples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81" y="1561564"/>
                <a:ext cx="10972800" cy="4525963"/>
              </a:xfrm>
              <a:blipFill rotWithShape="0">
                <a:blip r:embed="rId2"/>
                <a:stretch>
                  <a:fillRect l="-1278" t="-1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307" y="5726907"/>
            <a:ext cx="1676693" cy="273844"/>
          </a:xfrm>
        </p:spPr>
        <p:txBody>
          <a:bodyPr/>
          <a:lstStyle/>
          <a:p>
            <a:pPr>
              <a:defRPr/>
            </a:pPr>
            <a:r>
              <a:rPr lang="en-US" sz="1050" dirty="0"/>
              <a:t>Slide credit: Andrew Ng </a:t>
            </a:r>
          </a:p>
        </p:txBody>
      </p:sp>
    </p:spTree>
    <p:extLst>
      <p:ext uri="{BB962C8B-B14F-4D97-AF65-F5344CB8AC3E}">
        <p14:creationId xmlns:p14="http://schemas.microsoft.com/office/powerpoint/2010/main" val="14653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8775" y="304800"/>
            <a:ext cx="8562305" cy="857250"/>
          </a:xfrm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en-US" sz="3600" b="0" dirty="0">
                <a:latin typeface="Cambria" panose="02040503050406030204" pitchFamily="18" charset="0"/>
                <a:ea typeface="Cambria" panose="02040503050406030204" pitchFamily="18" charset="0"/>
                <a:cs typeface="+mj-cs"/>
                <a:sym typeface="Arial"/>
              </a:rPr>
              <a:t>Handling Overfitting – Way 1</a:t>
            </a:r>
          </a:p>
          <a:p>
            <a:pPr>
              <a:spcBef>
                <a:spcPct val="0"/>
              </a:spcBef>
            </a:pPr>
            <a:endParaRPr lang="en-US" sz="3600" b="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140676"/>
            <a:ext cx="8336279" cy="33408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447800"/>
            <a:ext cx="92107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Size of the data set reduces the over-fitting problem</a:t>
            </a:r>
          </a:p>
        </p:txBody>
      </p:sp>
    </p:spTree>
    <p:extLst>
      <p:ext uri="{BB962C8B-B14F-4D97-AF65-F5344CB8AC3E}">
        <p14:creationId xmlns:p14="http://schemas.microsoft.com/office/powerpoint/2010/main" val="42886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850106"/>
          </a:xfrm>
        </p:spPr>
        <p:txBody>
          <a:bodyPr/>
          <a:lstStyle/>
          <a:p>
            <a:r>
              <a:rPr lang="en-IN" dirty="0" smtClean="0"/>
              <a:t>Effect of Training Size on </a:t>
            </a:r>
            <a:r>
              <a:rPr lang="en-IN" dirty="0" err="1" smtClean="0"/>
              <a:t>Overfitting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Size of training dataset needs to be large to </a:t>
            </a:r>
            <a:r>
              <a:rPr lang="en-IN" dirty="0" smtClean="0"/>
              <a:t>prevent when higher order model is used.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01707"/>
            <a:ext cx="4114800" cy="2672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50" y="3124200"/>
            <a:ext cx="3968045" cy="2590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43150" y="4427517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Lower order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1" y="3913167"/>
            <a:ext cx="1604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Helvetica" panose="020B0604020202020204" pitchFamily="34" charset="0"/>
                <a:cs typeface="Helvetica" panose="020B0604020202020204" pitchFamily="34" charset="0"/>
              </a:rPr>
              <a:t>Higher order model</a:t>
            </a:r>
          </a:p>
        </p:txBody>
      </p:sp>
    </p:spTree>
    <p:extLst>
      <p:ext uri="{BB962C8B-B14F-4D97-AF65-F5344CB8AC3E}">
        <p14:creationId xmlns:p14="http://schemas.microsoft.com/office/powerpoint/2010/main" val="29810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2" name="Google Shape;4022;p77"/>
          <p:cNvSpPr txBox="1">
            <a:spLocks noGrp="1"/>
          </p:cNvSpPr>
          <p:nvPr>
            <p:ph type="body" idx="2"/>
          </p:nvPr>
        </p:nvSpPr>
        <p:spPr>
          <a:xfrm>
            <a:off x="581695" y="1447800"/>
            <a:ext cx="856230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/>
              <a:t>Early Stop the Training</a:t>
            </a:r>
            <a:endParaRPr sz="1800" b="0"/>
          </a:p>
        </p:txBody>
      </p:sp>
      <p:sp>
        <p:nvSpPr>
          <p:cNvPr id="4023" name="Google Shape;4023;p77"/>
          <p:cNvSpPr txBox="1"/>
          <p:nvPr/>
        </p:nvSpPr>
        <p:spPr>
          <a:xfrm>
            <a:off x="228600" y="461909"/>
            <a:ext cx="7886700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>
            <a:lvl1pPr marL="1427798" marR="3810" indent="-1418748" defTabSz="685800" eaLnBrk="1" latinLnBrk="0" hangingPunct="1">
              <a:spcBef>
                <a:spcPts val="75"/>
              </a:spcBef>
              <a:buNone/>
              <a:tabLst>
                <a:tab pos="2889409" algn="l"/>
              </a:tabLst>
              <a:defRPr sz="3600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en-US" dirty="0">
                <a:sym typeface="Arial"/>
              </a:rPr>
              <a:t>Handling Overfitting – Way 3</a:t>
            </a:r>
            <a:endParaRPr dirty="0">
              <a:sym typeface="Arial"/>
            </a:endParaRPr>
          </a:p>
        </p:txBody>
      </p:sp>
      <p:pic>
        <p:nvPicPr>
          <p:cNvPr id="4024" name="Google Shape;4024;p77" descr="https://lh3.googleusercontent.com/87Yl7aEPVR_1ATbUuZI4f0NjTGRLf5-cghtvjT8qUa22vYZOoeib_TexvxhKbWO1sMBhMxes5_9RBU7dGMMZjV2RHMunBUYa9C-Op8ZgAYy80B4e_NwCkmD0-2bNF8P9MzJt741TKoGYJSnGfjmCqw=s20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695" y="2292350"/>
            <a:ext cx="5531865" cy="3622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62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536" y="325550"/>
            <a:ext cx="8291264" cy="74828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427798" marR="3810" indent="-1418748">
              <a:spcBef>
                <a:spcPts val="75"/>
              </a:spcBef>
              <a:tabLst>
                <a:tab pos="2889409" algn="l"/>
              </a:tabLst>
            </a:pPr>
            <a:r>
              <a:rPr lang="en-IN" sz="2400" dirty="0" smtClean="0"/>
              <a:t>Polynomial Fitting can lead to Overfitting</a:t>
            </a:r>
            <a:br>
              <a:rPr lang="en-IN" sz="2400" dirty="0" smtClean="0"/>
            </a:br>
            <a:endParaRPr sz="24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80974" y="1447800"/>
            <a:ext cx="8658225" cy="4525963"/>
          </a:xfrm>
        </p:spPr>
        <p:txBody>
          <a:bodyPr>
            <a:normAutofit/>
          </a:bodyPr>
          <a:lstStyle/>
          <a:p>
            <a:r>
              <a:rPr lang="en-IN" dirty="0"/>
              <a:t>Underlying target function is quadratic</a:t>
            </a:r>
          </a:p>
          <a:p>
            <a:r>
              <a:rPr lang="en-IN" sz="2400" dirty="0" smtClean="0"/>
              <a:t>Linear model results in </a:t>
            </a:r>
            <a:r>
              <a:rPr lang="en-IN" sz="2400" dirty="0" err="1" smtClean="0"/>
              <a:t>underfitting</a:t>
            </a:r>
            <a:r>
              <a:rPr lang="en-IN" sz="2400" dirty="0" smtClean="0"/>
              <a:t> with large bias</a:t>
            </a:r>
          </a:p>
          <a:p>
            <a:r>
              <a:rPr lang="en-IN" sz="2400" dirty="0" smtClean="0"/>
              <a:t>Polynomial of order 300 results in a large variance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200400"/>
            <a:ext cx="5086350" cy="3252735"/>
          </a:xfrm>
          <a:prstGeom prst="rect">
            <a:avLst/>
          </a:prstGeom>
        </p:spPr>
      </p:pic>
      <p:sp>
        <p:nvSpPr>
          <p:cNvPr id="6" name="Google Shape;4011;p75"/>
          <p:cNvSpPr/>
          <p:nvPr/>
        </p:nvSpPr>
        <p:spPr>
          <a:xfrm>
            <a:off x="180974" y="908280"/>
            <a:ext cx="83312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Overfitting – Way 2 – Reduce the complexity of the model</a:t>
            </a:r>
            <a:endParaRPr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81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6" name="Google Shape;4016;p76"/>
          <p:cNvSpPr txBox="1">
            <a:spLocks noGrp="1"/>
          </p:cNvSpPr>
          <p:nvPr>
            <p:ph type="title"/>
          </p:nvPr>
        </p:nvSpPr>
        <p:spPr>
          <a:xfrm>
            <a:off x="395536" y="417883"/>
            <a:ext cx="8748464" cy="5636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427798" marR="3810" indent="-1418748">
              <a:spcBef>
                <a:spcPts val="75"/>
              </a:spcBef>
              <a:tabLst>
                <a:tab pos="2889409" algn="l"/>
              </a:tabLst>
            </a:pPr>
            <a:r>
              <a:rPr lang="en-US">
                <a:sym typeface="Arial"/>
              </a:rPr>
              <a:t>How to experiment on Model Complexity ?</a:t>
            </a:r>
            <a:endParaRPr>
              <a:sym typeface="Arial"/>
            </a:endParaRPr>
          </a:p>
        </p:txBody>
      </p:sp>
      <p:pic>
        <p:nvPicPr>
          <p:cNvPr id="4017" name="Google Shape;4017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948" y="1676400"/>
            <a:ext cx="5683796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91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09580" y="1295400"/>
                <a:ext cx="9063990" cy="5257800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>
                  <a:buChar char="•"/>
                </a:pPr>
                <a:r>
                  <a:rPr lang="en-US" sz="2400" b="1" dirty="0" smtClean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Reduce number of 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features</a:t>
                </a:r>
              </a:p>
              <a:p>
                <a:pPr lvl="1"/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Manually select which features to keep.</a:t>
                </a:r>
              </a:p>
              <a:p>
                <a:pPr lvl="1"/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One rough heuristic says that data points should be multiple (5 to 10) parameters.</a:t>
                </a:r>
              </a:p>
              <a:p>
                <a:pPr lvl="1"/>
                <a:r>
                  <a:rPr lang="en-US" sz="2100" dirty="0" smtClean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More </a:t>
                </a:r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reasonable to take number of parameters according to </a:t>
                </a:r>
                <a:r>
                  <a:rPr lang="en-US" sz="2100" dirty="0" smtClean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the problem </a:t>
                </a:r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complexity rather that given data points</a:t>
                </a:r>
                <a:r>
                  <a:rPr lang="en-US" sz="2100" dirty="0" smtClean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. </a:t>
                </a:r>
                <a:r>
                  <a:rPr lang="en-US" sz="2400" b="1" dirty="0" smtClean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Any </a:t>
                </a:r>
                <a:r>
                  <a:rPr lang="en-US" sz="2400" b="1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Solution?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2400" b="1" dirty="0" smtClean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Regularization</a:t>
                </a:r>
              </a:p>
              <a:p>
                <a:pPr lvl="1"/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 method for automatically controlling complexity of learned hypothesis</a:t>
                </a:r>
              </a:p>
              <a:p>
                <a:pPr lvl="1"/>
                <a:r>
                  <a:rPr lang="en-US" sz="2100" dirty="0" smtClean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Penalize </a:t>
                </a:r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the large value of </a:t>
                </a:r>
                <a:r>
                  <a:rPr lang="en-US" sz="2100" i="1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  <a:sym typeface="Symbol" panose="05050102010706020507" pitchFamily="18" charset="2"/>
                  </a:rPr>
                  <a:t></a:t>
                </a:r>
                <a:r>
                  <a:rPr lang="en-US" sz="2100" i="1" baseline="-25000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  <a:sym typeface="Symbol" panose="05050102010706020507" pitchFamily="18" charset="2"/>
                  </a:rPr>
                  <a:t>j</a:t>
                </a:r>
                <a:r>
                  <a:rPr lang="en-US" sz="2100" i="1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  <a:sym typeface="Symbol" panose="05050102010706020507" pitchFamily="18" charset="2"/>
                  </a:rPr>
                  <a:t>.</a:t>
                </a:r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  <a:sym typeface="Symbol" panose="05050102010706020507" pitchFamily="18" charset="2"/>
                  </a:rPr>
                  <a:t> </a:t>
                </a:r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Keep all the features, but </a:t>
                </a:r>
                <a:r>
                  <a:rPr lang="en-US" sz="21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reduce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10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1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r>
                  <a:rPr lang="en-US" sz="2100" dirty="0" smtClean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Can incorporate into cost function E.g. </a:t>
                </a:r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 sum of squares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100" dirty="0"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lvl="1"/>
                <a:r>
                  <a:rPr lang="en-US" sz="2100" dirty="0" smtClean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Works </a:t>
                </a:r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well when we have a lot of features, each of which contributes a bit to predicting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𝑦</m:t>
                    </m:r>
                  </m:oMath>
                </a14:m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.</a:t>
                </a:r>
              </a:p>
              <a:p>
                <a:pPr lvl="1"/>
                <a:r>
                  <a:rPr lang="en-US" sz="2100" dirty="0"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Regularization is any modification we make to a learning algorithm that is intended to reduce its generalization error but not its training error.</a:t>
                </a:r>
              </a:p>
              <a:p>
                <a:pPr lvl="2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580" y="1295400"/>
                <a:ext cx="9063990" cy="5257800"/>
              </a:xfrm>
              <a:blipFill rotWithShape="0">
                <a:blip r:embed="rId3"/>
                <a:stretch>
                  <a:fillRect l="-941" t="-1624" r="-740" b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b="0" dirty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Addressing overfitting</a:t>
            </a:r>
          </a:p>
        </p:txBody>
      </p:sp>
    </p:spTree>
    <p:extLst>
      <p:ext uri="{BB962C8B-B14F-4D97-AF65-F5344CB8AC3E}">
        <p14:creationId xmlns:p14="http://schemas.microsoft.com/office/powerpoint/2010/main" val="228543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5486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loss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term : measures how well the model fits the data</a:t>
            </a:r>
          </a:p>
          <a:p>
            <a:pPr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regularization term:  measures model complexity</a:t>
            </a:r>
          </a:p>
          <a:p>
            <a:pPr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>
              <a:buChar char="•"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0"/>
            <a:ext cx="6324600" cy="1295400"/>
          </a:xfr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b="0" dirty="0" smtClean="0"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Regularization 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latin typeface="Cambria" panose="02040503050406030204" pitchFamily="18" charset="0"/>
                <a:ea typeface="Cambria" panose="02040503050406030204" pitchFamily="18" charset="0"/>
              </a:rPr>
              <a:t>Ridge/L2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regularization</a:t>
            </a:r>
            <a:endParaRPr lang="en-US" sz="2400" b="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  <a:p>
            <a:pPr>
              <a:spcBef>
                <a:spcPct val="0"/>
              </a:spcBef>
            </a:pPr>
            <a:endParaRPr lang="en-IN" sz="2400" b="0" dirty="0"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43000" y="2347920"/>
                <a:ext cx="6934200" cy="1266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347920"/>
                <a:ext cx="6934200" cy="12661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7200" y="4166884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Number of features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not penalized- no regularization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 : regularization parameter and is  &gt;=0</a:t>
                </a:r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66884"/>
                <a:ext cx="4572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667" t="-2206" b="-8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40151" y="425576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14131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λ </a:t>
            </a:r>
            <a:r>
              <a:rPr lang="en-US" dirty="0">
                <a:solidFill>
                  <a:srgbClr val="14131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governs the relative importance of the regularization term compared with the sum-of-squares error </a:t>
            </a:r>
            <a:r>
              <a:rPr lang="en-IN" dirty="0">
                <a:solidFill>
                  <a:srgbClr val="141314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term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63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82"/>
          <p:cNvSpPr txBox="1"/>
          <p:nvPr/>
        </p:nvSpPr>
        <p:spPr>
          <a:xfrm>
            <a:off x="457200" y="304800"/>
            <a:ext cx="6120680" cy="85010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marL="0" indent="-257175" defTabSz="685800" eaLnBrk="1" latinLnBrk="0" hangingPunct="1">
              <a:lnSpc>
                <a:spcPts val="2700"/>
              </a:lnSpc>
              <a:buFont typeface="Arial" pitchFamily="34" charset="0"/>
              <a:buNone/>
              <a:defRPr sz="3600" b="0" spc="-113" baseline="0"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  <a:lvl2pPr marL="557213" indent="-214313" defTabSz="68580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>
                <a:latin typeface="+mn-lt"/>
              </a:defRPr>
            </a:lvl2pPr>
            <a:lvl3pPr marL="857250" indent="-171450" defTabSz="68580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>
                <a:latin typeface="+mn-lt"/>
              </a:defRPr>
            </a:lvl3pPr>
            <a:lvl4pPr marL="1200150" indent="-171450" defTabSz="68580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>
                <a:latin typeface="+mn-lt"/>
              </a:defRPr>
            </a:lvl4pPr>
            <a:lvl5pPr marL="1543050" indent="-171450" defTabSz="68580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>
                <a:latin typeface="+mn-lt"/>
              </a:defRPr>
            </a:lvl5pPr>
            <a:lvl6pPr marL="1885950" indent="-171450" defTabSz="685800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6pPr>
            <a:lvl7pPr marL="2228850" indent="-171450" defTabSz="685800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7pPr>
            <a:lvl8pPr marL="2571750" indent="-171450" defTabSz="685800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8pPr>
            <a:lvl9pPr marL="2914650" indent="-171450" defTabSz="685800">
              <a:spcBef>
                <a:spcPct val="20000"/>
              </a:spcBef>
              <a:buFont typeface="Arial" pitchFamily="34" charset="0"/>
              <a:buChar char="•"/>
              <a:defRPr sz="1500">
                <a:latin typeface="+mn-lt"/>
              </a:defRPr>
            </a:lvl9pPr>
          </a:lstStyle>
          <a:p>
            <a:r>
              <a:rPr lang="en-US" dirty="0">
                <a:sym typeface="Arial"/>
              </a:rPr>
              <a:t>Understanding Regularization</a:t>
            </a:r>
            <a:endParaRPr dirty="0">
              <a:sym typeface="Arial"/>
            </a:endParaRPr>
          </a:p>
        </p:txBody>
      </p:sp>
      <p:pic>
        <p:nvPicPr>
          <p:cNvPr id="4058" name="Google Shape;4058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45" y="1772947"/>
            <a:ext cx="5852790" cy="3942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58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5"/>
          <p:cNvSpPr txBox="1">
            <a:spLocks noGrp="1"/>
          </p:cNvSpPr>
          <p:nvPr>
            <p:ph type="title" idx="4294967295"/>
          </p:nvPr>
        </p:nvSpPr>
        <p:spPr>
          <a:xfrm>
            <a:off x="1066800" y="2819400"/>
            <a:ext cx="7543800" cy="1371600"/>
          </a:xfrm>
          <a:prstGeom prst="rect">
            <a:avLst/>
          </a:prstGeo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Closed Form Solution</a:t>
            </a:r>
            <a:endParaRPr sz="4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9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68580" tIns="34290" rIns="68580" bIns="34290" rtlCol="0" anchor="ctr">
            <a:normAutofit/>
          </a:bodyPr>
          <a:lstStyle/>
          <a:p>
            <a:pPr indent="-257175">
              <a:lnSpc>
                <a:spcPts val="2700"/>
              </a:lnSpc>
              <a:buFont typeface="Arial" pitchFamily="34" charset="0"/>
            </a:pPr>
            <a:r>
              <a:rPr lang="en-US" spc="-113" dirty="0" smtClean="0"/>
              <a:t>Ridge/L2 regularization</a:t>
            </a:r>
            <a:endParaRPr lang="en-US" spc="-11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24000"/>
                <a:ext cx="9186596" cy="3967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u="sng" dirty="0" smtClean="0">
                    <a:solidFill>
                      <a:srgbClr val="C00000"/>
                    </a:solidFill>
                  </a:rPr>
                  <a:t>Gradient 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descent (Regularized)</a:t>
                </a:r>
                <a:endParaRPr lang="en-US" sz="1800" b="1" u="sng" dirty="0">
                  <a:solidFill>
                    <a:srgbClr val="C00000"/>
                  </a:solidFill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Repeat {</a:t>
                </a:r>
                <a:endParaRPr lang="en-US" sz="1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18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8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≔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18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 dirty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1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>
                  <a:buFont typeface="Symbol" panose="05050102010706020507" pitchFamily="18" charset="2"/>
                  <a:buChar char="l"/>
                </a:pPr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24000"/>
                <a:ext cx="9186596" cy="3967625"/>
              </a:xfrm>
              <a:prstGeom prst="rect">
                <a:avLst/>
              </a:prstGeom>
              <a:blipFill rotWithShape="0">
                <a:blip r:embed="rId2"/>
                <a:stretch>
                  <a:fillRect l="-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7" y="6530875"/>
            <a:ext cx="2438400" cy="277256"/>
          </a:xfrm>
        </p:spPr>
        <p:txBody>
          <a:bodyPr/>
          <a:lstStyle/>
          <a:p>
            <a:pPr>
              <a:defRPr/>
            </a:pPr>
            <a:r>
              <a:rPr lang="en-US" sz="800" dirty="0"/>
              <a:t>Slide credit: Andrew 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43600" y="4267200"/>
                <a:ext cx="2823693" cy="4993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Weight decay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267200"/>
                <a:ext cx="2823693" cy="499304"/>
              </a:xfrm>
              <a:prstGeom prst="rect">
                <a:avLst/>
              </a:prstGeom>
              <a:blipFill rotWithShape="0">
                <a:blip r:embed="rId3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40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" y="381000"/>
            <a:ext cx="6197958" cy="46484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6800" y="2514600"/>
            <a:ext cx="4114800" cy="40386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defTabSz="685800" fontAlgn="auto"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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too high </a:t>
            </a:r>
          </a:p>
          <a:p>
            <a:pPr marL="557213" lvl="1" indent="-214313" defTabSz="6858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model will be simple, </a:t>
            </a:r>
          </a:p>
          <a:p>
            <a:pPr marL="557213" lvl="1" indent="-214313" defTabSz="6858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risk of 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underfitting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 the data</a:t>
            </a:r>
          </a:p>
          <a:p>
            <a:pPr marL="557213" lvl="1" indent="-214313" defTabSz="6858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model won't learn enough about the training data to make useful predictions</a:t>
            </a:r>
          </a:p>
          <a:p>
            <a:pPr defTabSz="685800" fontAlgn="auto"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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too low</a:t>
            </a:r>
          </a:p>
          <a:p>
            <a:pPr marL="557213" lvl="1" indent="-214313" defTabSz="6858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more complex model, </a:t>
            </a:r>
          </a:p>
          <a:p>
            <a:pPr marL="557213" lvl="1" indent="-214313" defTabSz="6858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risk of overfitting your data. </a:t>
            </a:r>
          </a:p>
          <a:p>
            <a:pPr marL="557213" lvl="1" indent="-214313" defTabSz="6858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model will learn too much about the particularities of the training data, and won't be able to generalize to new data</a:t>
            </a:r>
          </a:p>
        </p:txBody>
      </p:sp>
    </p:spTree>
    <p:extLst>
      <p:ext uri="{BB962C8B-B14F-4D97-AF65-F5344CB8AC3E}">
        <p14:creationId xmlns:p14="http://schemas.microsoft.com/office/powerpoint/2010/main" val="19963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22" y="0"/>
            <a:ext cx="8748464" cy="1600202"/>
          </a:xfrm>
        </p:spPr>
        <p:txBody>
          <a:bodyPr vert="horz" lIns="68580" tIns="34290" rIns="68580" bIns="34290" rtlCol="0" anchor="ctr">
            <a:noAutofit/>
          </a:bodyPr>
          <a:lstStyle/>
          <a:p>
            <a:pPr indent="-257175">
              <a:lnSpc>
                <a:spcPts val="2700"/>
              </a:lnSpc>
              <a:buFont typeface="Arial" pitchFamily="34" charset="0"/>
            </a:pPr>
            <a:r>
              <a:rPr lang="en-US" sz="2800" spc="-113" dirty="0"/>
              <a:t>Regularization</a:t>
            </a:r>
            <a:br>
              <a:rPr lang="en-US" sz="2800" spc="-113" dirty="0"/>
            </a:br>
            <a:r>
              <a:rPr lang="en-US" sz="2800" spc="-113" dirty="0"/>
              <a:t>Lasso Regression (Least Absolute Shrinkage and Selection Operator Regression</a:t>
            </a:r>
            <a:r>
              <a:rPr lang="en-US" sz="2800" spc="-113" dirty="0" smtClean="0"/>
              <a:t>) –L1</a:t>
            </a:r>
            <a:r>
              <a:rPr lang="en-US" sz="2800" spc="-113" dirty="0"/>
              <a:t/>
            </a:r>
            <a:br>
              <a:rPr lang="en-US" sz="2800" spc="-113" dirty="0"/>
            </a:br>
            <a:endParaRPr lang="en-IN" sz="2800" spc="-113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Cost function: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Fit solving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dirty="0" smtClean="0"/>
              </a:p>
              <a:p>
                <a:r>
                  <a:rPr lang="en-US" dirty="0" smtClean="0"/>
                  <a:t>Gradient updates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Google Shape;4086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981200"/>
            <a:ext cx="46482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4087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332" y="4772483"/>
            <a:ext cx="4561268" cy="790117"/>
          </a:xfrm>
          <a:prstGeom prst="rect">
            <a:avLst/>
          </a:prstGeom>
          <a:solidFill>
            <a:srgbClr val="DAEEF3"/>
          </a:solidFill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84" y="3870697"/>
            <a:ext cx="4950082" cy="790638"/>
          </a:xfrm>
          <a:prstGeom prst="rect">
            <a:avLst/>
          </a:prstGeom>
        </p:spPr>
      </p:pic>
      <p:pic>
        <p:nvPicPr>
          <p:cNvPr id="8" name="Google Shape;4088;p8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19721" y="4495802"/>
            <a:ext cx="2967079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6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3" name="Google Shape;4093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114" y="1577160"/>
            <a:ext cx="6523285" cy="1219306"/>
          </a:xfrm>
          <a:prstGeom prst="rect">
            <a:avLst/>
          </a:prstGeom>
          <a:noFill/>
          <a:ln>
            <a:noFill/>
          </a:ln>
        </p:spPr>
      </p:pic>
      <p:sp>
        <p:nvSpPr>
          <p:cNvPr id="4094" name="Google Shape;4094;p87"/>
          <p:cNvSpPr txBox="1"/>
          <p:nvPr/>
        </p:nvSpPr>
        <p:spPr>
          <a:xfrm>
            <a:off x="457200" y="304800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Regularization</a:t>
            </a:r>
            <a:endParaRPr lang="en-US" dirty="0"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Elastic </a:t>
            </a:r>
            <a:r>
              <a:rPr lang="en-US" sz="20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Net</a:t>
            </a:r>
            <a:endParaRPr sz="2000" b="1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5" name="Google Shape;4095;p87"/>
          <p:cNvSpPr/>
          <p:nvPr/>
        </p:nvSpPr>
        <p:spPr>
          <a:xfrm>
            <a:off x="1143000" y="3150741"/>
            <a:ext cx="5791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the regularization using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Mix Ration “r”: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 =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 Net is equivalent to Ridge Regression,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= </a:t>
            </a:r>
            <a:r>
              <a:rPr lang="en-US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equivalent to Lasso Regression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6" name="Google Shape;4096;p87"/>
          <p:cNvSpPr/>
          <p:nvPr/>
        </p:nvSpPr>
        <p:spPr>
          <a:xfrm>
            <a:off x="5158985" y="5908709"/>
            <a:ext cx="413741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from sklearn.linear_model import ElasticNet</a:t>
            </a:r>
            <a:endParaRPr sz="1600" i="1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ElasticNet(alpha=0.1, l1_ratio=0.5)</a:t>
            </a:r>
            <a:endParaRPr/>
          </a:p>
        </p:txBody>
      </p:sp>
      <p:sp>
        <p:nvSpPr>
          <p:cNvPr id="4097" name="Google Shape;4097;p87"/>
          <p:cNvSpPr txBox="1"/>
          <p:nvPr/>
        </p:nvSpPr>
        <p:spPr>
          <a:xfrm>
            <a:off x="5096301" y="2176046"/>
            <a:ext cx="512019" cy="338554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+ r 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098" name="Google Shape;4098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6198" y="1894180"/>
            <a:ext cx="1048603" cy="902286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Google Shape;4099;p87"/>
          <p:cNvSpPr txBox="1"/>
          <p:nvPr/>
        </p:nvSpPr>
        <p:spPr>
          <a:xfrm>
            <a:off x="6593120" y="2061493"/>
            <a:ext cx="2770684" cy="45147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ahoma"/>
                <a:ea typeface="Tahoma"/>
                <a:cs typeface="Tahoma"/>
                <a:sym typeface="Tahoma"/>
              </a:rPr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162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p88"/>
          <p:cNvSpPr txBox="1"/>
          <p:nvPr/>
        </p:nvSpPr>
        <p:spPr>
          <a:xfrm>
            <a:off x="457200" y="304800"/>
            <a:ext cx="6120680" cy="85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choose the right Regularization?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Common Usage &amp; Observation </a:t>
            </a:r>
            <a:endParaRPr sz="20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5" name="Google Shape;4105;p88"/>
          <p:cNvSpPr/>
          <p:nvPr/>
        </p:nvSpPr>
        <p:spPr>
          <a:xfrm>
            <a:off x="228600" y="1524000"/>
            <a:ext cx="81534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57175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L1 regularization has the ability to set some coefficients to 0 exactly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leading to a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sparse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sz="1800" b="0" i="0" u="none" strike="noStrike" cap="none"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regularization helps in feature selection by eliminating the features that are not important</a:t>
            </a:r>
            <a:endParaRPr/>
          </a:p>
          <a:p>
            <a:pPr marL="257175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cannot be used efficiently in gradient-based approaches since it is not-differentiable unlike L2</a:t>
            </a:r>
            <a:endParaRPr sz="1800" b="1" i="0" u="none" strike="noStrike" cap="none"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7175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32629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L2 will in general lead to small magnitudes of weights but not exactly 0.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57175" marR="0" lvl="0" indent="-2571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Elastic net – Prefer in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correlated features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74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p89"/>
          <p:cNvSpPr txBox="1">
            <a:spLocks noGrp="1"/>
          </p:cNvSpPr>
          <p:nvPr>
            <p:ph type="title"/>
          </p:nvPr>
        </p:nvSpPr>
        <p:spPr>
          <a:xfrm>
            <a:off x="309519" y="477065"/>
            <a:ext cx="738668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85725" lvl="0" indent="285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Numerical Exercise – For Student Practice  </a:t>
            </a:r>
            <a:endParaRPr sz="18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2" name="Google Shape;4112;p89"/>
          <p:cNvSpPr txBox="1"/>
          <p:nvPr/>
        </p:nvSpPr>
        <p:spPr>
          <a:xfrm>
            <a:off x="304800" y="14478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Fit a linear regression. Show only the first iteration of Gradient descent algorithm using learning rate of 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0.02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following data , if the Relative Risk of Coronary Heart Disease is believed to be only linearly dependent on BMI as well as Diastolic Pressure. Assume the intercept of the regression model as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slope of independent variables as </a:t>
            </a: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-0.03 (negative)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Apply a regularization on the same problem with regularization constant 5 and apply GD for 2 iterations &amp; interpret the results. Try both ridge regression as well as lasso regression. Below equation is changed only for ridge regression. Students must </a:t>
            </a:r>
            <a:r>
              <a:rPr lang="en-US" sz="1600">
                <a:solidFill>
                  <a:srgbClr val="FF0000"/>
                </a:solidFill>
              </a:rPr>
              <a:t>a</a:t>
            </a: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pply appropriate GD update </a:t>
            </a:r>
            <a:r>
              <a:rPr lang="en-US" sz="1600">
                <a:solidFill>
                  <a:srgbClr val="FF0000"/>
                </a:solidFill>
              </a:rPr>
              <a:t>equation changes for this problem.</a:t>
            </a:r>
            <a:endParaRPr/>
          </a:p>
          <a:p>
            <a:pPr marL="0" marR="0" lvl="0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: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528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Identification of the equations 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w0+w1X1+W2X2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528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function  &amp; derivative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082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W0` = w0 – 1/3 * learning rate * (sum (w0+w1X1+W2X2 - y))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082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W1` = w1</a:t>
            </a:r>
            <a:r>
              <a:rPr lang="en-US"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* (1- learning rate * regularization constant)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1/3 * learning rate * (sum (w0+w1X1+W2X2 - y) * x1)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79082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W2` = w2</a:t>
            </a:r>
            <a:r>
              <a:rPr lang="en-US"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* (1- learning rate * regularization constant)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1/3 * learning rate * (sum (w0+w1X1+W2X2 - y)*x2)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528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the equations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3" name="Google Shape;4113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4737" y="2276200"/>
            <a:ext cx="4877224" cy="1450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30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525963"/>
          </a:xfrm>
        </p:spPr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cs229.stanford.edu/lectures-spring2022/main_notes.pdf</a:t>
            </a:r>
            <a:endParaRPr lang="en-IN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attern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recognition and machine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learning, Christopher bishop - CH3</a:t>
            </a:r>
          </a:p>
          <a:p>
            <a:r>
              <a:rPr lang="en-US" dirty="0">
                <a:cs typeface="Arial"/>
                <a:sym typeface="Arial"/>
              </a:rPr>
              <a:t>PANG-NING TAN, MICHAEL STEINBACH, VIPIN KUMAR, Introduction To Data Mining, Pearson, 2nd Edition</a:t>
            </a:r>
          </a:p>
          <a:p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B935C-A2BB-404C-A6C5-67E9068028E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3" name="Google Shape;690;p35"/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600"/>
              </a:lnSpc>
              <a:spcAft>
                <a:spcPct val="0"/>
              </a:spcAft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Vectorization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6218146" cy="3883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277" y="838200"/>
            <a:ext cx="2066723" cy="2292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83715"/>
            <a:ext cx="5944115" cy="877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810800" y="225360"/>
              <a:ext cx="7306920" cy="6150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000" y="212040"/>
                <a:ext cx="7333200" cy="61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020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sp>
        <p:nvSpPr>
          <p:cNvPr id="5" name="Google Shape;690;p35"/>
          <p:cNvSpPr txBox="1">
            <a:spLocks/>
          </p:cNvSpPr>
          <p:nvPr/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spcFirstLastPara="1"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600"/>
              </a:lnSpc>
              <a:spcAft>
                <a:spcPct val="0"/>
              </a:spcAft>
              <a:buNone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Vectorization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03243"/>
            <a:ext cx="5638800" cy="3694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855" y="2571750"/>
            <a:ext cx="1309357" cy="1695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277" y="838200"/>
            <a:ext cx="2066723" cy="22922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658" y="4636198"/>
            <a:ext cx="4253342" cy="205440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644200" y="1816560"/>
              <a:ext cx="6289920" cy="4637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4120" y="1807560"/>
                <a:ext cx="6310440" cy="46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73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14" y="228599"/>
            <a:ext cx="8237113" cy="61778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337200" y="212760"/>
              <a:ext cx="5304600" cy="4868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0360" y="203400"/>
                <a:ext cx="5325480" cy="48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745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3" y="135389"/>
            <a:ext cx="8574825" cy="64311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3760" y="102600"/>
              <a:ext cx="9015480" cy="6492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80" y="90720"/>
                <a:ext cx="9043560" cy="65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35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78594"/>
            <a:ext cx="8397875" cy="62984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20800" y="1614240"/>
              <a:ext cx="5182560" cy="4499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600" y="1602000"/>
                <a:ext cx="5201280" cy="452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41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11408411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AF8B445FD6E844983DA240D21C2856" ma:contentTypeVersion="4" ma:contentTypeDescription="Create a new document." ma:contentTypeScope="" ma:versionID="d2462aee55854a484c1d14f0f92a76f8">
  <xsd:schema xmlns:xsd="http://www.w3.org/2001/XMLSchema" xmlns:xs="http://www.w3.org/2001/XMLSchema" xmlns:p="http://schemas.microsoft.com/office/2006/metadata/properties" xmlns:ns2="5e2d5621-62a0-4943-a792-f629bba7b3b6" targetNamespace="http://schemas.microsoft.com/office/2006/metadata/properties" ma:root="true" ma:fieldsID="4fc6ad5ea6920819496824e290163745" ns2:_="">
    <xsd:import namespace="5e2d5621-62a0-4943-a792-f629bba7b3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d5621-62a0-4943-a792-f629bba7b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AFDEB2-E128-4951-89BE-65C1897CB6C3}"/>
</file>

<file path=customXml/itemProps2.xml><?xml version="1.0" encoding="utf-8"?>
<ds:datastoreItem xmlns:ds="http://schemas.openxmlformats.org/officeDocument/2006/customXml" ds:itemID="{2CC56FB2-76B8-4355-83DD-CB2256485050}"/>
</file>

<file path=customXml/itemProps3.xml><?xml version="1.0" encoding="utf-8"?>
<ds:datastoreItem xmlns:ds="http://schemas.openxmlformats.org/officeDocument/2006/customXml" ds:itemID="{0A8E6CC7-779E-4C21-9583-629A864E2109}"/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0</TotalTime>
  <Words>1339</Words>
  <Application>Microsoft Office PowerPoint</Application>
  <PresentationFormat>On-screen Show (4:3)</PresentationFormat>
  <Paragraphs>289</Paragraphs>
  <Slides>46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46</vt:i4>
      </vt:variant>
    </vt:vector>
  </HeadingPairs>
  <TitlesOfParts>
    <vt:vector size="65" baseType="lpstr">
      <vt:lpstr>Arial</vt:lpstr>
      <vt:lpstr>Arial MT</vt:lpstr>
      <vt:lpstr>Calibri</vt:lpstr>
      <vt:lpstr>Calibri Light</vt:lpstr>
      <vt:lpstr>Cambria</vt:lpstr>
      <vt:lpstr>Cambria Math</vt:lpstr>
      <vt:lpstr>Courier New</vt:lpstr>
      <vt:lpstr>Georgia</vt:lpstr>
      <vt:lpstr>Helvetica</vt:lpstr>
      <vt:lpstr>Symbol</vt:lpstr>
      <vt:lpstr>Tahoma</vt:lpstr>
      <vt:lpstr>Times New Roman</vt:lpstr>
      <vt:lpstr>Verdana</vt:lpstr>
      <vt:lpstr>Wingdings</vt:lpstr>
      <vt:lpstr>1_Office Theme</vt:lpstr>
      <vt:lpstr>Office Theme</vt:lpstr>
      <vt:lpstr>2_Office Theme</vt:lpstr>
      <vt:lpstr>3_Office Theme</vt:lpstr>
      <vt:lpstr>4_Office Theme</vt:lpstr>
      <vt:lpstr>Machine Learning DSECL    ZG565</vt:lpstr>
      <vt:lpstr>Machine Learning</vt:lpstr>
      <vt:lpstr>Session Content</vt:lpstr>
      <vt:lpstr>Closed Form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Basis Function Models</vt:lpstr>
      <vt:lpstr>PowerPoint Presentation</vt:lpstr>
      <vt:lpstr>Linear Basis Function Models</vt:lpstr>
      <vt:lpstr>PowerPoint Presentation</vt:lpstr>
      <vt:lpstr>Linear Basis Function Models</vt:lpstr>
      <vt:lpstr>Extending linear regression to more complex models</vt:lpstr>
      <vt:lpstr> Linear Basis Function Models</vt:lpstr>
      <vt:lpstr> Linear Basis Function Models </vt:lpstr>
      <vt:lpstr> Linear Basis Function Models </vt:lpstr>
      <vt:lpstr>Evaluation metrics</vt:lpstr>
      <vt:lpstr>MSE, RMSE, MAE</vt:lpstr>
      <vt:lpstr>MAPE</vt:lpstr>
      <vt:lpstr>R-squared  </vt:lpstr>
      <vt:lpstr>R-squared/Adjusted R-squared</vt:lpstr>
      <vt:lpstr>Choosing the metrics</vt:lpstr>
      <vt:lpstr>Quality of fit</vt:lpstr>
      <vt:lpstr>Addressing overfitting </vt:lpstr>
      <vt:lpstr>Quality of fit</vt:lpstr>
      <vt:lpstr>Overfitting vs Underfitting</vt:lpstr>
      <vt:lpstr>Overfitting</vt:lpstr>
      <vt:lpstr>PowerPoint Presentation</vt:lpstr>
      <vt:lpstr>Effect of Training Size on Overfitting</vt:lpstr>
      <vt:lpstr>PowerPoint Presentation</vt:lpstr>
      <vt:lpstr>Polynomial Fitting can lead to Overfitting </vt:lpstr>
      <vt:lpstr>How to experiment on Model Complexity ?</vt:lpstr>
      <vt:lpstr>PowerPoint Presentation</vt:lpstr>
      <vt:lpstr>PowerPoint Presentation</vt:lpstr>
      <vt:lpstr>PowerPoint Presentation</vt:lpstr>
      <vt:lpstr>Ridge/L2 regularization</vt:lpstr>
      <vt:lpstr>PowerPoint Presentation</vt:lpstr>
      <vt:lpstr>Regularization Lasso Regression (Least Absolute Shrinkage and Selection Operator Regression) –L1 </vt:lpstr>
      <vt:lpstr>PowerPoint Presentation</vt:lpstr>
      <vt:lpstr>PowerPoint Presentation</vt:lpstr>
      <vt:lpstr>Numerical Exercise – For Student Practice  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2022-11-25T07:43:20Z</dcterms:created>
  <dcterms:modified xsi:type="dcterms:W3CDTF">2024-12-07T10:24:39Z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0x01010068AF8B445FD6E844983DA240D21C2856</vt:lpwstr>
  </property>
</Properties>
</file>