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4.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3.xml" ContentType="application/vnd.openxmlformats-officedocument.presentationml.slideLayout+xml"/>
  <Override PartName="/ppt/ink/ink25.xml" ContentType="application/inkml+xml"/>
  <Override PartName="/ppt/notesMasters/notesMaster1.xml" ContentType="application/vnd.openxmlformats-officedocument.presentationml.notesMaster+xml"/>
  <Override PartName="/ppt/ink/ink11.xml" ContentType="application/inkml+xml"/>
  <Override PartName="/ppt/ink/ink12.xml" ContentType="application/inkml+xml"/>
  <Override PartName="/ppt/ink/ink10.xml" ContentType="application/inkml+xml"/>
  <Override PartName="/ppt/ink/ink24.xml" ContentType="application/inkml+xml"/>
  <Override PartName="/ppt/ink/ink13.xml" ContentType="application/inkml+xml"/>
  <Override PartName="/ppt/ink/ink9.xml" ContentType="application/inkml+xml"/>
  <Override PartName="/ppt/ink/ink2.xml" ContentType="application/inkml+xml"/>
  <Override PartName="/ppt/ink/ink3.xml" ContentType="application/inkml+xml"/>
  <Override PartName="/ppt/ink/ink1.xml" ContentType="application/inkml+xml"/>
  <Override PartName="/ppt/theme/theme2.xml" ContentType="application/vnd.openxmlformats-officedocument.theme+xml"/>
  <Override PartName="/ppt/theme/theme1.xml" ContentType="application/vnd.openxmlformats-officedocument.theme+xml"/>
  <Override PartName="/ppt/ink/ink7.xml" ContentType="application/inkml+xml"/>
  <Override PartName="/ppt/ink/ink8.xml" ContentType="application/inkml+xml"/>
  <Override PartName="/ppt/ink/ink6.xml" ContentType="application/inkml+xml"/>
  <Override PartName="/ppt/ink/ink4.xml" ContentType="application/inkml+xml"/>
  <Override PartName="/ppt/ink/ink5.xml" ContentType="application/inkml+xml"/>
  <Override PartName="/ppt/ink/ink14.xml" ContentType="application/inkml+xml"/>
  <Override PartName="/ppt/ink/ink20.xml" ContentType="application/inkml+xml"/>
  <Override PartName="/ppt/ink/ink23.xml" ContentType="application/inkml+xml"/>
  <Override PartName="/ppt/ink/ink22.xml" ContentType="application/inkml+xml"/>
  <Override PartName="/ppt/ink/ink19.xml" ContentType="application/inkml+xml"/>
  <Override PartName="/ppt/ink/ink21.xml" ContentType="application/inkml+xml"/>
  <Override PartName="/ppt/ink/ink18.xml" ContentType="application/inkml+xml"/>
  <Override PartName="/ppt/ink/ink15.xml" ContentType="application/inkml+xml"/>
  <Override PartName="/ppt/ink/ink16.xml" ContentType="application/inkml+xml"/>
  <Override PartName="/ppt/ink/ink17.xml" ContentType="application/inkml+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ppt/tags/tag2.xml" ContentType="application/vnd.openxmlformats-officedocument.presentationml.tags+xml"/>
  <Override PartName="/ppt/tags/tag1.xml" ContentType="application/vnd.openxmlformats-officedocument.presentationml.tag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8"/>
  </p:notesMasterIdLst>
  <p:sldIdLst>
    <p:sldId id="257" r:id="rId2"/>
    <p:sldId id="467" r:id="rId3"/>
    <p:sldId id="258" r:id="rId4"/>
    <p:sldId id="425" r:id="rId5"/>
    <p:sldId id="374" r:id="rId6"/>
    <p:sldId id="375" r:id="rId7"/>
    <p:sldId id="376" r:id="rId8"/>
    <p:sldId id="377" r:id="rId9"/>
    <p:sldId id="431" r:id="rId10"/>
    <p:sldId id="422" r:id="rId11"/>
    <p:sldId id="429" r:id="rId12"/>
    <p:sldId id="434" r:id="rId13"/>
    <p:sldId id="464" r:id="rId14"/>
    <p:sldId id="465" r:id="rId15"/>
    <p:sldId id="466" r:id="rId16"/>
    <p:sldId id="439" r:id="rId17"/>
    <p:sldId id="440" r:id="rId18"/>
    <p:sldId id="442" r:id="rId19"/>
    <p:sldId id="460" r:id="rId20"/>
    <p:sldId id="461" r:id="rId21"/>
    <p:sldId id="463" r:id="rId22"/>
    <p:sldId id="462" r:id="rId23"/>
    <p:sldId id="468" r:id="rId24"/>
    <p:sldId id="469" r:id="rId25"/>
    <p:sldId id="470" r:id="rId26"/>
    <p:sldId id="443"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4560" autoAdjust="0"/>
  </p:normalViewPr>
  <p:slideViewPr>
    <p:cSldViewPr snapToGrid="0">
      <p:cViewPr varScale="1">
        <p:scale>
          <a:sx n="63" d="100"/>
          <a:sy n="63" d="100"/>
        </p:scale>
        <p:origin x="8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png"/></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09:40:46.278"/>
    </inkml:context>
    <inkml:brush xml:id="br0">
      <inkml:brushProperty name="width" value="0.05292" units="cm"/>
      <inkml:brushProperty name="height" value="0.05292" units="cm"/>
      <inkml:brushProperty name="color" value="#FF0000"/>
    </inkml:brush>
  </inkml:definitions>
  <inkml:trace contextRef="#ctx0" brushRef="#br0">23619 5585 1204 0,'0'0'258'16,"0"0"-161"-16,0 0-20 0,0 0 31 16,92-38-11-16,-38 2-34 15,7-10-19-15,12-24-3 16,6-22 4-16,-7-29 21 16,-15-3-7-16,-29 20 1 15,-22 34-8-15,-6 36-12 16,-6 12-19-16,-6 4-15 15,-1 3-6-15,4 2 0 16,4 8 1-16,3 5-1 16,2 3-9-16,0 19-7 15,-3 26 16-15,-8 27 0 16,-9 28 22-16,-4 7 7 16,7-7 4-16,11-26-3 15,6-25-12-15,17-13-10 0,13-9-2 16,14 1-5-16,23-6 1 15,4-9 5-15,1-16-7 16,-2-3-7-16,-19-30-51 16,-5-14 11-16,-10-20 26 15,-14-25 19-15,-9 7 1 16,-6 5 1-16,-7 19 17 16,0 23 45-16,0 7 5 15,0 6 8-15,0 16-13 16,-7 9-49-16,-7 19-13 15,-3 17-1-15,-2 11 1 16,2 6 7-16,6 1 12 0,8-4 8 16,3-4-11-16,14-8-10 15,15-8-6-15,9-11-15 16,9-13-78-16,7-6-57 16,1-21-100-16,-2-17-20 15,0-23 71-15,-6-23 98 16,-12 3 95-16,-12 9 6 15,-12 19 101-15,-8 23 64 16,-3 7 21-16,0 9-13 16,-1 14-65-16,-15 6-68 15,-3 25-26-15,-3 10 4 16,4 9-9-16,3 6-7 0,9-5-1 16,6-2 1-16,0-10-2 15,13-15 0-15,4-11-2 16,2-13-17-16,-1-8 8 15,0-21 10-15,0-27 1 16,-6-1 0-16,-5-4 8 16,-2 4 10-16,-4 20 25 15,-1 8 41-15,0 24 24 16,0 7-81-16,-10 47-27 16,-2 35 0-16,3 31 7 15,8 19-1-15,1 6-6 16,0-6 1-16,0-13 0 15,-14-10 10-15,-2-23-11 0,1-26 0 16,0-23-6 0,1-14-1-16,-2-7-30 0,-4-11 7 15,-2-7-4-15,0-33 1 16,8-34-10-16,13-28 19 16,2-6 15-16,20 15 8 15,6 21 1-15,-5 24-6 16,2 5 6-16,6-6-1 15,6-4 0-15,6-4 0 16,2 0 0-16,0 3 1 16,-1 2-1-16,-4 1 1 15,-5 2 0-15,-7 0 1 16,-6 3-1-16,-9 5 1 0,-5 4-1 16,-1 10 2-1,-5 4-1-15,-1 8 15 0,0 8-2 16,0 0-14-16,0 17 0 15,0 15 0-15,-5 10 0 16,-6 10 15-16,1 1-3 16,1-2 0-16,6 0-11 15,3-5 7-15,9-9-7 16,13-11-1-16,8-10 1 16,9-15 5-16,-2-2-6 15,0-25-23-15,-1-10-5 16,-6-11 20-16,-5-8 7 15,-4-4 0-15,-6 2 0 16,-3 4 1-16,-5 10 0 16,-2 13 10-16,-2 11 8 0,-3 11 3 15,0 8-7-15,0 3-14 16,0 22-9-16,0 11 8 16,0 10 0-16,0 3 1 15,0 2 0-15,0-6 0 16,8-6-6-16,9-9-68 15,7-13-36-15,1-14-112 16,4-3-39-16,-5-25 5 16,-3-13 73-16,-5-13 137 15,-6-6 46-15,-3-1 52 16,-6 7 96-16,-1 10 23 16,0 13-25-16,0 13-50 0,0 12-35 15,0 3-48-15,0 15-13 16,0 16-2-16,0 7 2 15,0 5-1-15,5 4 0 16,2-2 0-16,-3-5-8 16,-1-2-13-16,-3-5-15 15,0-5-2-15,-7-4 20 16,-11-5 13-16,-3-2 6 16,3-7 1-16,0-5-1 15,9-5 1-15,9 0 4 16,0-3-5-16,24-16-70 15,15-3-11-15,13-7 19 16,9-2 8-16,6-6 16 16,-1-1 23-16,-6-3 15 15,-10 2 1-15,-15 2 28 0,-17 7 35 16,-11 7 35-16,-7 6-12 16,-7 7-36-16,-10 5-19 15,-2 5-12-15,4 2-14 16,2 12-5-16,8 7 0 15,5 1 0-15,3 4-1 16,16-2-1-16,8 0 1 16,1-4-1-16,-2 1-1 15,-5-5 2-15,-6-2-1 16,-9-1 0-16,-6 1 1 16,0-2 0-16,-15 2 2 15,-5 1-1-15,-2 0 0 16,0 1 5-16,4 1-5 15,3 0-1-15,9-5 0 0,6 2-1 16,0-4 1-16,21-5 0 16,8-5 6-16,10 0-4 15,6-11 5-15,1-3-6 16,-2-2 0-16,-4-1 0 16,-10 3 11-16,-8 3 13 15,-5 6 24-15,-5 5 1 16,-4 0-35-16,0 9-14 15,-2 12 7-15,1 5-7 16,1 2 0-16,-4 2-1 16,-4-5-7-16,0-3-109 0,-4-12-59 15,-13-5-124-15,1-5-327 16</inkml:trace>
  <inkml:trace contextRef="#ctx0" brushRef="#br0" timeOffset="144.897">26511 4788 776 0,'0'0'552'0,"0"0"-469"16,0 0-13-16,0 0-56 15,0 0 2-15,-1 92-7 16,4-10-9-16,10-8-65 16,2-12-521-16</inkml:trace>
  <inkml:trace contextRef="#ctx0" brushRef="#br0" timeOffset="826.0187">26783 5043 322 0,'0'0'1015'15,"0"0"-767"-15,0 0-19 16,0 0-64-16,-104-52-11 16,73 69-75-16,-3 15-13 15,-1 12-17-15,4 6-24 16,7 3-7-16,11 0-11 15,13-5-6-15,7-5 0 16,28-8 0-16,23-15-1 16,6-11-17-16,6-9-39 15,0-9-50-15,-17-21-21 16,-4-10 47-16,-20-19 55 0,-16 1 19 16,-13-3 6-16,-2 2 39 15,-19 19 36-15,-6 4 12 16,0 17-27-16,0 14-20 15,2 5-23-15,6 24-16 16,5 12 0-16,11 6 0 16,3 3-1-16,15-1-2 15,20-4-90-15,9-10-24 16,10-10 17-16,0-9-49 16,1-11-25-16,-6-7 73 15,-10-15 87-15,-9-9 13 16,-11-1 94-16,-8-1 39 15,-7 5 41-15,-2 8-2 16,-2 7-28-16,0 12-47 16,0 1-65-16,0 11-31 0,0 13-1 15,0 5 1-15,0 2 0 16,0 3 0-16,0-1-1 16,0 0 1-16,0-5 1 15,-3-4-1-15,0-9-1 16,3-12 0-16,0-3 10 15,13-27-3-15,13-12-6 16,8-9 39-16,6-8 42 16,2 2 7-16,1 10-5 15,-7 13-60-15,-7 17-24 16,-3 14-6-16,-7 6 4 16,1 20-7-16,-5 7 9 0,-2 4 0 15,-7 4 1-15,-4 1 8 16,-2 0-9-16,7 9-12 15,3-10-252-15,5-14-620 0</inkml:trace>
  <inkml:trace contextRef="#ctx0" brushRef="#br0" timeOffset="3031.6572">28982 5346 1525 0,'0'0'223'15,"0"0"-76"-15,45-72 66 16,-9 22-70-16,16-26-42 16,16-40-41-16,12-42-31 0,-1-21-1 15,-22 8-1 1,-23 30-13-16,-28 51-11 0,-6 35-3 15,-13 21-37-15,-14 13-3 16,-10 9-18-16,-10 11-1 16,-13 2 9-16,-7 40-6 15,3 29 42-15,23 22 14 16,20-2 39-16,21-16 14 16,22-25-28-16,12-13-6 15,11 0-19-15,4 3 1 16,3-5 0-16,-8-7 0 15,-12-9-1-15,-17-7 1 0,-10-4 0 16,-5 0 32 0,-15 4 26-16,-12 9-16 0,-7 5 5 15,1 8-10-15,1 4-15 16,10 4-10-16,8-2-11 16,11 1-1-16,3-6-1 15,23-7 1-15,26-8-1 16,7-13-62-16,11-6-71 15,1-25-102-15,-5-30-63 16,-3-32-33-16,-18-23 153 16,-14 8 178-16,-19 25 52 15,-9 32 176-15,0 28 28 16,0 2-8-16,0 6-64 16,-2 9-53-16,2 4-100 15,0 35-24-15,11 31 2 0,11 29 15 16,-1 10-6-16,0-2-2 15,-7-26-15-15,-4-29 4 16,-4-20-5-16,-2-13 0 16,1-7 0-16,3-10-12 15,2-2 6-15,3-43 5 16,8-33-30-16,6-27 19 16,1 6 11-16,-3 22 0 15,-5 31-1-15,2 27-9 16,8 3-3-16,6 6-60 15,11 8-21-15,4 0-42 16,5 18-50-16,-1 5-3 16,-3 1-99-16,-9-6 25 0,-11-4 31 15,-15-11 200-15,-9-3 33 16,-8-10 166-16,0-8 40 16,-9-2 25-16,-4 1-14 15,-1 2-15-15,-2 6-15 16,-2 7-61-16,-3 4-48 15,-6 4-32-15,-6 18-18 16,-1 6 6-16,-1 7-7 16,4 4-7-16,9 0-13 15,10-3-6-15,12-3 0 16,0-8-1-16,24-13 0 16,11-10-40-16,4-2-39 15,2-21-28-15,-5-5 16 0,-7-7-19 16,-6-2 57-1,-7 3 49-15,-7 3 4 0,-3 7 13 16,-3 7 14-16,-3 6 41 16,0 9-9-16,0 0-32 15,0 10-27-15,0 15 0 16,0 9 0-16,0 4 0 16,0 2 0-16,13-4 0 15,10-8 0-15,5-14-43 16,8-14-47-16,0-10-89 15,-2-27-17-15,-6-25 104 16,-8-35 76-16,-4-42 16 16,-4-15 67-16,-5 22 54 15,-2 39-14-15,-4 52 71 0,-1 24 19 16,0 6-127-16,0 10-45 16,0 1-25-16,0 41-15 15,0 37 15-15,2 36 0 16,10 14 42-16,10-3 20 15,2-30-28-15,0-35-26 16,-1-23-8-16,2-16-61 16,5-10-95-16,-1-11-139 15,-2-11 20-15,-6-30 12 16,-12-10 173-16,-6-8 90 16,-3 3 78-16,0 12 113 15,-6 10 16-15,1 12-15 16,2 13-33-16,3 9-54 0,0 2-90 15,0 22-6 1,5 12-3-16,3 8 12 0,-1 7 1 16,-1 4-3-16,0-4-2 15,0-3-13-15,-2-9 5 16,4-14-6-16,4-14 0 16,-2-11-22-16,4-12 22 15,1-20 1-15,-2-6 5 16,3-5 2-16,-2 3-7 15,4 7 10-15,1 10 13 16,2 7 0-16,6 9-8 16,3 7-14-16,4 0-1 15,9 17-1-15,4 7 0 0,5 8 0 16,7-1 0 0,2 1-95-16,-2-5-118 0,-7-9-90 15,-13-16-46-15,-17-2 14 16,-18-25 231-16,-4-13 104 15,-13-5 249-15,-8 0 69 16,0 7-31-16,4 5-15 16,3 13-85-16,1 11-49 15,2 7-25-15,-1 6-79 16,-4 20-33-16,-2 10 0 16,0 9 1-16,3 4-1 15,8 0 4-15,7-4-5 0,0-10-6 16,16-16-29-1,11-14-32-15,7-5-3 0,3-24-14 16,1-10 16-16,-1-7 46 16,-3-4 17-16,-7 0 4 15,-3 6 2-15,-8 5 4 16,-3 8 31-16,-7 9 25 16,-5 12-18-16,-1 5-13 15,0 5-30-15,0 17-1 16,0 8 1-16,0 6-1 15,0 0-1-15,13-5 1 16,11-7-8-16,6-11-8 16,7-13-20-16,2-3-24 15,0-25 11-15,-5-12 13 16,-10-26 37-16,-6-33 15 0,-4-35 20 16,-3 9 23-16,-5 27 9 15,-3 40-25-15,-3 40-38 16,0 5-4-16,0 7-7 15,0 6 1-15,0 17-23 16,0 33 6-16,8 31 23 16,10 25 9-16,-3 13 31 15,-1-20 6-15,-6-26-13 16,-8-30-33-16,0-13-39 16,0-2-113-16,0-9-180 15,-5-9-372-15</inkml:trace>
  <inkml:trace contextRef="#ctx0" brushRef="#br0" timeOffset="3221.5241">31905 4556 1200 0,'0'0'299'15,"0"0"-43"-15,0 0-150 16,0 0-17-16,83-8-26 16,-43 27-16-16,2 10-13 15,-5 8-6-15,-11 5-21 16,-13 1-6-16,-8-3-1 15,-5-3-21-15,-2-11-137 16,-14-13-38-16,-1-9-156 16,7-4-475-16</inkml:trace>
  <inkml:trace contextRef="#ctx0" brushRef="#br0" timeOffset="3976.7571">32170 4539 747 0,'0'0'234'0,"0"0"72"0,0 0-110 16,0 0-18-16,0 0-92 15,0 0-51-15,95-36-19 16,-66 50-10-16,2 4-5 16,-1 2-1-16,-5 1-23 15,-8-4-53-15,-4 0-15 16,-8-4 50-16,-5-6-12 16,0-6 53-16,-2-1 3 15,-10 0 19-15,2-3 39 16,-1-5 40-16,-2-1-2 15,1 5 21-15,-1 1-16 16,-1 3-36-16,-4 2-18 0,3 15 1 16,-2 3-5-16,4 8-10 15,7 1-22-15,6 3-12 16,3-6 5-16,23-2-1 16,11-7-6-16,11-9-12 15,6-6-76-15,-1-2-47 16,-8-17 2-16,-8-12 4 15,-14-9 75-15,-7-7 54 16,-10-2 16-16,-4 4 59 16,-2 6 35-16,0 9 19 15,0 12-4-15,-2 10-29 16,-2 6-51-16,-2 6-38 16,-1 14-7-16,2 10 1 0,3 4 7 15,2 5-8-15,0 0 0 16,12 2-2-16,5-4 1 15,2-6 0-15,3-5-45 16,-1-11-32-16,2-8-17 16,-3-7 35-16,-4 0 49 15,-3-9 11-15,-7-5 6 16,-3-2 1-16,-3 2 6 16,0 2-1-16,0 3-4 15,-3 1 6-15,0 3-12 16,0-1 7-16,0 1-1 15,3-4 1-15,0-2 3 16,0-6-6-16,9-8 7 16,10-6 11-16,5-7 16 15,6-2 18-15,1 2-5 16,-1 9 21-16,-5 12 15 0,-4 10-20 16,-3 7-49-16,-1 13-20 15,0 20 0-15,1 12 6 16,5 20 18-16,7 18 10 15,2 17 23-15,3 4-11 16,-4-10-25-16,-15-12-21 16,-10-28-153-16,-6-18-563 0</inkml:trace>
  <inkml:trace contextRef="#ctx0" brushRef="#br0" timeOffset="4790.5416">26483 6564 1490 0,'0'0'182'16,"0"0"-141"-16,0 0 7 15,-3 104 72-15,3-49-19 0,0-1-37 16,0-2-20-16,0-6-20 15,0-9-17-15,0-11-6 16,0-11 6-16,0-12-6 16,0-3 18-16,0-23 5 15,-2-15-23-15,1-19 11 16,-1-2-12-16,2-7 11 16,0 3-5-16,2 15-4 15,11 5 24-15,4 16 2 16,3 18-14-16,4 9-8 15,0 23-5-15,5 15-1 16,-3 13 9-16,-2 5-8 16,-5 2 8-16,-6-2-8 15,-7-6-1-15,-6-8 0 16,0-10 0-16,0-12 0 0,-8-12 1 16,0-8 11-16,4-21 28 15,4-29-6-15,9-33-5 16,16 1 0-16,7 6-9 15,3 16 6-15,-3 33 0 16,2 11-14-16,1 11 0 16,-9 14-5-16,-5 29-6 15,-7 12-1-15,-10 6 1 16,-4 1 1-16,0-5-2 16,0-12-33-16,0-20-154 15,0-11-302-15,0-9-357 0</inkml:trace>
  <inkml:trace contextRef="#ctx0" brushRef="#br0" timeOffset="5046.3099">27150 6341 1075 0,'0'0'166'16,"0"0"25"-16,0 0 16 16,-53 98-50-16,43-53-70 15,8 3-51-15,2-2-15 16,18-5-12-16,10-4 10 15,8-5 22-15,5-5-5 16,-1-4-17-16,-6-4-11 16,-7-2-7-16,-15-1 0 15,-12-3-1-15,-6 2 3 0,-29 2 6 16,-15 0-3-16,-11 0-6 16,-3-3-2-1,-7-5-125-15,18-6-195 0,18-3-358 16</inkml:trace>
  <inkml:trace contextRef="#ctx0" brushRef="#br0" timeOffset="5273.9434">27680 6432 1498 0,'0'0'210'15,"0"0"-29"-15,0 0 43 16,0 0-98-16,0 0-58 0,0 0 6 15,-19 85-10 1,18-37-20-16,1 2-16 16,0-2-13-16,0-4-9 0,0-8-6 15,4-5-10-15,8-15-122 16,11-16-165-16,-1-6-281 16,-2-16-562-16</inkml:trace>
  <inkml:trace contextRef="#ctx0" brushRef="#br0" timeOffset="5428.9833">27834 6641 1348 0,'0'0'291'16,"0"0"-208"-16,0 0-48 0,0 0 15 16,0 0 11-16,125-34-49 15,-60 2-12-15,-13 6-231 16,-18-3-423-16</inkml:trace>
  <inkml:trace contextRef="#ctx0" brushRef="#br0" timeOffset="5593.2894">27600 6432 1558 0,'0'0'213'0,"0"0"-147"16,127-62-33-16,-18 30-2 15,-6 10-10-15,-18 13-21 16,-29 15-5-16,-31 12-240 16,-14 4-477-16</inkml:trace>
  <inkml:trace contextRef="#ctx0" brushRef="#br0" timeOffset="6088.9844">26615 7497 2020 0,'0'0'236'16,"-30"93"-181"-16,19-9-39 0,3 14 5 16,7-13 43-1,1-19-17-15,0-24-21 0,0-8-14 16,-3 2-12-16,0-6 1 15,-2-5-1-15,-1-22-12 16,1-9 3-16,-2-44-49 16,4-35 5-16,3-40 26 15,0-21 20-15,23-2-1 16,11 15 8-16,2 41 0 16,0 32 21-16,-5 22 7 15,-3 16-4-15,4 7-8 16,1 7-14-16,-2 8-2 15,-10 12 0-15,-12 35 1 16,-11 24-1-16,-37 24 0 16,-17 5 2-16,-1-14 5 0,9-24-1 15,17-19 8-15,4-6 3 16,0 0-3-16,5 3-4 16,7-5-4-16,13-12-4 15,4-9-1-15,29-11 0 16,27-3 9-16,6-12-10 15,10-6-45-15,34-15-134 16,-27 5-325-16,-5-2-656 0</inkml:trace>
  <inkml:trace contextRef="#ctx0" brushRef="#br0" timeOffset="6569.301">27114 7497 1470 0,'0'0'204'0,"0"0"-137"16,0 0 89-16,0 0-65 15,0 0 3-15,0 0 6 16,-38 90-26-16,44-49-36 16,2-1-14-16,2-2-5 15,-2-4-4-15,-1-9-9 16,-1-5-6-16,1-12-12 16,-2-8-133-16,-1-7-28 15,-1-24-47-15,1-21-25 16,0-6 69-16,2-5 124 15,0 0 52-15,4 13 20 16,2 6 31-16,3 14 33 16,0 18-6-16,6 10-46 15,1 2 2-15,3 19 20 0,1 6-13 16,-3 6 13-16,-6 5-15 16,-6 1-7-16,-5-1-11 15,-6-5-8-15,0-2 2 16,0-9-9-16,-8-11 1 15,-1-9 6-15,3-6 111 16,6-24-28-16,0-12-43 16,6-5-20-16,15 4 13 15,2 9-8-15,2 14-14 16,0 15-8-16,0 5-3 16,-1 19-1-16,-3 16 0 15,-1 6-6-15,-5 4-3 16,-2 1-3-16,2-5-10 15,0-10-196-15,-3-17-391 0</inkml:trace>
  <inkml:trace contextRef="#ctx0" brushRef="#br0" timeOffset="6823.4485">27785 7272 1450 0,'0'0'186'16,"0"0"-36"-16,0 0-64 15,-54 94-31-15,51-57-32 16,3-1-11-16,13-2-12 16,11-4 1-16,5-4-1 0,-1-2-10 15,2-4-15 1,-8-1-25-16,-4-1-34 0,-10 0 45 16,-8 0 1-16,-12 2 29 15,-18 2 9-15,-12 0-1 16,-3 0-9-16,-7-8-96 15,12-3-114-15,13-10-320 0</inkml:trace>
  <inkml:trace contextRef="#ctx0" brushRef="#br0" timeOffset="7059.6182">28180 7332 1500 0,'0'0'346'16,"0"0"-263"-16,0 0-21 16,0 0 45-16,-36 93 42 15,36-51-61-15,6 5-22 16,11-2-28-16,-1-1-13 16,5-7-19-16,-2-8-6 15,2-10-31-15,16-19-122 16,-7-3-185-16,-2-17-336 0</inkml:trace>
  <inkml:trace contextRef="#ctx0" brushRef="#br0" timeOffset="7208.7524">28335 7527 1324 0,'0'0'296'0,"0"0"-201"15,0 0-33-15,0 0-24 16,0 0 14-16,117-35-30 15,-46 13-22-15,-13 2-88 16,-13 1-311-16</inkml:trace>
  <inkml:trace contextRef="#ctx0" brushRef="#br0" timeOffset="7380.8915">28156 7324 1859 0,'0'0'237'0,"0"0"-197"16,0 0-8 0,103-66-17-16,-7 46-15 0,24 20 0 15,-3 10-127-15,-32 14-402 16,-43 6-853-16</inkml:trace>
  <inkml:trace contextRef="#ctx0" brushRef="#br0" timeOffset="8062.9691">26766 8495 1689 0,'0'0'172'16,"0"0"-126"-16,0 0-45 0,0 0 0 15,-55 106 40 1,40-50-3-16,6 2-16 0,3-2-9 16,6-6-5-16,0-13-6 15,0-9 4-15,0-16-6 16,3-12 1-16,6-7 26 16,4-26-17-16,7-23-1 15,-1-3-9-15,2-6 2 16,-1-1 7-16,-1 15 17 15,2 1 29-15,0 12-5 16,3 14-18-16,1 16-21 16,0 8-10-16,2 12-1 15,0 20 1-15,-2 9 0 16,1 5 1-16,-6 2-1 16,-6-3 5-16,-2-7-5 0,-8-6 1 15,-1-14-1-15,-3-13 0 16,0-5 14-16,3-25 19 15,6-30-20-15,14-27-8 16,3 0 2-16,6 9-2 16,1 18 5-16,-4 27 1 15,3 9-5-15,-2 13-7 16,-5 9-1-16,-9 27 0 16,-7 14 0-16,-4 5 0 15,-5 3 0-15,0-6-53 16,4 6-136-16,4-15-127 15,2-15-457-15</inkml:trace>
  <inkml:trace contextRef="#ctx0" brushRef="#br0" timeOffset="8385.5327">27583 8339 671 0,'0'0'790'0,"0"0"-718"15,0 0-36-15,0 0 75 16,20 97 32-16,-10-63-61 15,-1 2-6-15,0-2-10 16,-3-6-27-16,0-7-8 16,-3-9-12-16,-2-12-7 15,-1 0 108-15,0-27 6 16,0-14-86-16,2-24-21 0,1 2-1 16,3-4 7-1,3 8 9-15,3 23 17 0,1 9-18 16,5 21-33-1,0 6 0-15,5 22 0 0,2 16 0 16,0 7 0-16,0 8 0 16,-2-1 0-16,-2-4-28 15,-6-5-102-15,-15 2-142 16,0-15-260-16,-5-12-438 0</inkml:trace>
  <inkml:trace contextRef="#ctx0" brushRef="#br0" timeOffset="8709.3502">27707 8508 1144 0,'0'0'132'0,"0"0"-92"15,0 0-19-15,133-11 12 16,-67 8-24-16,5-4-9 16,-1-2-126-16,-7-5-100 15,-12-8 75-15,-16-8 38 16,-14-6 113-16,-13-7 123 15,-8 0 130-15,0 2 16 16,0 10 31-16,-6 10-43 16,2 11-54-16,2 10-67 15,2 0-98-15,0 21-30 16,6 14 1-16,6 5 4 16,5 9-3-16,2 0-8 15,1-2 4-15,1 0-5 0,-6-5-1 16,-4-3-59-16,-6-9-183 15,-5-23-143-15,-4-7-142 16,-5-5 154-16</inkml:trace>
  <inkml:trace contextRef="#ctx0" brushRef="#br0" timeOffset="8882.2877">28223 8210 905 0,'0'0'285'16,"-3"-79"9"-16,3 43-52 15,8 8-81-15,14 8-46 16,8 8-30-16,4 5-17 15,5 4-9-15,0 3-9 16,-2 0-4-16,-8 14-16 16,-9 8-21-16,-12 5-3 15,-8 9-5-15,-33 28-1 0,-9-7-59 16,-8-6-316-16</inkml:trace>
  <inkml:trace contextRef="#ctx0" brushRef="#br0" timeOffset="10781.9103">27368 9164 537 0,'0'0'358'0,"0"0"-162"16,0 0 42-16,0 0-26 16,0 0-118-16,0 0 3 0,-68 143 30 15,56-61-22-15,6-6-23 16,6-10-32-16,0-21-15 15,0 1-15-15,6 0-12 16,0-12-7-16,0-10 0 16,0-17 1-16,-3-7 10 15,-2-15 16-15,4-32-16 16,4-34-12-16,4-31 9 16,2-15-8-16,0 20 0 15,-3 29 5-15,-1 40 3 16,-1 16-8-16,0 9-1 15,4 9-5-15,4 4-6 16,-1 18 5-16,2 18 6 16,0 9-1-16,-1 5 1 15,0 2 0-15,-5-6 0 0,-1-7 0 16,-6-8 1-16,-3-9-1 16,-3-11 1-16,0-10 6 15,0-1 10-15,0-21-9 16,0-12-7-16,2-6 5 15,8-3-5-15,3 5 5 16,3 13-6-16,3 15 0 16,0 9-9-16,-1 20 8 15,1 19 0-15,-1 10 1 16,0 5-1-16,1-3-20 0,16 0-141 16,-7-15-150-1,0-17-383-15</inkml:trace>
  <inkml:trace contextRef="#ctx0" brushRef="#br0" timeOffset="11103.8784">28028 9138 1015 0,'0'0'118'16,"0"0"-61"-16,0 0 76 16,0 90-1-16,0-54-46 15,3-1-6-15,3-4-6 16,-3-8-32-16,0-7-15 15,-3-10 5-15,0-6 54 16,1-17 112-16,2-28-127 16,3-27-32-16,3 0 12 0,2 2 23 15,1 13-5-15,1 22 5 16,2 6-10-16,4 12-31 16,1 17-32-16,2 15 1 15,3 24 5-15,1 11-6 16,1 9 0-16,-5 2 0 15,0-2-1-15,-5-4 0 16,-7-7-40-16,-8-12-110 16,-2-11-148-16,0-19-271 0</inkml:trace>
  <inkml:trace contextRef="#ctx0" brushRef="#br0" timeOffset="11287.7493">28126 9194 1275 0,'0'0'307'16,"0"0"-245"-16,0 0-27 15,112 2 42-15,-18-10-12 16,27-9-36-16,-8-2-29 16,-7-5-22-16,-42 7-249 15,-32 2-503-15</inkml:trace>
  <inkml:trace contextRef="#ctx0" brushRef="#br0" timeOffset="11510.4998">28816 8791 1234 0,'0'0'187'0,"0"0"-14"0,0 0-71 16,0 0 35-16,0 0 57 15,10 78-14-15,-3-30-45 16,4 18-31-16,1-1-15 15,-3 1-12-15,0 2-23 16,-2-12-29-16,2 2-16 16,0-11-9-16,2-18-5 15,6-19-107-15,19-34-76 16,-1-15-187-16,-6-12-514 0</inkml:trace>
  <inkml:trace contextRef="#ctx0" brushRef="#br0" timeOffset="11669.3977">29081 9053 1294 0,'0'0'236'0,"0"0"-175"0,0 0 12 16,0 0 29-16,0 0-30 16,116-10-62-16,-72-14-10 15,-10 2-289-15,-13-2-587 0</inkml:trace>
  <inkml:trace contextRef="#ctx0" brushRef="#br0" timeOffset="11848.2926">28692 8891 1553 0,'0'0'218'15,"0"0"-180"-15,0 0-19 16,127-51 14-16,-29 22-6 15,18 7-16-15,7 15-11 16,-16 7-157-16,-40 17-397 16,-27 5-173-16</inkml:trace>
  <inkml:trace contextRef="#ctx0" brushRef="#br0" timeOffset="13386.7705">27995 10186 1257 0,'0'0'196'0,"0"0"-52"16,0 0-54-16,0 0-4 16,5 144 71-16,8-19-43 15,-1 9-35-15,3-5-26 16,-5-28-6-16,-2-28-13 15,-5-19-17-15,-2-22-16 16,-1-12 8-16,0-9-7 16,0-8-1-16,0-3-1 15,-10-37-9-15,-5-41-34 0,-3-41 11 16,0-25 4-16,6-12 13 16,6 6 13-16,6 20 2 15,0 14 1-15,14 28 6 16,6 30 23-16,1 27-17 15,-3 18 0-15,5 9-7 16,3 4-6-16,3 15 0 16,-1 32 6-16,-7 27-4 15,-12 24 7-15,-9 6-8 16,-18-5 6-16,-10-23 4 16,3-22 1-16,6-12 10 15,2-5 6-15,2-1-12 16,1 1 3-16,4-1-8 15,8-11-4-15,2-7-5 16,6-6-2-16,14-6 6 0,6-4 2 16,7-2-7-16,6-7-1 15,8-18-43-15,22-37-191 16,-11 3-325-16,-11-4-549 0</inkml:trace>
  <inkml:trace contextRef="#ctx0" brushRef="#br0" timeOffset="13649.4064">28347 9800 1393 0,'0'0'193'0,"0"0"-54"16,0 0-8-16,82-3-25 16,-55 21-36-16,-1 8-13 15,-7 8-5-15,-7 6 5 16,-9 10 22-16,-3 5-13 15,0 4-12-15,-11 1-7 16,2-1-5-16,6-3-5 16,3-5-15-16,9-6-10 15,24-9-7-15,25-8-5 16,35-20-2-16,32-8-75 16,-15-9-173-16,-19-11-379 0</inkml:trace>
  <inkml:trace contextRef="#ctx0" brushRef="#br0" timeOffset="14145.3391">28044 11668 1756 0,'0'0'205'0,"0"0"-205"15,0 0-3-15,0 0 3 16,0 92 13-16,0-52 9 15,-7-2 0-15,-5-4 0 16,1-6-13-16,1-12-1 16,-2-16 6-16,2-3 34 15,-8-44-1-15,-4-36-27 16,-1-39-4-16,2-9 15 16,11 18 19-16,5 38 12 15,5 41 5-15,0 20 0 16,14 13-23-16,11 1-36 15,17 35-1-15,18 35-6 16,14 29 0-16,-7-6 1 16,-13-14-1-16,-21-25-1 0,-11-22 0 15,0-2-60-15,1-3-96 16,-10-16-122-16,-7-11-231 16,-6-1-58-16</inkml:trace>
  <inkml:trace contextRef="#ctx0" brushRef="#br0" timeOffset="14881.8522">28021 11651 1041 0,'0'0'146'15,"0"0"-105"-15,0 0-27 16,140-21 5-16,-51 6-6 16,19-4-7-16,-10 2-5 0,-19 3 1 15,-30 3-2-15,-22 0 0 16,-4-1 0-16,-4-2 0 15,-4-2 8-15,-11 2 3 16,-4 0 66-16,0 4 25 16,-13 0 11-16,-1 5 23 15,1 5-18-15,-1 0-24 16,1 16-34-16,0 12-6 16,0 11 15-16,3 9 0 15,4 5-32-15,6-1-9 16,0-4-16-16,13-7-10 15,6-12 4-15,6-9-5 16,2-14-1-16,3-6-11 0,-2-27-23 16,-5-34-25-1,-9-37-2-15,-14-47 13 0,0-24 9 16,-23-11 13-16,-3 24 24 16,8 44 2-16,3 42 2 15,9 38 6-15,0 25 40 16,2 7 17-16,-3 12-39 15,1 37-20-15,6 30-4 16,1 28 6-16,26 7-8 16,12-8 1-16,4-26-1 15,-6-27 0-15,-5-17-1 16,-3-12-29-16,4-8-67 16,5-10-43-16,0-6-9 0,-7-22 33 15,-8-9 54-15,-7 0 62 16,-10 4 16-16,-4 10 87 15,-2 7 20-15,0 10-12 16,0 0-59-16,6 20-38 16,6 13 28-16,3 12 26 15,10 18 10-15,0 1-14 16,1 2-7-16,-5 0-20 16,-8-12-1-16,-5 0-17 15,-8-9-8-15,0-9 0 16,-23-10-2-16,-10-9 0 15,-9-13 2-15,-10-4-10 0,-6-14-1 16,-4-19-32 0,-7-20-90-16,3-28-105 15,17 1-38-15,31-17-52 0,18 23-22 16,14 29-44-16</inkml:trace>
  <inkml:trace contextRef="#ctx0" brushRef="#br0" timeOffset="15294.667">29163 11219 882 0,'0'0'132'16,"0"0"-87"-16,0 0 70 0,0 0 11 15,0 0-7-15,0 0-64 16,0 0-44-16,-43 0-11 16,62 0 0-16,15-9-51 15,-2-3-178-15,-2-1-327 0</inkml:trace>
  <inkml:trace contextRef="#ctx0" brushRef="#br0" timeOffset="15767.4379">29687 11185 1382 0,'0'0'181'16,"0"0"-130"-16,0 87 83 15,4-40 18-15,4 3-33 0,0 0-18 16,0 0-33-16,-4-5-24 16,-1-9-20-16,-1-10-17 15,-2-12-1-15,0-11 3 16,0-3 9-16,-5-25-2 16,-10-26-16-16,-4-27 0 15,0-29-8-15,7-8 8 16,10 17 0-16,2 26-1 15,8 30 1-15,12 14-9 16,6 1 7-16,4 5-4 16,1 4 6-16,-3 17-7 15,-5 1-4-15,-7 21 10 0,-10 13 0 16,-6 13 1 0,-9 6 7-16,-18 8-6 0,-7 1 8 15,-3 0 4-15,4-6-3 16,10-5-2-16,9-7-2 15,11-9-4-15,3-9 9 16,19-9 11-16,17-12 11 16,14-5 1-16,12-7-10 15,6-16-13-15,3-11-11 16,4-21-29-16,-19 4-214 16,-21 1-415-16</inkml:trace>
  <inkml:trace contextRef="#ctx0" brushRef="#br0" timeOffset="16098.6498">29915 10498 1445 0,'0'0'263'16,"0"0"-191"-16,0 0 39 16,104-62-4-16,-59 56 31 15,0 6-38-15,-8 2-41 16,-10 16-23-16,-15 8-12 15,-12 10 20-15,-3 8 12 16,-25 6 8-16,-10 4-7 16,-7 4-11-16,-2-2-7 15,5-1-4-15,10-4-11 0,12-8-4 16,15-8-14 0,5-9-5-16,20-12 0 0,20-11 9 15,21-3 8-15,3-19 0 16,6-6-9-16,3-2-9 15,-15 5-63-15,-4 2-99 16,-17 15-157-16,-18 5-358 16,-19 3-717-16</inkml:trace>
  <inkml:trace contextRef="#ctx0" brushRef="#br0" timeOffset="26512.7024">10059 5894 1707 0,'0'0'332'16,"0"0"-158"-16,0 0-10 0,0 0-55 15,0 0-25-15,46-38-17 16,21 15-17-16,27-5-21 15,21-3-20-15,-3 6-7 16,-27 8 4-16,-27 9-6 16,-22 5-45-16,-5 3-95 15,0 0-115-15,-17 8-138 16,-11 4-213-16,-3-1-94 0</inkml:trace>
  <inkml:trace contextRef="#ctx0" brushRef="#br0" timeOffset="26699.5672">9902 6146 1498 0,'0'0'246'0,"0"0"-162"15,0 0 27-15,0 0-6 0,0 0 75 16,0 0-51-16,140 15-48 16,-8-60-41-16,6 1-22 15,-24 8-8-15,-32 11-10 16,-33 14-42-16,14 1-134 15,-10 0-221-15,-8 0-443 0</inkml:trace>
  <inkml:trace contextRef="#ctx0" brushRef="#br0" timeOffset="35733.9845">3918 6665 975 0,'0'0'656'15,"0"0"-416"-15,0 0 26 16,0 0-116-16,0 0-102 16,-40 92 21-16,16 12 41 15,-3 5-32-15,5-18-26 16,7-29-25-16,3-28-12 16,6-12-14-16,-2-6 1 15,2-9 8-15,0-7 8 0,1-37 34 16,3-46-22-16,2-43-12 15,12-27 4-15,9-2 16 16,13 20 5-16,-8 45-15 16,-4 34 2-16,-1 30 15 15,-5 21 12-15,5 5-44 16,12 12-13-16,13 35-12 16,2 33 12-16,4 30 8 15,-7 8 2-15,-18-8-9 16,-13-28 7-16,-9-28-8 15,-5-14-86-15,0-11-65 16,0 0-104-16,-6-6 2 16,-34-19-124-16,4-4-169 15,-4-15-314-15</inkml:trace>
  <inkml:trace contextRef="#ctx0" brushRef="#br0" timeOffset="36089.129">3797 6802 937 0,'0'0'319'0,"0"0"-60"16,0 0 45-16,0 0-129 15,0 0-67-15,0 0-58 16,109-8 2-16,9 24-27 16,16-1-16-16,2-5-4 15,-15-7-5-15,-35-3-63 16,-26-6-119-16,-26-8-63 16,-16-2-48-16,-4-9 40 15,-7-6 253-15,-4-4 120 0,-3-2 138 16,-3 4 45-1,-7 9-19-15,-1 6-56 0,5 9 8 16,0 7-49-16,-1 2-87 16,-2 11-60-16,-5 16-14 15,-4 14 33-15,-1 7 7 16,4 8-12-16,6 2-13 16,9-1-26-16,0-2-14 15,12-5 1-15,15-10-2 16,9-14-43-16,11-16-86 15,6-10-134-15,23-50-199 16,-14 0-266-16,-10-6-314 0</inkml:trace>
  <inkml:trace contextRef="#ctx0" brushRef="#br0" timeOffset="36281.5496">4999 6626 988 0,'0'0'408'0,"0"0"112"16,0 0-200-16,5-75-50 15,-5 73-54-15,0 2-100 16,-2 15-75-16,-5 16-7 15,-5 8 53-15,6 9-10 16,0 7-27-16,6 1-11 16,0 0-24-16,12-8-9 15,7-4-6-15,5-10 0 16,7-13-42-16,4-14-97 16,13-21-119-16,-7-16-280 15,-8-8-271-15</inkml:trace>
  <inkml:trace contextRef="#ctx0" brushRef="#br0" timeOffset="37557.5942">5341 6545 654 0,'0'0'833'16,"0"0"-461"-16,0 0-7 15,0 0-166-15,0 0-97 16,0 0 2-16,-19 74 40 16,11-23-16-16,2 4-41 15,3 3-7-15,0-3-24 16,3-4-37-16,0-9-8 15,0-11-11-15,3-14 0 16,9-14-36-16,1-3-33 16,4-26-38-16,4-11-57 15,1-9 55-15,-2-2 58 0,-3 2 35 16,-3 7 14 0,1 6 2-16,-8 13 17 0,-2 9 50 15,-4 9-1-15,2 2-31 16,2 16-23-16,2 12 27 15,5 11 42-15,0 7-18 16,3 1-21-16,0 3-16 16,1-6-12-16,-1-6-7 15,0-11-5-15,-1-15-1 16,-1-12-1-16,-1-4 0 16,3-26-12-16,-2-12-13 15,5-8 4-15,0-6 12 16,3 3 8-16,3 7-7 15,-1 8 8-15,-1 10 0 16,-2 10 0-16,1 10 1 0,0 8 8 16,5 0 1-16,0 17 4 15,3 11-4-15,-1 4 3 16,-3 6-1-16,2 2-7 16,1-4-5-16,2-3-1 15,0-8 0-15,1-11-62 16,1-13-122-16,-1-2-61 15,5-27-14-15,-2-13 78 16,1-10 88-16,-4-7 90 16,-1-2 4-16,-5 5 100 15,-4 10 85-15,-9 11 6 16,-3 12-14-16,-3 13-14 0,-6 6-50 16,0 3-51-16,-3 10-46 15,-9 18-6-15,-7 8 8 16,-1 13 3-16,-2 2 2 15,1 5-1-15,6-5-1 16,7-3-14-16,8-12-7 16,0-11-2-16,17-13-8 15,13-12-23-15,6-5 4 16,4-22-45-16,0-7 24 16,-1-5 32-16,-3-4 0 15,-5 4 17-15,-7 1-1 16,-3 10 2-16,-9 8 1 15,-5 5 24-15,-1 8 14 16,-6 6-1-16,0 1-23 16,0 4-14-16,0 15 0 0,-6 7 2 15,-1 5 10-15,-1 5 1 16,4 0-2-16,1-3 3 16,3-5-9-16,3-6-6 15,16-7 2-15,11-7-1 16,12-7-1-16,10-1 0 15,6-7-66-15,-1-12-70 16,-2-4-104-16,-7-5-56 16,-14-1 12-16,-6 2 38 15,-11 0 4-15,-8 4 72 16,-8 3 135-16,-1 6 35 16,0 2 74-16,-1 6 117 15,-4 2 44-15,1 1 8 0,4 3-73 16,0 0-62-1,0 0-45-15,0 7 7 0,0 7 46 16,7 2-9-16,5 5-20 16,6 1-34-16,2-2-17 15,0-2-21-15,-2-5-9 16,3-6-1-16,-3-7-5 16,2 0-2-16,-1-12-26 15,-3-12-17-15,1-4 18 16,-3-6 17-16,-6 4 8 0,-2 3 2 15,-1 6 43 1,-4 12 50-16,-1 7 34 0,0 2-50 16,0 23-46-16,-9 13 29 15,-2 21 25-15,1 25-2 16,6 19-25-16,1 7-19 16,-3-9-24-16,-5-13-15 15,-4-24-27-15,-5-1-131 16,3-19-135-16,2-18-712 0</inkml:trace>
  <inkml:trace contextRef="#ctx0" brushRef="#br0" timeOffset="40571.304">4862 7841 1491 0,'0'0'206'0,"0"0"-128"15,-73 102 63-15,42-13 17 16,5 3-40-16,10-15-32 15,10-21-36-15,5-20-25 16,1 3-9-16,0-2-14 16,0-3 5-16,0-15-7 15,0-13-21-15,0-6 0 16,0-38 5-16,1-32 3 16,4-34 12-16,5-14 1 0,0-3 1 15,4 7 17-15,7 17 0 16,-2 20 8-1,-1 22-12-15,-2 24 41 0,-2 15-15 16,7 6-15-16,1 9-13 16,6 1-12-16,-1 27-8 15,-3 24 8-15,-9 8 8 16,-12 6-8-16,-3 3 2 16,-15-11 6-16,-12 4-8 15,-3-5 0-15,0-9-1 16,7-10 1-16,5-10-11 15,10-10-8-15,8-11 6 16,3-6 1-16,21 0 12 16,12-6 0-16,13-13 6 15,5-3 0-15,1-4-6 0,-1-4 0 16,-8-1 10-16,-10-3-10 16,-11 2 0-16,-11 1 7 15,-10 3-6-15,-4 5 6 16,0 4-1-16,-6 2-5 15,-3 8 0-15,2 2 0 16,1 3 1-16,3 4 5 16,1 0-7-16,1 17-5 15,-1 13 5-15,2 6 13 16,0 7-1-16,0 1-3 16,6-1 1-16,9-4-9 15,0-5 0-15,4-5-1 16,0-11-60-16,7-16-189 0,-2-2-370 15,-5-11-767-15</inkml:trace>
  <inkml:trace contextRef="#ctx0" brushRef="#br0" timeOffset="40922.9998">5424 7878 1235 0,'0'0'332'16,"0"0"-170"-16,0 0-23 15,0 0-36-15,0 0-35 16,14 92-34-16,10-73-15 16,1-5-6-16,0-5-2 15,-2-9 2-15,-1 0-4 16,-4-12 0-16,-4-10 2 16,-7-9 0-16,-1-5 17 0,-6-3 40 15,0-3 4-15,-6 2-9 16,-6 8-4-16,0 9-3 15,-3 9 10-15,-1 14-14 16,-5 8-31-16,-3 24-11 16,-3 11 14-16,2 10 1 15,7 1-10-15,8-1-14 16,10-6-1-16,10-7 0 16,23-10-82-16,12-18-83 15,37-18-162-15,-12-18-270 16,-9-7-115-16</inkml:trace>
  <inkml:trace contextRef="#ctx0" brushRef="#br0" timeOffset="41267.7188">5851 7824 772 0,'0'0'375'16,"0"0"18"-16,0 0-56 15,0 0-67-15,0 0-72 16,0 0-93-16,0 0-66 16,-31-13-5-16,19 43 12 15,3 6-5-15,6 2-12 16,3 1-11-16,0-2-8 15,15-5-9-15,10-6-1 16,5-12 0-16,3-10-14 16,0-4-30-16,-2-18-16 15,-4-11 18-15,-3-10 27 16,-5-6 15-16,-4 1 1 0,-3 2 18 16,-3 12 20-16,-5 12 36 15,-2 11 0-15,-1 7-27 16,1 8-39-16,4 20-8 15,1 9 20-15,4 9 6 16,-2 1-12-16,-2 0-6 16,-4-4-9-16,-3-6 0 15,0-11-49-15,0-12-96 16,-3-21-82-16,-4-16-252 16,-1-11-389-16</inkml:trace>
  <inkml:trace contextRef="#ctx0" brushRef="#br0" timeOffset="41770.7506">6169 7553 1084 0,'0'0'303'16,"0"0"-103"-16,0 0-131 0,0 0 15 15,0 0-5-15,1 82-44 16,14-46-17-16,5-4-14 16,7-3-4-16,4-7-10 15,2-8-10-15,-3-4-7 16,-7-6-46-16,-8-3 12 15,-4 1 48-15,-10-2 13 16,-1 0 51-16,0 1 47 16,0 1-51-16,-4 2-15 15,-4 1-4-15,1 5 17 0,5 0 4 16,-1 4-16 0,3 4 4-16,0 1-5 0,0 2 3 15,0 1-9-15,5 3-4 16,5-1-2-16,-1-2-8 15,0-1-10-15,0-2 5 16,-2-5-5-16,1-4-1 16,-5-6-1-16,3-4-19 15,1 0-6-15,1-10 11 16,1-8 6-16,-3-1 8 16,4-1 3-16,-4 6 4 15,-1 3 35-15,-2 7 36 16,0 4-5-16,0 0-27 15,5 8-11-15,0 11 20 16,7 3-1-16,-2 4-7 0,-2 1-24 16,-5-2-17-16,-5-4-6 15,-1-3 0-15,0-9-103 16,-19-10-75-16,-2-16-202 16,0-7-665-16</inkml:trace>
  <inkml:trace contextRef="#ctx0" brushRef="#br0" timeOffset="41907.2014">6472 7604 1235 0,'0'0'244'0,"0"0"-113"15,0 0-72-15,0 0 32 16,28 79-53-16,-4-40-24 16,12 18-14-16,-8-9-294 0,0-11-802 15</inkml:trace>
  <inkml:trace contextRef="#ctx0" brushRef="#br0" timeOffset="42213.7375">6713 7757 1300 0,'0'0'318'0,"0"0"33"16,0 0-84-16,0 0-107 16,0 0-90-16,0 0-8 15,-97 83 5-15,75-41-19 16,10 1-14-16,6-4-23 15,6-5-10-15,0-9 6 16,12-8-6-16,9-11 0 16,1-6-1-16,2-10-23 15,0-17-22-15,-6-7 11 0,-9-8 17 16,-6-2 16 0,-3 1 0-16,-3 7 1 0,-12 7 1 15,6 13 1-15,1 12-2 16,1 4-6-16,4 11-2 15,3 12-66-15,6 12-142 16,12-5-164-16,4-8-450 0</inkml:trace>
  <inkml:trace contextRef="#ctx0" brushRef="#br0" timeOffset="42508.1308">6922 7786 1167 0,'0'0'271'16,"0"0"-43"-16,0 0-144 15,0 0 46-15,0 0-6 16,0 0-28-16,3 95-24 16,-6-70-15-16,-8-3-11 15,-3-7-18-15,2-5-13 16,0-9 1-16,9-1 78 16,3-17 14-16,0-13-33 15,18-9-1-15,5-8 17 16,6-2-12-16,5 2-9 15,-1 10-19-15,3 13-21 16,-5 14-27-16,-1 10-3 16,-5 10-13-16,-4 17 11 0,-13 17-16 15,-32 34-183 1,-17-8-314-16,-18-3-1062 0</inkml:trace>
  <inkml:trace contextRef="#ctx0" brushRef="#br0" timeOffset="43017.1802">5032 8869 2336 0,'0'0'253'15,"0"0"-222"-15,-44 90-30 16,25-4 52-16,3 31 12 15,1 14-32-15,-1-6 6 0,2-28 0 16,-5-28-5 0,7-24-16-16,-6-11-10 0,-1-4-8 15,2-8-2-15,-3-11-26 16,3-23-8-16,4-59-10 16,11-57-3-16,2-34 17 15,15-23 25-15,15 9 7 16,6 36 1-16,-2 37 23 15,0 40 29-15,-8 36-6 16,-6 17-23-16,3 10-18 16,4 2-6-16,1 25-20 15,-4 31 8-15,-13 31 12 0,-11 26 8 16,-23 8-2-16,-20-9 2 16,1-28-8-16,12-33 0 15,8-19 0-15,10-16 0 16,2-6 0-16,5-7 8 15,5-2 8-15,0-3 3 16,13 0-8-16,7 0-11 16,11 0-8-16,2 0 8 15,4 0-1-15,2 0-106 16,13-23-118-16,-7-1-315 16,-6-4-653-16</inkml:trace>
  <inkml:trace contextRef="#ctx0" brushRef="#br0" timeOffset="43334.4569">5302 9029 1252 0,'0'0'363'0,"0"0"-103"0,0 0-112 15,0 0-78-15,0 0-36 16,0 0-12-16,0 0 3 16,33 64-9-16,-12-55-2 15,1-5 9-15,4-4-6 16,0-9 2-16,3-13-4 15,-4-7-7-15,-2-3-8 16,-6 1 1-16,-9 1 0 16,-8 9 0-16,0 7 68 15,-15 11 40-15,-15 3-27 0,-3 18 6 16,-4 15 19 0,4 9 13-16,8 9-34 0,7 3-30 15,18-1-34-15,3-6-14 16,49-13-8-16,36-27-23 15,39-26-138-15,-14-17-149 16,-20-11-560-16</inkml:trace>
  <inkml:trace contextRef="#ctx0" brushRef="#br0" timeOffset="43499.3403">5951 8903 1670 0,'0'0'370'0,"0"0"-9"15,0 0-118-15,-91 16-50 16,70 9-101-16,5 12-45 15,1 4-8-15,9 6-23 16,6-1-10-16,3-4-6 0,21-13-71 16,10-14-186-16,35-23-231 15,-8-19-179-15,-3-8 21 0</inkml:trace>
  <inkml:trace contextRef="#ctx0" brushRef="#br0" timeOffset="44128.066">6149 8964 1045 0,'0'0'622'0,"0"0"-116"16,0 0-194-16,0 0-20 15,0 0-99-15,0 0-99 16,0 0-33-16,-80 19 4 16,56 19-19-16,3 6-20 15,9 2-14-15,8-3-6 16,4-8-6-16,12-13-18 16,19-15-70-16,9-7-78 15,5-29-84-15,1-12 33 0,-7-8 71 16,-2-2 99-16,-8-2 47 15,-6 5 38-15,-3 7 81 16,-8 9 25-16,-5 10 41 16,-4 9-22-16,-1 12-24 15,-2 1-52-15,0 19-57 16,0 14 8-16,0 10 11 16,0 8-16-16,0 1-20 15,3-3-11-15,13-8-2 16,11-12 0-16,7-15-36 15,8-14-27-15,3-9-118 16,-6-25-45-16,-8-16 48 16,-7-19 117-16,-11 2 57 0,-1 2 4 15,-6 5 62-15,-4 22 76 16,-1 4 31-16,1 15-24 16,-2 17-40-16,0 2-51 15,3 22-32-15,7 26 17 16,0 6 21-16,4 10-11 15,5 4-4-15,0-12-21 16,4 0-15-16,1-12-9 16,1-18-5-16,-1-22-78 15,4-11-1-15,1-46-20 16,-5-32 30-16,-8-34 58 16,-4-9 15-16,-9 25-7 15,-3 37 8-15,0 39 33 0,0 21 61 16,0 6 5-16,0 1-53 15,0 26-32-15,0 27-8 16,10 30 12-16,7 26-6 16,10 10-7-16,-5 4-5 15,-10-4-62-15,-6-34-221 16,-6-15-683-16</inkml:trace>
  <inkml:trace contextRef="#ctx0" brushRef="#br0" timeOffset="44513.4975">4974 10183 93 0,'0'0'1813'15,"0"0"-1546"-15,0 0-116 0,15 75 75 16,1 6-3-16,1 27-63 15,4-6-42-15,-5-17-45 16,-7-30-41-16,-6-21-19 16,5-1-13-16,-5-4-12 15,-2-9-145-15,-1-28-153 16,-4-18-189-16,-7-17-707 0</inkml:trace>
  <inkml:trace contextRef="#ctx0" brushRef="#br0" timeOffset="44647.1954">5019 10125 1378 0,'0'0'308'0,"0"0"-132"16,91-60-4-16,-36 42-76 15,12 7-53-15,3 6-23 16,-10 5-20-16,-2 9-25 0,-19 8-201 16,-21 5-407-16</inkml:trace>
  <inkml:trace contextRef="#ctx0" brushRef="#br0" timeOffset="44784.4235">4989 10437 1003 0,'0'0'236'0,"0"0"-4"15,0 0-95-15,0 0-22 16,112 33 2-16,10-54-65 16,10-8-52-16,-28 6-128 15,-37 2-471-15</inkml:trace>
  <inkml:trace contextRef="#ctx0" brushRef="#br0" timeOffset="44936.5535">5690 10112 1635 0,'0'0'285'0,"0"0"-40"15,0 0-104-15,0 0-14 16,0 83 16-16,15-7-24 16,21 25-46-16,7 8-42 15,-4-3-19-15,-14-12-12 16,-19-34-153-16,-6-15-497 0</inkml:trace>
  <inkml:trace contextRef="#ctx0" brushRef="#br0" timeOffset="52170.0329">5022 11523 345 0,'0'0'1556'15,"0"0"-1333"-15,0 0-114 16,0 0-11-16,-60 176 37 16,48-52 0-16,3 0-34 15,3-23-45-15,2-31-28 16,4-17-15-16,-3-17 1 16,0-13-2-16,0-3-3 15,-3-9-8-15,-2-10 0 16,-5-8 13-16,-7-44-7 0,-5-39-7 15,1-40-14 1,8-24-3-16,12-7 8 0,4 15 8 16,14 23-6-16,6 33-8 15,5 29 7-15,2 27-2 16,3 19 9-16,10 9-9 16,8 6-5-16,13 35-8 15,0 41 10-15,-16 36 12 16,-26 14-8-16,-19-4 8 15,-34-16 0-15,-15-24 1 16,-2-16 2-16,3-13-1 16,8-17-1-16,9-9 7 0,-2-4-7 15,3-6 0 1,6-7 1-16,12-10 0 0,12-7-1 16,0-16-5-16,24-4-1 15,13 0-3-15,13 2-1 16,21 5 9-16,23 1 1 15,15 4-7-15,-6 4 7 16,-24 3 0-16,-27 1-33 16,-19-2-61-16,-3-3-35 15,-2-8-36-15,-7-4 22 16,-15-5 90-16,-6-9 25 16,0-4 25-16,-9-4 3 15,-6 2 8-15,3 7 20 0,-1 10 31 16,7 12 39-1,-3 12 10-15,-1 4-39 0,-7 37-44 16,1 6 6-16,1 13 22 16,3 7 4-16,9-13-20 15,3 4 3-15,10-7-7 16,13-9-16-16,5-11-1 16,2-13-6-16,1-12 7 15,1-3 1-15,-4-21 6 16,-4-12-10-16,-8-9-14 15,-4-9 0-15,-10-8-29 16,-2-3-13-16,-8-2-19 16,-7 8 13-16,-3 13 21 15,-4 18-10-15,1 17-10 16,0 8-41-16,-3 19-60 16,5 13-7-16,11 9-52 0,10 6-123 15,17-7-204-15,8-11-201 0</inkml:trace>
  <inkml:trace contextRef="#ctx0" brushRef="#br0" timeOffset="52395.683">6054 11413 965 0,'0'0'181'0,"0"0"-4"16,0 0 117-16,0 0-35 15,0 0-106-15,0 0-98 16,0 0-20-16,-124 84 70 0,87-12 10 15,9-4-39 1,17-9-26-16,11-13-13 16,17 0-14-16,18 4-11 0,29-5-3 15,24-12-8-15,-2-10-1 16,18-7-49-16,-31-11-203 16,-27-1-419-16</inkml:trace>
  <inkml:trace contextRef="#ctx0" brushRef="#br0" timeOffset="52786.3091">5320 12609 1914 0,'0'0'269'16,"0"0"-214"-16,-28 110-35 15,25-63 32-15,3-2-13 16,0-6-22-16,0-9-5 16,3-7-6-16,0-9-4 15,-3-11 10-15,0-3 19 16,0-22 33-16,-3-32-29 16,-2-44-17-16,5-40-5 15,3-10 14-15,15 25 0 16,4 43 15-16,-2 46 5 15,1 18 0-15,4 10-33 16,9 6-14-16,7 15-12 0,3 21 12 16,1 17 9-16,-3 8-9 15,-6 3-1-15,-8 0 1 16,-8-7-9-16,-7-4-82 16,-10-3-60-16,-3-11-176 15,0-16-337-15</inkml:trace>
  <inkml:trace contextRef="#ctx0" brushRef="#br0" timeOffset="53200.1146">5405 12501 1467 0,'0'0'301'0,"0"0"-231"16,0 0-68-16,0 0 33 0,102-7 7 15,-40 7-17 1,8-3-16-16,-1-1-9 0,-5-5-77 15,-10-5-63-15,-15-7 28 16,-11-6 70-16,-10-3 42 16,-9-1 0-16,-6 5 71 15,-3 5 51-15,0 9 15 16,0 7 6-16,1 5-62 16,4 9-46-16,2 21 76 15,2 9 5-15,2 9-20 16,0 5-36-16,0-2-17 15,-2-5-2-15,1-8-5 16,1-13-14-16,-4-10-11 16,5-15-4-16,0-5 25 0,6-25-8 15,3-14-10-15,3-13-8 16,-1-5 0-16,1 0-6 16,-3 9-25-16,-1 12-11 15,-1 15-46-15,-1 16-48 16,6 10-119-16,18 11-29 15,-4 9-79-15,-2-1-280 0</inkml:trace>
  <inkml:trace contextRef="#ctx0" brushRef="#br0" timeOffset="53432.0695">6712 12176 1440 0,'0'0'344'0,"0"0"-154"0,0 0-5 15,0 0-14-15,0 0-13 16,-87 121-25-16,59-60-24 16,4 2-18-16,6-2-10 15,12-3-32-15,6-8-22 16,17-13-18-16,32-15-1 16,34-22-2-16,36-44-6 15,19-28-64-15,-1-22-147 16,-40 16-119-16,-28 13-615 0</inkml:trace>
  <inkml:trace contextRef="#ctx0" brushRef="#br0" timeOffset="54339.7218">8867 6439 766 0,'0'0'0'16,"0"0"-39"-16,0 0 39 16,79 20 55-16,-31 32 0 15,1 41 18-15,-15 53 52 0,-23 38 51 16,-22 14 52 0,-44 1 6-16,-18-20-60 0,-3-7-72 15,7-13-22-15,20-11-21 16,33-13-9-16,17-13-14 15,35-27-7-15,43-14-13 16,24-24-5-16,13-28 5 16,17-17-1-16,-18-21 0 15,-5-32-4-15,-19-22 10 16,-24 3-5-16,-23 7-5 16,-20 16 2-16,-11 16 11 15,-6 11 34-15,-4 10 22 16,-3 40-41-16,-10 66-8 15,-24 75 88-15,-8 46 23 16,3 29 0-16,8 2-27 0,13-19-1 16,12-3-42-16,6-2-8 15,14-2-18-15,9-6-11 16,4-3-22-16,-2-8-5 16,-5-16-2-16,-13-12 3 15,-7-19-2-15,0-23-7 16,-22-16-1-16,-8-17 1 15,-1-29 0-15,1-22-1 16,3-22-4-16,-3-13-7 16,-7-1 12-16,-9-5 0 15,-8-3 1-15,-4-12 0 16,-6-5 0-16,-17-3-1 16,-16-12 0-16,-15-3-9 0,-2 0-5 15,21 3-1 1,23 3-10-16,28 3-23 0,11-6-31 15,4-6-56-15,22-31-115 16,5 4-288-16,5-1-687 0</inkml:trace>
  <inkml:trace contextRef="#ctx0" brushRef="#br0" timeOffset="54485.1477">9455 11648 2388 0,'0'0'0'0,"0"0"-731"0</inkml:trace>
  <inkml:trace contextRef="#ctx0" brushRef="#br0" timeOffset="78754.4282">14047 7478 1647 0,'0'0'387'0,"0"0"-72"16,0 0-72-16,0 0-85 15,0 0-68-15,-11 104 28 0,6-4 7 16,5 11-45-16,0-15-37 15,0-24-20-15,0-27-13 16,5-6-10-16,0 0-7 16,0-2-80-16,-2-4-129 15,-3-22-142-15,-6-11-350 16,-12-4-244-16</inkml:trace>
  <inkml:trace contextRef="#ctx0" brushRef="#br0" timeOffset="78939.5831">13476 7403 1770 0,'0'0'319'0,"0"0"-49"15,0 0-101-15,177-75-42 16,-15 46-38-16,30 2-26 16,12 15-35-16,-14 12-18 15,-34 5-10-15,-24 16-73 16,-34 4-167-16,-37-8-397 15,-29-5-918-15</inkml:trace>
  <inkml:trace contextRef="#ctx0" brushRef="#br0" timeOffset="79721.9494">14298 7550 1906 0,'0'0'241'0,"0"0"-150"0,0 0-15 15,125 68 85-15,-59-24 9 16,0 9-9-16,-19 1-49 16,-9 6-49-16,-19-4-33 15,-19-5-20-15,-13-8-8 16,-23-7 7-16,-5-5-9 16,4-14-36-16,12-13-28 15,19-4-6-15,7-24-106 16,46-19-21-16,31-10 34 15,26-8 48-15,7 4 33 16,-18 11-4-16,-26 15 21 0,-30 8 51 16,-8 4 14-1,-6-1 23-15,-2-1 90 0,-7 0 63 16,-10 4 4-16,-4 4 3 16,-7 6 5-16,-18 7-61 15,-10 0-71-15,-7 17-22 16,-5 15-4-16,2 8 1 15,3 9 8-15,11 2-4 16,13 2-14-16,12-4-11 16,6-6-10-16,18-7-1 15,16-11-9-15,9-11-46 16,4-11-23-16,2-3-29 16,-4-20-5-16,-7-8 23 15,-10-5 38-15,-8-4 31 16,-7-1 20-16,-7 4 1 0,-6 5 0 15,0 8 28-15,0 10 47 16,-7 8-2-16,-6 3-47 16,2 9-19-16,-1 13-5 15,6 7-2-15,6 3-2 16,0 2-4-16,20-4-3 16,12-3-12-16,12-9-39 15,5-10-3-15,0-8-10 16,-6-6 12-16,-10-21 17 15,-9-11 35-15,-12-4 9 16,-5-2 25-16,-7 6 36 16,0 10 62-16,0 10 4 15,0 13-6-15,0 5-53 16,0 10-48-16,0 19 26 16,5 7 8-16,2 6-22 0,1 1-13 15,0 0-19-15,-3-6 0 16,-2-6-12-16,-1-12-82 15,-2-10-72-15,0-9-60 16,-14-45-57-16,-2-6-451 16,-3-9-389-16</inkml:trace>
  <inkml:trace contextRef="#ctx0" brushRef="#br0" timeOffset="79839.8791">15314 7274 1189 0,'0'0'328'15,"0"0"-47"-15,0 0-97 0,0 0-131 16,0 0-47-16,0 0-6 15,82 101-69 1,-35-40-188-16,-5-7-493 0</inkml:trace>
  <inkml:trace contextRef="#ctx0" brushRef="#br0" timeOffset="80181.3403">15680 7638 192 0,'0'0'1384'0,"0"0"-1218"16,0 0-73-16,0 0 106 47,39 97-1-47,-22-55-68 0,-2 0-62 0,-5-1-32 0,-7-4-21 0,-3-9-5 16,0-6-8-16,-4-11-1 15,-4-11 12-15,5-6 14 0,3-24 39 16,2-11 42-16,20-7-26 15,6 1-31-15,10 5 16 16,2 11-19-16,2 13-10 16,-1 14-1-16,0 4 9 15,-2 19 4-15,-1 13-1 16,-3 9 13-16,-6 7-31 16,-3 2-11-16,-5 2-20 15,-2-2-21-15,11 14-87 16,-5-14-208-16,0-14-467 0</inkml:trace>
  <inkml:trace contextRef="#ctx0" brushRef="#br0" timeOffset="81561.0186">17842 7867 1348 0,'0'0'327'0,"0"0"6"16,0 0-53-16,-29-77-93 15,1 66-28-15,-11 9-41 16,-10 2-47-16,-4 13 11 0,-2 13-19 15,3 11-22 1,8 5-16-16,11 6-8 0,16 1-16 16,14 1 3-16,5-4-4 15,28-10-13-15,15-14-29 16,13-19-68-16,8-9 6 16,14-40-5-16,1-38 23 15,1-47 51-15,-10-29 27 16,-16-13 8-16,-19 7 1 15,-20 48 21-15,-11 35 36 16,-6 37 45-16,0 27 36 16,-8 9-22-16,-4 10-62 15,-10 30-31-15,-7 54-15 16,0 47-2-16,6 23 4 16,17 0-10-16,6-22 0 0,24-41 13 15,4-27-14-15,1-25-44 16,2-17-91-16,3-10-80 15,2-12-33-15,0-5-66 16,-7-28 69-16,-7-16 84 16,-9-7 161-16,-2-1 25 15,-5 3 120-15,-3 10 70 16,-2 12-11-16,-1 13-33 16,0 12-6-16,0 7-62 15,-10 10-75-15,-10 20 8 16,-3 11 28-16,-4 7-19 15,2 5-9-15,8-2-12 16,11-5-18-16,6-7 4 16,13-10-9-16,19-12-2 15,9-14-19-15,4-3-54 0,3-22-6 16,-8-13 4-16,-2-20 44 16,-10-1 18-16,-6-7 13 15,-7-2 2-15,-6 16-1 16,-2 1 31-16,-4 14 36 15,-3 15 2-15,0 13-2 16,0 6-35-16,-1 20-25 16,-7 15 4-16,1 13 1 15,1 8-5-15,5 6 8 16,1-1-6-16,8-5-4 16,12-8-5-16,5-13-19 15,5-12-79-15,-2-15-56 16,2-8 17-16,-3-18 9 0,-5-13-5 15,-5-6 19-15,-4-3 29 16,-5 3 50-16,-7 5 26 16,-1 7 9-16,0 10 34 15,-3 9 13-15,-8 6-15 16,-2 0-17-16,0 7-9 16,0 10-4-16,2 2-1 15,5 1 0-15,0-3 0 16,5-2-1-16,1-6 0 15,0-6-17-15,3-3-19 16,10-3 27-16,2-14-4 16,3-11-6-16,1-10 7 0,1-21 12 15,4-25 30-15,2-28 17 16,0-13 24-16,-8 2 3 16,-5 33-4-16,-9 29 37 15,-4 24 0-15,0 16 27 16,0 6-14-16,0 8-23 15,0 7-22-15,-4 19-56 16,-5 45-7-16,5 30 24 16,4 19 2-16,1 6-11 15,17-9 0-15,-6-13-8 16,-2-19-8-16,-7-22-11 16,-3-19-1-16,0-12-60 15,-1-3-65-15,-14-5-99 0,-21-17-70 16,3-3-184-16,-3-19-329 15</inkml:trace>
  <inkml:trace contextRef="#ctx0" brushRef="#br0" timeOffset="82041.9926">18406 7539 977 0,'0'0'160'0,"121"1"-37"15,-2 15-1-15,22 0-28 16,-3-1-47-16,-31-6-27 15,-41-9-1-15,-23 0 47 16,-17 0 17-16,-4-7 3 16,-6-9 51-16,-7-4 73 15,-9-5-38-15,-1 0-36 16,-16 0-23-16,1 8 11 0,-3 3-1 16,2 9-32-16,-2 5-53 15,-4 4-25-15,2 19-2 16,-3 9 5-16,4 7 1 15,5 7-4-15,4 0-4 16,8 0-3-16,3-6-5 16,2-9-1-16,13-8-32 15,1-12-46-15,5-11-25 16,3-2 17-16,-2-21-4 16,1-10 37-16,-1-4 36 15,-3-5 17-15,-7 6 0 16,-3 5 48-16,-4 14 53 0,-4 8 26 15,-1 9-50-15,0 6-56 16,0 17 2-16,0 10 17 16,0 6-2-16,0 6 11 15,14 0-10-15,8-3-15 16,12-1-11-16,26-5-13 16,31-7 0-16,24-10-106 15,-17-7-227-15,-18-12-651 0</inkml:trace>
  <inkml:trace contextRef="#ctx0" brushRef="#br0" timeOffset="82959.2237">16461 8666 1008 0,'0'0'324'15,"0"0"57"-15,0 0-78 16,0 0-10-16,0 0-66 16,0 0-54-16,0 0-82 15,-47-14-45-15,14 57 15 16,2 10-2-16,4 8-11 16,10 4-17-16,12-2-12 0,5-6-18 15,14-12-1-15,13-11-12 16,2-17-44-16,6-14-36 15,0-7 36-15,-2-27-49 16,-3-16 19-16,-6-20 28 16,-6-22 26-16,-11 6 15 15,-4 13 5-15,-3 17 12 16,0 28 0-16,-6 8 52 16,-9 13 31-16,-6 4-55 15,-4 29-19-15,-2 12-3 16,8 5 0-16,8 0 0 15,11-4-6-15,17-10-9 0,35-14-6 16,3-17-17 0,14-1 0-16,-1-25 17 0,-13-11 7 15,-4-10 7-15,-14-2 1 16,-15 2 1-16,-12 4 10 16,-9 6 21-16,-1 10 9 15,0 7-3-15,0 8-14 16,0 5-8-16,0 6-16 15,2 0-16-15,5 11 16 16,1 12 7-16,-4 11 41 16,-4 10 13-16,0 10-12 15,-15 7 10-15,-4 6-1 16,5-1 11-16,7-1-14 16,7-4-17-16,10-6-16 15,23-11-10-15,25-6-3 0,30-14 2 16,22-16-11-16,-6-8-57 15,-21-1-117-15,-36-10-316 16,-43 3-954-16</inkml:trace>
  <inkml:trace contextRef="#ctx0" brushRef="#br0" timeOffset="83340.0546">14322 10160 1602 0,'0'0'383'16,"0"0"-16"-16,0 0-60 16,0 0-111-16,0 0-96 15,-12 89 40-15,18 17-21 16,12 15-31-16,1-3-18 16,-2-14-25-16,-9-34-21 0,-5-19-13 15,-3-14-10-15,0-11-1 16,0-3-14-16,-6-5-83 15,-11-10-35-15,-31-20-76 16,6-18-275-16,-7-9-412 0</inkml:trace>
  <inkml:trace contextRef="#ctx0" brushRef="#br0" timeOffset="83498.0961">13868 10179 899 0,'0'0'889'0,"0"0"-754"15,105-35-5-15,-7 26 5 16,38 6-22-16,13 3-64 0,-13 3-32 16,-30 6-17-1,-33 1-130-15,-24-3-200 0,-16-3-340 16</inkml:trace>
  <inkml:trace contextRef="#ctx0" brushRef="#br0" timeOffset="84248.571">14753 10151 967 0,'0'0'279'0,"0"0"-2"16,0 0-62-16,0 0 6 15,0 0-61-15,-3 81-49 16,15-59-37-16,4-1-25 16,5-6-17-16,2-8-15 15,2-7 21-15,3-3 7 16,0-17-20-16,-1-13-10 0,-3-6-5 15,-3-6-2-15,-6-5-1 16,-8 3 6-16,-7 7 10 16,0 9 42-16,-10 12 40 15,-14 17-32-15,-9 2-39 16,-4 26-16-16,-5 13-2 16,6 9-10-16,11 6-5 15,15 1-1-15,10-1-13 16,39-4-55-16,42-16-72 15,36-26-6-15,-5-8-67 16,-20-22-58-16,-32-7-44 16,-30-5 91-16,-6-7 124 15,-5-7 100-15,-6-2 64 16,-11 7 138-16,-2 11 29 16,-8 9-4-16,-7 13-113 0,-2 10-47 15,0 0-17-15,4 17-23 16,4 7-8-16,7 7-10 15,2 2 0-15,8 0-2 16,15-2-1-16,6-2 1 16,1-5-1-16,-5-1-5 15,-4-7 0-15,-10-1-1 16,-7-3 0-16,-4 1 0 16,-6-2 6-16,-6 1 2 15,0-1 2-15,3-2 2 0,8 1-10 16,1-1 5-1,10-4 2-15,14-5-2 0,13 0 4 16,7-6-10-16,3-17-1 16,-5-10 0-16,-5-12 0 15,-7-19 0-15,-9 0 2 16,-6 1 21-16,-5 6 50 16,-4 23 56-16,-1 9 12 15,-1 14-19-15,2 11-64 16,8 13-46-16,2 21 15 15,11 22-6-15,1 21 0 16,-4-2-21-16,-8-6-9 16,-13-12-53-16,-3-18-132 0,-26-5-107 15,-3-7-314 1,-2-22-662-16</inkml:trace>
  <inkml:trace contextRef="#ctx0" brushRef="#br0" timeOffset="84376.9161">15661 10149 971 0,'0'0'856'0,"0"0"-708"16,171-34-72-16,-5 28-54 15,32 6-22-15,-29 0-51 16,-32 1-463-16</inkml:trace>
  <inkml:trace contextRef="#ctx0" brushRef="#br0" timeOffset="85254.9901">17142 10011 1646 0,'0'0'224'15,"0"0"116"-15,0 0-133 16,-89-14-17-16,65 28-62 16,-1 15-5-16,1 13-31 15,6 8-18-15,8 8-33 16,8 5-14-16,2 0-9 15,18-3-17-15,13-11-1 16,10-19-13-16,8-24-48 16,9-20-26-16,-2-55-4 15,-6-46 19-15,-12-36 48 0,-13-20 24 16,-9-1 8-16,-4 35-8 16,-4 40 26-16,-3 40 39 15,-5 35 23-15,0 21 5 16,0 1-17-16,0 31-61 15,11 37-6-15,11 41 13 16,9 24-8-16,8 5-7 16,4-12-6-16,-6-40-1 15,-2-27-54-15,-5-25-140 16,0-22-105-16,2-9-73 16,1-4-214-16,-1-26 74 15,-12-17 408-15,-8-8 104 16,-7-3 284-16,-5 3 56 0,0 11 3 15,0 10-70-15,-2 11-64 16,-5 13-14-16,-4 7-80 16,-5 4-67-16,-2 19 10 15,-6 9 5-15,-1 8-21 16,1 5-12-16,7 2-12 16,7-3-17-16,9-5-1 15,1-8-9-15,14-12-48 16,13-14-37-16,6-5-21 15,3-17 6-15,1-16 14 16,-1-8 25-16,-3-6 40 16,-6 0 21-16,-5 2 9 15,-8 8 17-15,-4 9 34 0,-7 12 25 16,-3 10 10 0,0 6-20-16,0 6-53 0,-3 19 4 15,-3 7 1-15,6 6-5 16,0 2 2-16,4 1 2 15,16-7-16-15,5-7-1 16,5-11-8-16,5-13-24 16,0-3-13-16,1-22-19 15,-5-14 8-15,-7-22 38 16,-6-27 17-16,-9-29 1 16,-3 7 2-16,-6 22 8 15,0 33 12-15,0 37 62 16,0 6 1-16,-6 9-33 0,2 6-41 15,2 26-10 1,2 26 8-16,16 20-3 0,4 2-6 16,1-7-17-16,-9-11-158 15,-12-9-99-15,0-9-415 16,-8-10-558-16</inkml:trace>
  <inkml:trace contextRef="#ctx0" brushRef="#br0" timeOffset="85721.4648">18022 9827 1500 0,'0'0'233'15,"0"0"-35"-15,0 0-125 16,151 17 4-16,-36-5-50 16,13-4-20-16,-20-8-6 15,-31 0-1-15,-35-6 1 0,-11-11 0 16,-2-6 12-16,-4-6 10 15,-3-3 78-15,-11 1 36 16,-8 4 4-16,-3 10 5 16,-3 8-36-16,-12 9-46 15,-5 4-35-15,-3 23-13 16,-3 9-1-16,4 10-6 16,-1 7 0-16,9 1-3 15,3 0-5-15,6-7 0 16,4-7-1-16,1-12-8 15,0-15-51-15,11-13 11 16,8-7 36-16,5-21 10 16,1-9-4-16,2-1 6 0,-3 3 0 15,-8 10 8-15,-7 9 32 16,-6 13 29-16,-1 3-41 16,-2 17-16-16,0 16 9 15,6 6 3-15,8 6-12 16,8 3-4-16,13-1-7 15,7-5-1-15,3-9-20 16,15-17-168-16,-13-10-190 16,-11-6-417-16</inkml:trace>
  <inkml:trace contextRef="#ctx0" brushRef="#br0" timeOffset="86735.0641">15258 6478 1765 0,'0'0'231'0,"8"-84"-59"16,29-3-61-16,21-52-54 16,11-25-14-16,-5-15-9 15,-16 3-16-15,-24 23 7 16,-15 16 2-16,-9 37 16 0,0 37 20 15,-11 30 14 1,-10 20 34-16,-7 11-22 0,-12 2-59 16,-12 19-18-16,-13 34-5 15,6 24-5-15,15 4 8 16,19-9-9-16,25-8-1 16,15-17-6-16,23 1-9 15,12 0-12-15,7-10-24 16,-1-9-2-16,-8-8 17 15,-12-4 21-15,-18 0 7 16,-12 0 7-16,-6 8 1 16,-11 4 27-16,-11 7 6 15,-1 3 7-15,1 3-12 0,6 0-4 16,8-1-9 0,8-5-8-16,0-6-6 0,17-6-1 15,12-10-10-15,9-11-45 16,10-3-47-16,4-19-9 15,-2-15-14-15,-6-14-73 16,-10-18-24-16,-12 1 77 16,-11-4 126-16,-7 4 19 15,-4 17 83-15,0 2 57 16,0 17 23-16,-2 15-20 16,-1 14-16-16,3 6-77 0,0 27 3 15,0 28 1 1,17 24-14-16,12 21-6 0,3 4-5 15,-2-22-14 1,-4-24-8-16,-11-30-6 0,-2-16 0 16,-1-5-1-16,-1-8-33 15,0-5-12-15,0-20 39 16,0-33 0-16,0-28-1 16,1-24 5-16,3 7-4 15,-3 20-24-15,4 32-7 16,1 24 4-16,7 6-22 15,8 7-28-15,11 6-59 16,8 3-48-16,8 16-28 16,30 16-95-16,-12-5-189 0,-12-3-131 15</inkml:trace>
  <inkml:trace contextRef="#ctx0" brushRef="#br0" timeOffset="87124.4129">16623 5857 759 0,'0'0'377'0,"0"0"3"0,0 0-94 16,-106-69-24-16,78 55-50 15,1 7-40-15,6 5-32 16,-1 2-29-16,0 9-34 16,-1 13-9-16,4 10-16 15,-1 6-17-15,8 6-19 16,4 0-8-16,8 0-7 16,2-3-1-16,15-8 0 15,8-9-32-15,5-13-49 16,1-11-13-16,4-1-6 15,-1-23 20-15,-4-5 6 0,-3-12 27 16,-7-4 24-16,-4 0 15 16,-6 3 8-16,-6 7 1 15,-2 11 19-15,-2 8 41 16,0 10 20-16,0 3 7 16,0 3-33-16,0 12-34 15,0 10 3-15,0 9-3 16,0 3-11-16,0 0-1 15,0 0-1-15,4-5-7 16,5-4 0-16,5-8-1 16,2-10-36-16,6-7-65 15,22-8-48-15,-6-14-202 16,0-3-560-16</inkml:trace>
  <inkml:trace contextRef="#ctx0" brushRef="#br0" timeOffset="87938.1036">16874 5334 897 0,'0'0'271'15,"0"0"-54"-15,0 0 132 16,0 0-42-16,0 0-100 16,0 0-114-16,0 0-35 15,-19 66 7-15,26 30-6 16,14-4-23-16,1-17-20 16,-1-21-7-16,-3-13-9 0,3 6-27 15,4-2-118-15,6-4-191 16,-5-18-223-16,-8-20-134 0</inkml:trace>
  <inkml:trace contextRef="#ctx0" brushRef="#br0" timeOffset="88852.1947">17117 5639 1016 0,'0'0'271'16,"0"0"70"-16,0 0-28 16,0 0-58-16,0 0-101 15,0 0-83-15,0 0-31 16,-3 36 29-16,3 5-13 15,3 8-22-15,12-1-20 16,6 3-5-16,6-4-3 16,2-5-6-16,1-9-6 0,-3-12-34 15,-3-12-21-15,-6-9-6 16,-2-19 49-16,-2-17 12 16,-1-8 6-16,-2-7 0 15,-1-2 1-15,0 3 5 16,-1 6 0-16,-1 12 8 15,0 8 14-15,0 10-6 16,-2 11-8-16,2 3-13 16,5 0 15-16,2 17 26 15,7 5 1-15,7 6-20 16,5 4-16-16,6 0-6 16,8-3-1-16,2-3-43 15,2-11-52-15,0-8-98 0,-6-7-89 16,-4-9-67-1,-11-15-162-15,-11-9 212 0,-10-5 299 16,-9-3 50-16,-1 0 257 16,-1 2 34-16,-12 5-18 15,-1 9-83-15,-2 5-70 16,2 10-35-16,-1 10-40 16,2 0-50-16,-5 17-24 15,1 12-9-15,0 12 1 16,2 6-1-16,4 3-11 15,8-2 1-15,3-1-2 16,11-9-1-16,13-11-29 16,10-14-37-16,3-13-15 0,1-5-28 15,-4-18-5-15,-4-11 16 16,-8-5 49-16,-7-5 37 16,-3-1 13-16,-6 4 1 15,-3 7 13-15,-3 8 56 16,0 11 47-16,0 9-26 15,0 6-53-15,0 3-32 16,-8 18-4-16,2 9 8 16,2 5 2-16,4 4-2 15,0-2 5-15,19-5-6 16,7-6-8-16,6-12 1 16,3-11-2-16,2-3-37 0,-1-20-23 15,-8-13-17 1,-4-10 26-16,-8-8 36 0,-10-20 15 15,-6-20 20-15,-9-23 35 16,-7 6-2-16,1 24 8 16,3 27 21-16,6 30-6 15,0 5 53-15,2 13-9 16,-1 9-55-16,1 7-50 16,4 32-3-16,0 27-4 15,16 24-7-15,13 24 0 16,0 5 1-16,-3-22-2 15,-11-28-1-15,-11-27-68 16,-4-12-132-16,-3 6-93 16,-15-8-362-16,-6-8-613 0</inkml:trace>
  <inkml:trace contextRef="#ctx0" brushRef="#br0" timeOffset="89054.3707">18070 5509 1352 0,'0'0'341'0,"0"0"-189"16,0 0-65-16,96-17 41 16,-49 34 64-16,4 14-53 15,-3 10-45-15,-2 5-23 16,-9 1-26-16,-8-4-45 16,-10-6-14-16,-13-7-76 15,-6-12-90-15,-9-18-106 16,-7 0-69-16,-5-8-401 0</inkml:trace>
  <inkml:trace contextRef="#ctx0" brushRef="#br0" timeOffset="89161.088">18450 5400 702 0,'0'0'133'16,"0"0"-93"-16,0 0-27 16,88 50-13-16,-55-16-136 15,-5 3-259-15</inkml:trace>
  <inkml:trace contextRef="#ctx0" brushRef="#br0" timeOffset="89490.0584">18828 5511 1190 0,'0'0'226'0,"0"0"71"16,0 0-63-16,0 0-27 15,0 0-74-15,0 0-75 16,-94-15 2-16,69 49 7 15,3 7-21-15,8 3-25 16,8 0-7-16,6-6-1 16,4-5-13-16,17-9 0 15,7-8 1-15,4-12-1 16,0-4-28-16,1-12 11 16,-3-14-4-16,-6-10 4 15,-7-4 15-15,-10-10 2 16,-7-1-2-16,0 0-10 15,-10 5-13-15,-7 9 12 0,1 15 5 16,2 11-10-16,4 9-88 16,10 7-121-16,1 11-88 15,14-1-277-15</inkml:trace>
  <inkml:trace contextRef="#ctx0" brushRef="#br0" timeOffset="89804.9534">19051 5436 1335 0,'0'0'253'0,"0"0"-67"16,0 0-80-16,0 0 21 15,25 85-1-15,-11-45-28 16,0 1-23-16,-1-3-27 0,-4-5-26 16,-6-9-21-1,-3-4 1-15,0-8 5 0,-7-8-5 16,-4-4 11-16,2-16 6 15,6-13 4-15,3-13 15 16,3-4 28-16,17-7 32 16,3 4-34-16,4 6-9 15,-1 14-3-15,2 15-25 16,1 14-15-16,3 11-6 16,7 19 6-16,1 13-7 15,8 6-5-15,21 32-135 16,-10-14-64-16,-9-8-423 0</inkml:trace>
  <inkml:trace contextRef="#ctx0" brushRef="#br0" timeOffset="90825.6446">18640 6166 1228 0,'0'0'272'15,"0"0"47"-15,0 0-45 16,0 0-117-16,0 0-100 15,0 0-28-15,0 0 13 16,-33 78-16-16,25-44-12 16,0 2-13-16,0-6 7 15,4-4-8-15,1-9 1 16,0-5-1-16,1-11 0 16,2-1 2-16,0-16-2 15,0-15-11-15,5-6 11 16,8-7 0-16,8 1 25 15,3 2-13-15,4 10-3 16,2 14-8-16,4 14 1 16,1 3-1-16,2 25 11 15,2 9 19-15,-4 7-4 0,-2 2-7 16,-4 1-3-16,-7-5-17 16,-5-6 0-16,-8-6-19 15,-8-8-21-15,-1-12 16 16,-6-7 24-16,-9-7 11 15,0-21 0-15,5-7-2 16,8-8-8-16,2-2 6 16,11-2 5-16,14 6 4 15,6 7-7-15,4 11-9 16,-1 10 0-16,2 12 0 16,1 1 0-16,-1 9 0 15,1 9-6-15,-1 5 6 16,0-2-17-16,-2-4-15 0,-8-3 6 15,-6-7 11-15,-4-6-9 16,-3-1 21-16,-4-7 3 16,-1-12 2-16,-3-6-1 15,-2-4 0-15,-3 0 6 16,0 5 19-16,0 4 29 16,-9 7 0-16,-3 9-6 15,-1 4-13-15,-5 10-17 16,0 18-9-16,1 8 10 15,8 9-1-15,9 1-5 16,6 0-2-16,27-3-6 0,27-2 5 16,29-11-11-1,19-16-6-15,-5-14-46 0,-24-5-39 16,-31-16-11-16,-25-4-17 16,-6-14 14-16,-11-21 72 15,-6-35 33-15,-24-32 34 16,-9-4 9-16,5 22 10 15,7 34 26-15,12 43-19 16,3 15 71-16,0 8-9 16,3 6-28-16,2 3-63 15,1 25-25-15,4 25 5 16,18 30-5-16,7 26 3 16,-1 11-8-16,-9-7 4 15,-11-23-4-15,-8-28-2 0,0-18-42 16,-9-7-170-1,-15-2-141-15,3-8-396 0,1-10-459 0</inkml:trace>
  <inkml:trace contextRef="#ctx0" brushRef="#br0" timeOffset="91213.2511">19839 6028 1430 0,'0'0'310'0,"0"0"-54"16,0 0-102-16,100-21 10 15,-60 28-35-15,6 17-13 16,-2 10-24-16,-1 7-14 0,-7 5-19 16,-6 0-5-16,-9-2-18 15,-7-5-11-15,-7-7-17 16,-6-5-8-16,-1-8 0 16,0-10-24-16,-8-7 13 15,-2-2 10-15,-3-16-32 16,1-12-14-16,3-9 30 15,7-7 8-15,2-3 9 16,11 1 9-16,11 8 3 16,7 9 3-16,2 10-5 15,0 13-8-15,2 6-2 16,-5 15 1-16,1 13 0 16,-4 7 14-16,-4 5-3 15,-8-4-4-15,-6-2-8 0,-7-7-51 16,0-9-64-16,-13-9-46 15,-20-14-72-15,4-16-301 16,0-8-378-16</inkml:trace>
  <inkml:trace contextRef="#ctx0" brushRef="#br0" timeOffset="91341.4915">20330 5802 472 0,'0'0'735'16,"0"0"-330"-16,0 0-160 15,0 0-171-15,0 0-54 16,0 0 2-16,116 23-22 15,-70 24-22-15,22 22-139 16,-10-15-226-16,-11-11-594 0</inkml:trace>
  <inkml:trace contextRef="#ctx0" brushRef="#br0" timeOffset="91524.4804">20740 5941 1069 0,'0'0'258'15,"0"0"137"-15,0 0-118 16,0 0-31-16,0 0-132 15,0 0-36-15,0 0 48 16,-72 80-39-16,63-31-31 16,5 4-27-16,4-5-16 15,10-4-5-15,16-10-8 16,6-11-107-16,25-21-88 16,-9-2-182-16,-3-15-403 0</inkml:trace>
  <inkml:trace contextRef="#ctx0" brushRef="#br0" timeOffset="91719.7735">21010 5757 1189 0,'0'0'269'16,"0"0"1"-16,0 0-101 15,0 0-6-15,0 0-20 16,0 0-68-16,-76 110-23 16,76-57-14-16,4 5 17 15,16 3 11-15,4 1 0 16,1-2-18-16,-1-5-17 15,-11-5-20-15,-10-6-11 16,-35 7-46-16,-18-12-179 16,-18-9-468-16</inkml:trace>
  <inkml:trace contextRef="#ctx0" brushRef="#br0" timeOffset="92149.6511">17654 6224 1483 0,'0'0'255'0,"0"0"67"16,0 0-36-16,0 0-85 15,0 0-70-15,0 0-75 16,0 0 61-16,18 44-47 16,-10-2-36-16,0 5-20 15,-2 0-14-15,-1-1 0 16,-1-5-40-16,4-1-167 0,-3-11-116 16,1-15-512-16</inkml:trace>
  <inkml:trace contextRef="#ctx0" brushRef="#br0" timeOffset="92337.9354">17791 6200 1500 0,'0'0'356'0,"0"0"118"15,0 0-306-15,0 0-63 16,0 0-29-16,0 0 34 16,12 87-27-16,3-38-37 15,0 6-21-15,3-1-14 16,-2 1-10-16,-5-4-1 15,-5-5-130-15,-6-11-162 16,-11-11-252-16,-8-15-411 0</inkml:trace>
  <inkml:trace contextRef="#ctx0" brushRef="#br0" timeOffset="92523.6356">17450 6452 1538 0,'0'0'238'16,"0"0"37"-16,0 0-154 15,0 0 29-15,0 0 27 16,79 63-31-16,-29-33-34 16,6 3-41-16,0-2-33 15,-2 0-26-15,-8-1-12 16,-5-5-116-16,-4-12-144 0,-13-6-388 16,-8-7-513-16</inkml:trace>
  <inkml:trace contextRef="#ctx0" brushRef="#br0" timeOffset="92719.0624">18125 6296 1927 0,'0'0'381'16,"0"0"-49"-16,0 0-203 16,0 0 15-16,0 0 18 15,-12 108-45-15,5-51-39 16,0 8-36-16,-1 1-19 0,-4 2-14 15,-4 0-9 1,-22 18-83-16,2-18-245 0,-5-16-795 0</inkml:trace>
  <inkml:trace contextRef="#ctx0" brushRef="#br0" timeOffset="95352.344">20048 7556 1328 0,'0'0'237'0,"0"0"-128"16,0 0-39-16,0 0-27 0,0 0-13 15,0 0-5 1,48-17-25-16,-11 11-39 0,-4 1-211 16,-5 2-391-16</inkml:trace>
  <inkml:trace contextRef="#ctx0" brushRef="#br0" timeOffset="95520.8634">20022 7703 766 0,'0'0'353'16,"0"0"-152"-16,0 0-69 16,0 0-23-16,0 0 16 15,0 0-63-15,113-4-49 0,-54-13-13 16,34-8-230 0,-14 2-385-16,-12 4 61 0</inkml:trace>
  <inkml:trace contextRef="#ctx0" brushRef="#br0" timeOffset="95846.9867">20804 7345 1275 0,'0'0'285'15,"0"0"-102"-15,0 0-64 16,0 0 1-16,0 0 10 15,0 0-12-15,0 0-5 0,-34-74-14 16,32 39-2-16,2-3-21 16,0 3 16-16,5 4-7 15,8 14-19-15,-1 6-31 16,6 11-20-16,0 2 6 16,6 24 9-16,0 13 0 15,-1 11-12-15,-6 7-7 16,-2 3-11-16,-6-3-1 15,-3 0-53-15,-3-3-98 16,-2 5-113-16,-1-11-366 16,0-15-702-16</inkml:trace>
  <inkml:trace contextRef="#ctx0" brushRef="#br0" timeOffset="95997.1049">21004 7724 1800 0,'0'0'299'0,"0"0"-66"16,0 0-126-16,0 0-75 16,0 0-32-16,0 0-29 15,0 0-238-15,-40 92-530 0</inkml:trace>
  <inkml:trace contextRef="#ctx0" brushRef="#br0" timeOffset="96394.523">19542 9772 1382 0,'0'0'306'0,"0"0"-139"16,0 0-106-16,0 0-34 16,0 0-18-16,81-19-9 15,-62 12-39-15,-3 4-119 16,-8 0-127-16,-3 3-208 16,-5 0-83-16</inkml:trace>
  <inkml:trace contextRef="#ctx0" brushRef="#br0" timeOffset="96536.081">19587 9924 644 0,'0'0'368'0,"0"0"-101"0,0 0-64 16,0 0-36-16,0 0-25 15,0 0-25-15,0 0 14 16,113 32-78-16,-53-66-53 16,34-27-98-16,-15 10-161 15,-13 1-310-15</inkml:trace>
  <inkml:trace contextRef="#ctx0" brushRef="#br0" timeOffset="96813.7041">19926 9532 1523 0,'0'0'223'0,"0"0"-109"16,0 0-10-16,107-14 38 15,-43 5 0-15,9 3-50 16,2 4-45-16,-20 2-19 16,-4 10-2-16,-16 11-7 15,-20 8 8-15,-15 7-8 16,-6 6-9-16,-23 4-2 16,-10 2-8-16,-7-1-19 15,-1-3-38-15,3-9-63 16,12-19-75-16,16-10-66 15,13-6-255-15</inkml:trace>
  <inkml:trace contextRef="#ctx0" brushRef="#br0" timeOffset="97165.5531">21286 9208 1570 0,'0'0'197'0,"0"0"-132"16,0 0-15-16,-67 85 85 16,40-59-3-16,-1 2-61 15,1-7-30-15,6-4-11 16,0-10 10-16,3-7 37 16,8-3 18-16,2-21 6 15,5-8-35-15,3-5 8 0,0 2-29 16,11 6-5-16,5 12-4 15,4 8-24 1,3 9-1-16,6 0-1 0,3 22 15 16,3 10 7-16,-1 10-13 15,-4 6-19-15,-6 2-3 16,-5 2-9-16,-7-3-54 16,-3-6-105-16,-9 8-88 15,0-11-402-15,0-10-695 0</inkml:trace>
  <inkml:trace contextRef="#ctx0" brushRef="#br0" timeOffset="97349.2559">21211 10038 2237 0,'0'0'295'0,"0"0"-214"16,0 0-47-16,0 0-25 15,0 0-9-15,0 0-76 16,0 0-71-16,-36-12-241 16,36-13-720-16</inkml:trace>
  <inkml:trace contextRef="#ctx0" brushRef="#br0" timeOffset="124831.4341">11735 8300 345 0,'0'0'384'0,"0"0"-129"16,0 0-45-16,-53-93-3 15,33 68-47-15,4 8 2 16,-4 3-7-16,1 7-14 16,1 7-15-16,-4 0-58 15,0 10-30-15,0 9 20 0,3 4-4 16,7 2-15-16,12-1-9 15,0 1-14-15,14-1-4 16,17 2 32-16,11-1-6 16,13 1-10-16,5-4-1 15,4 2-15-15,-4 0 1 16,-5 3 5-16,-8 2 0 16,-11 5 9-16,-11 0-8 15,-13 5 0-15,-10 1-13 16,-2-1-5-16,-17 2 24 15,-11-9-17-15,-6-8-7 16,-6-13 13-16,-4-11-14 16,-8-28 0-16,-1-42 16 0,9-34-15 15,17-13 0 1,27 1-1-16,5 30-1 0,19 32-5 16,1 20 6-16,0 8 0 15,2 5 0-15,7 4-42 16,2 3-96-16,-1 14-88 15,5 10-96-15,-9 9-217 16,-7 2-295-16</inkml:trace>
  <inkml:trace contextRef="#ctx0" brushRef="#br0" timeOffset="125603.7444">12003 8117 1279 0,'0'0'335'15,"0"0"-46"-15,0 0-45 0,0 0-108 16,0 0-46-16,0 0-13 16,-36 91 15-16,36-45-4 15,0 3-27-15,0-1-24 16,14-6-17-16,6-5-10 16,7-9-3-16,3-9-7 15,1-13 0-15,3-6 0 16,-4-6 0-16,-3-18-12 15,-8-12-18-15,-10-5-2 16,-9-6 0-16,0 1 4 0,-6-1 7 16,-6 5 0-1,0 6 11-15,5 7 10 0,2 7 0 16,4 5-5-16,1 8 4 16,0 2-1-16,0 1 1 15,4 5 1-15,5 1 0 16,5 0-1-16,-2 11 0 15,4 6 1-15,-1 3 15 16,1 4-3-16,1-2-4 16,-1 2-2-16,-1-5 0 15,3-5-5-15,-1-4 7 16,0-7-7-16,-3-3 1 16,4-5-1-16,-5-15-1 15,-1-9-7-15,-3-2-17 16,-1-3-7-16,-4 0-3 0,-1 6 16 15,-2 3 10-15,-1 6 8 16,2 5 0-16,-2 4 1 16,0 3 5-16,1 4-6 15,-1 1 1-15,2 1 0 16,-1 1 13-16,4 0-13 16,5 0 15-16,5 6 27 15,5 8-3-15,5 3-1 16,3 5 13-16,4-1-2 15,-1 1 2-15,2-3-3 16,-2-2-3-16,1-4-8 16,-6-7-16-16,-2-4-5 15,-3-2-4-15,-6-4-4 0,0-13 5 16,-6-9-2-16,-3-6-4 16,-5-9-6-16,-1-9 4 15,-1-6 2-15,-14-5-8 16,-3 2-1-16,0 6-5 15,-3 17 5-15,-3 21-9 16,-7 15-77-16,-52 67-135 16,5 4-296-16,-10 7-613 0</inkml:trace>
  <inkml:trace contextRef="#ctx0" brushRef="#br0" timeOffset="126438.5822">12372 8901 1610 0,'0'0'251'15,"0"0"13"-15,0 0-63 16,0 0-54-16,0 0-30 16,0 0-30-16,94-109-13 15,-34 65-26-15,7-8-15 16,3 2-15-16,-12 7-11 16,2-3-2-16,-11 6-5 15,-12 9-86-15,-11 7-77 16,-20 13-137-16,-6 5-229 15,0 6-137-15</inkml:trace>
  <inkml:trace contextRef="#ctx0" brushRef="#br0" timeOffset="126613.3442">12277 9093 1670 0,'0'0'228'0,"0"0"-67"16,0 0 12-16,0 0 9 15,152-79-26-15,-24-12-49 16,16-11-47-16,0 5-47 16,-20 24-13-16,-48 37-132 15,-25 15-472-15</inkml:trace>
  <inkml:trace contextRef="#ctx0" brushRef="#br0" timeOffset="127452.5234">12135 10679 1425 0,'0'0'345'0,"0"0"-36"16,0 0-49-16,0 0-61 15,0 0-47-15,0 0-57 16,0 0 4-16,45 79 25 16,-2 6-29-16,2 22-26 15,-2 4-15-15,-9-8-12 16,-14-24-16-16,-4-25-8 16,-7-16-17-16,-1-6-1 15,-1-6-23-15,0-4-68 16,3-9-107-16,0-13-80 15,3-39-34-15,-1-8-356 0,-1-6-572 16</inkml:trace>
  <inkml:trace contextRef="#ctx0" brushRef="#br0" timeOffset="128239.3638">12529 10730 1483 0,'0'0'239'0,"0"0"-58"16,0 0 79-16,0 0-65 15,0 0-44-15,0 0-17 16,-72 89-17-16,71-39-17 16,1 4-20-16,0 1-15 15,15-1-34-15,3-8-3 16,7-6-13-16,5-12-7 0,3-12-8 16,4-13-6-16,-3-3 4 15,-1-19-23-15,-6-15-14 16,-8-7-24-16,-7-3-7 15,-9-4-9-15,-3 7 19 16,-6 4 32-16,-10 5 20 16,2 9 8-16,1 1 0 15,4 5 1-15,3 0-1 16,6 3 0-16,0 0 0 16,0 3 1-16,10 4-1 15,4 3 0-15,1 4 0 16,0 0 1-16,1 7 23 0,-1 10 26 15,1 5 3-15,1 5-10 16,-1 2-7-16,2-3-8 16,2-1-8-16,0-7-5 15,1-3-9-15,-1-10-5 16,1-5-1-16,-2-1 8 16,-4-19-8-16,0-7 0 15,-6-6-11-15,-5-3-23 16,-2 1-5-16,-2 3 9 15,0 5 20-15,0 3 9 16,-3 2 1-16,0 3 0 16,1 1 0-16,2-1 2 15,0 2-1-15,0 3-1 0,0 2 1 16,6 2 8-16,5 8-8 16,-1 2 14-16,7 0 15 15,3 16 24-15,3 4-2 16,2 4-7-16,-1 2-5 15,1-1-8-15,-1 0 2 16,0-4-1-16,0-6-7 16,-5-3-7-16,2-8-8 15,-4-4 5-15,-1 0 2 16,-4-16-9-16,0-12-1 16,-5-8 0-16,-1-11-6 15,-4-9-1-15,-2-5 5 16,0 1-6-16,-8 9-1 15,-5 10 0-15,-3 16-15 16,-5 17-19-16,-9 8-53 0,-4 18-75 16,-31 48-95-16,7-3-292 15,2-1-488-15</inkml:trace>
  <inkml:trace contextRef="#ctx0" brushRef="#br0" timeOffset="129092.2278">13036 11651 1204 0,'0'0'576'0,"0"0"-418"16,0 0-6-16,0 0 9 16,0 0-63-16,0 0-24 0,0 0-3 15,36-46-3 1,29 5-17-16,4-2-14 0,7-3-8 16,-1-2-15-16,-16 10-13 15,4 1-1-15,-12 7-3 16,-14 9-49-16,-13 9-51 15,-14 8-87-15,-10 4-45 16,-15 9-123-16,-9 8-384 0</inkml:trace>
  <inkml:trace contextRef="#ctx0" brushRef="#br0" timeOffset="129285.3635">13021 11975 416 0,'0'0'1446'0,"0"0"-1289"0,0 0-103 16,0 0 6-16,112-36 66 16,-39-14 10-16,27-31-38 15,24-23-34-15,7-5-31 16,-25 18-17-16,-27 30-16 16,-22 21-7-16,-23 17-154 15,-13 7-420-15</inkml:trace>
  <inkml:trace contextRef="#ctx0" brushRef="#br0" timeOffset="142695.2999">14822 10952 1305 0,'0'0'192'0,"0"0"-72"15,0 0 32-15,0 0-6 16,-20 0-23-16,21 0-27 16,16-2-22-16,14-2-6 15,11-3-18-15,9-4-19 16,7-3-1-16,0-1-15 16,-4-2-13-16,-11 4-2 0,-8 2-2 15,-12 4-74 1,-8 5-132-16,-15 2-109 15,-2 0-38-15,-15 4-214 0</inkml:trace>
  <inkml:trace contextRef="#ctx0" brushRef="#br0" timeOffset="142898.1399">14748 11146 1272 0,'0'0'199'16,"0"0"-89"-16,0 0 14 15,0 0 29-15,0 0-19 16,109 13 5-16,-52-33-55 16,9-5-38-16,5-6-31 15,-5-2-15-15,-5 0-6 0,-11 0-135 16,-6-12-128-16,-14 9-305 16,-13 4-355-16</inkml:trace>
  <inkml:trace contextRef="#ctx0" brushRef="#br0" timeOffset="143144.7334">15099 10660 1585 0,'0'0'214'16,"0"0"-136"-16,0 0-36 15,0 0 26-15,0 0 64 16,100-28-13-16,-44 13-32 0,10-1-32 15,3 5-22-15,-5 3-8 16,-9 8-1-16,-13 3-9 16,-15 22-3-16,-23 22-6 15,-23 31 4-15,-65 40-10 16,-38 21-42-16,9-21-214 16,-1-22-364-16</inkml:trace>
  <inkml:trace contextRef="#ctx0" brushRef="#br0" timeOffset="155902.2162">15637 10816 1572 0,'0'0'328'0,"0"0"-74"16,0 0-103-16,0 0-10 15,0 0 22-15,0 0-9 16,121-6-33-16,-67-2-35 15,21-5-29-15,19-3-21 16,-5-1-21-16,-9 1-8 16,-17 4-6-16,-22 4-1 15,-3 2-34-15,-8 2-115 16,-18 4-130-16,-18 3-231 16,-18 10-130-16,-10 1-332 0</inkml:trace>
  <inkml:trace contextRef="#ctx0" brushRef="#br0" timeOffset="156093.9024">15639 11185 622 0,'0'0'1084'0,"0"0"-834"16,0 0-5-16,0 0-67 16,0 0 34-16,103-37-5 15,-33 4-59-15,22-9-61 16,18 2-44-16,4 5-29 15,-8 9-14-15,-9 6-50 16,-5-7-163-16,-21 5-273 16,-13-4-765-16</inkml:trace>
  <inkml:trace contextRef="#ctx0" brushRef="#br0" timeOffset="234410.0013">20610 2481 1446 0,'0'0'179'16,"0"0"-112"-16,0 0-10 15,0 0-38-15,0 0-10 16,0 0-2-16,64-2 6 16,-22-1-4-16,6-2-8 15,-1-7 8-15,-2-4-9 16,-6-4 12-16,-7-3 16 16,-7-1 32-16,-6 0 57 0,-8 4 42 15,-5 5-16-15,-2 5-3 16,-3 10-12-16,1 0-49 15,2 36-56-15,6 34-6 16,3 37 22-16,-1 21-4 16,-2 6-17-16,-7-14-12 15,-3-19-5-15,-4-24-1 16,-10-20-94-16,-2-18-85 16,-15 2-113-16,2-7-199 15,1-8-173-15</inkml:trace>
  <inkml:trace contextRef="#ctx0" brushRef="#br0" timeOffset="234883.1516">20651 2839 1213 0,'0'0'272'0,"0"0"3"16,0 0-179-16,0 0-59 15,0 0 7-15,0 0 18 16,124-12-14-16,-65 18-19 15,8-4-19-15,3-2-8 16,2 0-2-16,-5-16 0 16,-7-7-8-16,-11-2-2 15,-12-4 10-15,-13 0 0 16,-8 4 1-16,-10 4 34 16,-3 5 94-16,-3 5 31 15,0 8-13-15,0 3-18 16,-11 6-51-16,-1 19-51 0,-2 13-8 15,-1 13 9-15,8 5-5 16,7 4-10-16,0-7-2 16,6-9-2-16,13-9-9 15,1-10 0-15,0-10 0 16,3-8 9-16,-4-7-7 16,2-2 7-16,-2-18 2 15,-2-9-4-15,-2-8 1 16,-8-5 2-16,-4-7 4 15,-3-4-2-15,-1 2-11 16,-15 3 6-16,-6 15-7 16,-5 10-18-16,-1 15-27 15,1 8-89-15,7 16-69 0,9 7-146 16,8 2-370-16</inkml:trace>
  <inkml:trace contextRef="#ctx0" brushRef="#br0" timeOffset="235070.5086">21815 2713 523 0,'0'0'1108'16,"0"0"-783"-16,0 0-82 16,0 0-159-16,0 0-56 15,0 0-19-15,133-69-9 0,-72 54-10 16,33-11-151-1,-13 5-347-15,-25 1-684 0</inkml:trace>
  <inkml:trace contextRef="#ctx0" brushRef="#br0" timeOffset="235503.8188">22273 2344 1564 0,'0'0'253'15,"0"0"18"-15,0 0-169 16,0 0-61-16,0 0-19 16,83-17 4-16,-49 34 14 15,-9 5-9-15,-2 6-17 16,-10 4 3-16,-10 6-16 0,-3 1 9 16,0 2-1-16,-10-3-2 15,-3-3-5-15,4-9 10 16,2-9-12-16,4-6 0 15,3-5 2-15,0-3 10 16,13 2-5-16,7 1 21 16,7 0-14-16,4 3-4 15,6 4 2-15,-1 6-11 16,1 2 8-16,-4 4 26 16,-6 1-1-16,-10 0-9 15,-10 1 12-15,-7-2 4 16,-15-5 14-16,-18 1-12 15,-10-2-21-15,-11-3-20 16,1-2-2-16,5-5-51 16,8-8-55-16,13-1-35 0,13-10-70 15,22-37-135-15,17 4-206 16,8-7-298-16</inkml:trace>
  <inkml:trace contextRef="#ctx0" brushRef="#br0" timeOffset="235804.8823">22861 2353 472 0,'0'0'1018'16,"0"0"-640"-16,0 0-106 15,0 0-94-15,-72 80-6 0,52-32-55 16,2 8-41-16,9 4-21 16,6-2-20-16,3-4-16 15,4-8-9-15,14-8-2 16,0-13-1-16,4-11 1 15,2-14 1-15,3-2 19 16,1-26 15-16,2-11-10 16,-5-11-13-16,-8-17 16 15,-11 5-2-15,-6-5-7 16,-15 5-21-16,-18 18 4 16,-11 8-10-16,-9 17-23 15,0 19-68-15,-6 17-78 16,15 12-134-16,13-5-558 0</inkml:trace>
  <inkml:trace contextRef="#ctx0" brushRef="#br0" timeOffset="236565.7716">20725 1470 1079 0,'0'0'338'15,"0"0"7"-15,0 0-69 0,0 0-59 16,0 0-103-16,0 0-74 16,-16 109 19-16,23-36 7 15,3-1-17-15,3-8-24 16,-3-14-13-16,-1 1-12 16,1 2-6-16,-3-6-46 15,-4-9-67-15,-3-8-97 16,-16-3-96-16,-7-9-234 15,-7-7-246-15</inkml:trace>
  <inkml:trace contextRef="#ctx0" brushRef="#br0" timeOffset="236760.7767">20138 1702 1207 0,'0'0'197'0,"0"0"-41"16,59-99-25-16,-13 52 29 15,9 2-39-15,7 2-37 16,0 6-31-16,-2 6-28 16,-5 7-25-16,-7 11-4 15,-8 6-116-15,0 7-126 16,-10 0-162-16,-12 0-380 0</inkml:trace>
  <inkml:trace contextRef="#ctx0" brushRef="#br0" timeOffset="237878.2989">20915 1693 449 0,'0'0'402'0,"0"0"-212"16,0 0-25-16,-27 75-62 16,27-54-7-16,0-2-11 15,0-6-15-15,7-4 13 16,8-4 3-16,2-5 8 16,5 0 20-16,5-9-21 15,-1-12-32-15,3-9-17 16,-2-7-16-16,-6-8-10 0,-5-18-4 15,-7 3 4 1,-9-4 4-16,0 4 0 0,-11 19 18 16,-8 5 5-16,0 11-16 15,-2 16-14-15,2 7-7 16,5 2-8-16,2 17 0 16,6 11-1-16,6 8 0 15,0 6 1-15,5 2-1 16,14-1 0-16,6-2-8 15,4-10-9-15,2-4-29 16,3-9-26-16,1-7-10 16,-1-9-6-16,-4-2 17 15,-2-10 40-15,-4-11 24 0,-7-8 8 16,-4-3 0-16,-6-6 2 16,-4-3 24-16,-3 2 19 15,0 5 17-15,0 10 32 16,0 6-5-16,-1 12 7 15,-5 6-36-15,-3 10-26 16,-4 18-16-16,0 11 1 16,0 9-1-16,6 6-8 15,2 1-8-15,5-5 5 16,0-8-7-16,11-8-1 16,10-12-7-16,2-8-2 15,4-11 4-15,0-3 0 16,-1-14-10-16,-4-11 1 15,-3-4 7-15,-7-6 7 16,-3 2 0-16,-6 2 1 0,-3 4 0 16,0 8 2-16,0 5 8 15,0 8 12-15,0 4-2 16,-3 2-5-16,-1 0-14 16,-1 8-1-16,1 9-1 15,1 4 0-15,3-2 0 16,0 1-5-16,4-5-3 15,9-4 3-15,2-5-2 16,5-6 7-16,-2 0-6 16,1-3 7-16,-1-10 0 15,-5 1 0-15,-2-2 2 16,-2 2-1-16,-6 5 8 0,-2 4 15 16,1 3 1-1,-2 0-7-15,0 0-11 0,0 9-6 16,1 7 5-16,2 3-5 15,-1 2 0-15,-1 1-1 16,1-7-1-16,-1-2-55 16,-1-7-60-16,0-6-105 15,0-12 17-15,-9-12-355 16,-4-3-212-16</inkml:trace>
  <inkml:trace contextRef="#ctx0" brushRef="#br0" timeOffset="237992.7704">21429 1221 570 0,'0'0'130'0,"0"0"62"16,0 0-114 0,0 0-50-16,0 0-28 0,-21 77-167 15,21-45-463-15</inkml:trace>
  <inkml:trace contextRef="#ctx0" brushRef="#br0" timeOffset="238313.3249">21550 1417 525 0,'0'0'538'16,"0"0"-270"-16,0 0-98 16,0 0-95-16,0 0 40 15,0 0-15-15,17 77-14 16,-6-45-35-16,0 1-11 16,-1-1-14-16,-2-3-5 0,-4-5-14 15,1-6-6 1,-4-7 3-16,2-8 3 0,0-3 24 15,4-8 72-15,2-16-50 16,4-10 10-16,3-2 8 16,3 0-18-16,1 4-19 15,0 10-7-15,-3 10-14 16,-2 12-7-16,-3 0-5 16,1 17 0-16,-1 12-1 15,0 6 0-15,0 5-72 16,3 14-139-16,-3-9-158 15,-3-10-557-15</inkml:trace>
  <inkml:trace contextRef="#ctx0" brushRef="#br0" timeOffset="238510.4337">22078 1688 1612 0,'0'0'319'0,"0"0"-36"16,0 0-169-16,0 0-36 16,0 0-55-16,0 0-7 15,85-12-16-15,-19-4-129 16,-10 2-229-16,-4-5-556 0</inkml:trace>
  <inkml:trace contextRef="#ctx0" brushRef="#br0" timeOffset="238959.6703">22778 1170 546 0,'0'0'285'0,"0"0"-21"0,0 0 3 16,0 0-10 0,0 0-22-16,0 0-21 0,0 0-61 15,0-24-51-15,0 24-29 16,0 0-30-16,0 9-20 15,1 11 22-15,5 9 23 16,0 7-27-16,1 5-6 16,1 3-6-16,2 1-3 15,1-1-11-15,-2-2-9 16,-1-1 0-16,2-3-5 16,-4-4 0-16,0-2-1 15,-3-3-2-15,0-3-63 16,-1-6-1-16,-2-3-62 0,0-5-16 15,0-12-149 1,-2 0-232-16,-4 0-372 0</inkml:trace>
  <inkml:trace contextRef="#ctx0" brushRef="#br0" timeOffset="239531.5087">22567 1213 992 0,'0'0'211'0,"0"0"0"16,0 0-25-16,0 0-53 16,36-75-39-16,0 53-37 15,13-1-27-15,12 3-21 16,9-1-9-16,3 4-1 0,18 4-141 16,-18 3-147-16,-19 3-351 15</inkml:trace>
  <inkml:trace contextRef="#ctx0" brushRef="#br0" timeOffset="240393.5907">23052 1127 662 0,'0'0'322'16,"0"0"-90"-16,0 0-38 16,0 0-41-16,0 0-31 15,-43 75-30-15,46-63-15 16,14 0-34-16,5-3-23 0,3-6-5 15,3-3-6 1,1-3-8-16,-3-13 6 0,0-6-6 16,-8-1 5-16,-4-3-5 15,-6-3 0-15,-8-2 7 16,0 2 1-16,-6 0 5 16,-10 4 4-16,-4 6 8 15,-2 8 9-15,-2 9 0 16,0 2 4-16,0 16-14 15,-1 17-12-15,0 24-4 16,5 22 16-16,10-2-6 16,10-7-13-16,3-16-6 15,25-21-16-15,14-3-30 0,26-11 27 16,-1-18-28-16,7-7-56 16,0-25-80-16,-20-15-20 15,-2-7 80-15,-17-4 69 16,-18-4 34-16,-12 2 20 15,-5 6 53-15,0 11 98 16,-11 13-7-16,1 12-18 16,3 10-17-16,-1 7-29 15,0 5-34-15,1 15-36 16,3 5 5-16,4 3-14 16,0 3-1-16,6-5 0 15,10-2 0-15,2-4-7 16,0-3 6-16,0 0 0 15,-6-5 0-15,-5 0 0 16,-5-1-5-16,-2 1-4 0,-3 6 10 16,-11 0 6-16,-4 3 0 15,3 1 1-15,2 0 11 16,6-3-8-16,5-2-10 16,2-1 0-16,8-5 0 15,18-5 0-15,9-6 0 16,6 0 3-16,1-16-2 15,-3-9 0-15,-2-9 0 16,-7-8 7-16,-7-6-6 16,-6-18 5-16,-8-15 38 15,-6 5 33-15,-3 9-2 16,0 14 5-16,0 25 2 16,0 1 29-16,-3 6 7 0,2 11-33 15,1 7-33-15,0 3-35 16,0 8-13-16,0 18-4 15,6 10 0-15,10 15-1 16,5 7 7-16,0 5-7 16,1 2 0-16,-3-6-9 15,-3-4-89-15,-3-13-77 16,-4-9-29-16,-3-10-163 16,-5-14-457-16</inkml:trace>
  <inkml:trace contextRef="#ctx0" brushRef="#br0" timeOffset="240574.6788">23550 1211 1679 0,'0'0'268'16,"0"0"-193"-16,0 0-45 15,0 0 27-15,163-2-12 16,-28-18-25-16,10-5-20 15,-27 5-328-15,-36 3-1386 0</inkml:trace>
  <inkml:trace contextRef="#ctx0" brushRef="#br0" timeOffset="242085.5474">23365 1741 942 0,'0'0'204'0,"0"0"-42"15,0 0 66-15,0 0-47 16,0 0-59-16,0 0 3 16,-95 107 18-16,47-46-36 15,-3 6-28-15,0 1-15 16,2 0-11-16,6-8-10 0,5-2-17 16,8-11-14-16,5-5-7 15,6-5-5-15,5-9-16 16,4-8-57-16,6-5-75 15,2-15-121-15,2 0-130 16,0-2-114-16</inkml:trace>
  <inkml:trace contextRef="#ctx0" brushRef="#br0" timeOffset="242366.1869">22973 1980 598 0,'0'0'649'16,"0"0"-407"-16,0 0 9 0,0 0-90 15,0 0-56-15,0 0 24 16,-12 71 3-16,3-23-35 16,2 8-19-16,-1-3-12 15,-1-1-6-15,6-7-17 16,2-6-12-16,1-8-16 15,4-9-6-15,20-10-8 16,21-8 1-16,32-8-2 16,38-30-8-16,12-15-131 15,-24 4-229-15,-25 2-929 0</inkml:trace>
  <inkml:trace contextRef="#ctx0" brushRef="#br0" timeOffset="253941.7731">21307 10218 1096 0,'0'0'969'0,"0"0"-890"15,0 0-79-15,0 0-7 16,0 0-1-16,98 23 14 16,-65-23-6-16,2-9 2 15,0-10-2-15,-1-1-72 16,2-8-126-16,-9 9-200 15,-12 3-340-15</inkml:trace>
  <inkml:trace contextRef="#ctx0" brushRef="#br0" timeOffset="254143.0591">21440 10503 1996 0,'0'0'247'15,"0"0"-200"-15,0 0-26 16,85-17-19-16,-49-8-2 16,2-6-26-16,-1-5 18 15,1-5 5-15,-1-2-124 16,14-18-98-16,-12 11-267 16,-7 7-401-16</inkml:trace>
  <inkml:trace contextRef="#ctx0" brushRef="#br0" timeOffset="254617.1292">21023 8857 474 0,'-91'49'0'0</inkml:trace>
  <inkml:trace contextRef="#ctx0" brushRef="#br0" timeOffset="255235.6021">20713 9075 140 0,'0'0'221'0,"0"0"-68"15,-19 109-61-15,48-46 16 16,42 23-14-16,37 21-39 15,22 10-25-15,5-1-8 16,-4-10 24-16,-11-13 60 16,-3-9 44-16,-4-9 10 15,-8-16-11-15,-25-17-37 0,-20-18-48 16,-20-15-20 0,-7-9-6-16,4-3 22 0,11-34 13 15,10-41-7-15,2-54-4 16,-3-34-15-16,-13-22 37 15,-12 0-27-15,-16 21-27 16,-16 12-4-16,-12 17-12 16,-38 17 8-16,-28 19 3 15,-26 13 9-15,-20 19 3 16,-14 22 2-16,-5 26-2 16,0 22-6-16,6 24-10 15,-2 29 15-15,6 24 8 16,4 20-6-16,10 22-9 15,15 17-6-15,21 20-1 16,26 14-5-16,36 6 11 0,26 8 17 16,51-1-11-16,40-5-4 15,32-10 0-15,23-15-6 16,9-22-24-16,-1-27 2 16,-16-29-1-16,-15-30 5 15,-19-27-5-15,-24-18 9 16,-22 0-10-16,-17-18 0 15,-2-23-1-15,6-33 0 16,10-54 1-16,4-39 0 16,-9-27 3-16,-7-11 10 15,-11 15 5-15,-8 14-1 16,-18 25-4-16,-11 31-1 16,-26 38 4-16,-46 16-4 0,-28 19 9 15,-30 17-10-15,-38 5-10 16,-7 25-1-16,-7 4-9 15,3 29-45-15,20 11-33 16,42 0-35-16,38-3-41 16,39 9-41-16,27-16-274 15,13-3-321-15</inkml:trace>
  <inkml:trace contextRef="#ctx0" brushRef="#br0" timeOffset="275272.8558">25944 6769 568 0,'0'0'108'15,"0"0"-59"-15,0 0-27 16,0 0 42-16,-28 86 15 15,10-66-23-15,1-3-11 16,0-6 3-16,5-5-21 16,0-6-12-16,3 0-1 15,3-14-11-15,0-11-3 16,3-6-10-16,3-3 10 16,0-4-1-16,16 0 1 0,2 3 1 15,2 1 11-15,-1 8 6 16,-5 7 37-16,-4 8-13 15,-7 11-16-15,-3 0 12 16,0 20 23-16,-9 12 46 16,-6 11-11-16,-6 12-3 15,0 6-4-15,-1 4-27 16,3-1-1-16,6-4-7 16,10-5-5-16,3-7-29 15,13-6-5-15,15-6-6 16,11-2 8-16,11 1 9 15,5 2-5-15,5 3-12 0,-3 3-3 16,-6 0-4 0,-8 6-1-16,-12 2 6 0,-16 4-5 15,-10 1 4-15,-5 4-5 16,-12-2 14-16,-14 3-9 16,-2-3-6-16,-3-4 1 15,-1-4 0-15,4-11-1 16,3-11 0-16,8-11 1 15,5-9 12-15,8-6-2 16,4-1-10-16,0 3 5 16,4 9-6-16,16 7 11 15,6 14 34-15,16 21 3 16,13 32 9-16,11 34 11 16,4 21-16-16,-6 8-18 0,-10-1 15 15,-14-12 13-15,-7-2-32 16,-6 1-19-16,-9-6 9 15,-5 1-12-15,-7-3 1 16,-4-2-3-16,-2-2 7 16,-5-3-5-16,-11-3 4 15,-1-3 2-15,0-7 31 16,3-3-28-16,1-5-1 16,2-1-11-16,5-2-5 15,2 0 0-15,2-1 0 16,2-2 6-16,0 1-5 15,0 0 10-15,0-3-2 16,0-5-9-16,3-14 1 16,3-18 0-16,2-15 0 15,2-3 0-15,5 3-1 0,6 3 0 16,3 4 0-16,3-4 0 16,1-7-1-16,0-6 1 15,2-7-2-15,0-6 1 16,0-5-16-16,3-4 8 15,1-1 9-15,5-4-1 16,-2 0-12-16,3-3-2 16,3 0-20-16,-2 0-12 15,1-9-47-15,-2-10 2 0,-6-8-12 16,-4-26-114 0,-8 3-167-16,-11 4-433 0</inkml:trace>
  <inkml:trace contextRef="#ctx0" brushRef="#br0" timeOffset="275433.5644">27157 11714 1980 0,'0'0'0'0,"0"0"-437"16,-87 8 73-16,54-8-36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10:03:23.798"/>
    </inkml:context>
    <inkml:brush xml:id="br0">
      <inkml:brushProperty name="width" value="0.05292" units="cm"/>
      <inkml:brushProperty name="height" value="0.05292" units="cm"/>
      <inkml:brushProperty name="color" value="#FF0000"/>
    </inkml:brush>
  </inkml:definitions>
  <inkml:trace contextRef="#ctx0" brushRef="#br0">244 11001 33 0,'0'0'1256'15,"0"0"-970"-15,0 0-59 16,0 0 1-16,0 0-45 15,0 0-44-15,0 2-69 16,3 12-38-16,9 8-8 16,3 10 79-16,10 9 13 15,1 6-3-15,-1-2-14 16,5-3-6-16,-3-6-35 16,1-10-12-16,2-9 8 15,3-12 20-15,10-5 7 16,23-36 23-16,25-39-6 0,25-39-43 15,8-19-23 1,-8 0-11-16,-14 17-14 0,-28 33-7 16,-17 25-15-16,-14 18-31 15,-7 9-8-15,3 3-15 16,1 5-108-16,-9 7-297 16,-17 16-410-16</inkml:trace>
  <inkml:trace contextRef="#ctx0" brushRef="#br0" timeOffset="742.2546">525 15145 1294 0,'0'0'236'16,"0"0"-89"-16,0 0 39 15,0 0 19-15,0 0-34 16,0 0-66-16,0 0 4 15,44 103 71-15,-9-56-28 16,2 2-60-16,2-6 26 16,1-11-44-16,2-10 12 15,2-15-13-15,9-7-19 16,20-31 9-16,25-50 27 16,31-65-15-16,14-30-8 0,-2-11-28 15,-14 22-21 1,-25 43-10-16,-22 34-1 0,-20 27-6 15,-20 17-1-15,-10 13 0 16,3 2 0-16,-3 0-6 16,-5 5-30-16,-8 8-25 15,-7 7-64-15,-7 5-54 16,-2 1-161-16,-1 3-428 0</inkml:trace>
  <inkml:trace contextRef="#ctx0" brushRef="#br0" timeOffset="28725.7704">27771 4874 365 0,'0'0'774'0,"0"0"-568"0,0 0 7 16,0 0-45-16,0 0-28 16,0 0-4-16,-9 0-7 15,9 0-49-15,12 1-33 16,15-1-2-16,9 0-1 15,12 0-16-15,4 0-16 16,5 0-10-16,-1-5-2 16,-1-2-17-16,14-1-111 15,-15 0-193-15,-12 2-338 0</inkml:trace>
  <inkml:trace contextRef="#ctx0" brushRef="#br0" timeOffset="28921.2571">27855 4981 1435 0,'0'0'244'16,"0"0"-4"-16,0 0-100 16,0 0-47-16,0 0-41 15,152-5-32-15,11-7-20 16,44-3-159-16,-28 2-456 15,-23 2-734-15</inkml:trace>
  <inkml:trace contextRef="#ctx0" brushRef="#br0" timeOffset="29557.1661">31451 4913 1333 0,'0'0'334'0,"0"0"-26"15,0 0-70-15,0 0-39 16,0 0-17-16,0 0-66 15,0 0-18-15,96 15 17 16,-13-7-29-16,22 1-28 16,-4-4-16-16,-20-1-14 15,-25-2-11-15,-14 1-11 16,1-3 0-16,3 3-5 16,-4-1 0-16,-10 0 0 0,-12-1-1 15,-9 1 0 1,-7-2-40-16,-4 0-59 15,-15 0-95-15,-10 0-333 16,-8-3-758-16</inkml:trace>
  <inkml:trace contextRef="#ctx0" brushRef="#br0" timeOffset="30305.8571">26069 6382 1345 0,'0'0'285'16,"0"0"-137"-16,0 0 13 16,87-5-2-16,-39-2-39 15,25 3-50-15,27-2-30 0,41-1-30 16,25-2-10-1,24-4-177-15,-41 2-373 0,-22-2-883 16</inkml:trace>
  <inkml:trace contextRef="#ctx0" brushRef="#br0" timeOffset="31239.2904">30288 6363 942 0,'0'0'557'15,"0"0"-409"-15,0 0-31 16,0 0 17-16,0 0 5 16,0 0 4-16,0 0-29 15,51 18-21-15,-10-18 11 16,9 0 0-16,8-14-23 15,4-5-32-15,1-5-6 16,-5-3-3-16,-7-4-13 16,-8-3-4-16,-7-7-7 15,-14-9-2-15,-8-18-3 0,-14-19-2 16,-8-19 2-16,-19 5-5 16,-3 22 1-1,0 25 2-15,5 20-2 0,-5-2-6 16,-4 0-1-16,-6 2 1 15,1 7 5-15,-4 9-5 16,-5 7 0-16,-4 6 1 16,-3 5 7-16,-7 0-9 15,-3 11 0-15,1 3 0 16,-2 3 1-16,5 2 10 16,3 0-4-16,7-2 5 15,5 2 2-15,8 1 1 16,10 2-6-16,6 4-3 15,8 5-5-15,8 6 0 16,6 9 8-16,0 5 4 0,17 16 4 16,5-3 8-16,6 3-1 15,4 0 11-15,-2-13 1 16,4 7-2-16,0-11 4 16,-1-5-13-16,2-7-4 15,-1-7-5-15,-1-5-2 16,-2-6-5-16,-1-7-3 15,-3-4 0-15,-3-6-5 16,-1-3 7-16,-2 0-7 16,-1-7-1-16,-3-4-34 15,-1-1-69-15,-3 0-85 16,-4 2-195-16,-8 1-378 0</inkml:trace>
  <inkml:trace contextRef="#ctx0" brushRef="#br0" timeOffset="31413.058">30279 6409 2036 0,'0'0'268'16,"0"0"-145"-16,0 0-38 15,0 0-63-15,0 0-22 16,0 0-128-16,0 0-688 0</inkml:trace>
  <inkml:trace contextRef="#ctx0" brushRef="#br0" timeOffset="34961.647">32276 8032 712 0,'0'0'290'15,"0"0"-164"-15,0 0 6 16,0 0 1-16,0 0 12 15,0 0-19-15,0 0 46 16,25 49-49-16,2-32-24 16,9 5 6-16,12-2-18 15,7-2-17-15,16 2-10 16,22-4-2-16,20-4 0 16,5-5-15-16,-9-6 0 15,-22-1-11-15,-29 0-10 16,-13 0 0-16,-5-1 14 15,3-6 7-15,6-3 8 0,5-4-3 16,-6-3 1 0,1-4 5-16,-4-2-15 0,-1-8-5 15,-3 2-10-15,-5-7-2 16,-4 0-7-16,-3-1 0 16,-6-4-3-16,-2-3-1 15,-6-3 7-15,-6-1-11 16,-1 0-1-16,-8 2 1 15,0-1-6-15,-4 2-1 16,-10 1 1-16,-3 1 5 16,-5 2 0-16,-5 5-5 15,-3 3 6-15,-6 1-1 16,-5 3-5-16,-7 3 0 0,-6-4 5 16,-5 3-6-1,-4 0 0-15,-4-1 0 0,0 6 1 16,-2 0-1-1,4 5 0-15,-1 0 2 0,3 4 4 16,4 2-5-16,5 2 5 16,8 4-6-16,4 2-1 15,5 2-6-15,2 1 7 16,2 0 1-16,2 0 0 16,1 0 0-16,0 4 0 15,-1 6-1-15,0 1-6 16,-1 3 5-16,1 3 1 15,1 3 0-15,0 2 1 16,2 3-1-16,1 2-2 16,1 3 1-16,2 2-5 15,0-3 6-15,0 2 1 16,0-3 0-16,2 0 0 0,1-1 0 16,-2 1 0-16,4 0 0 15,2 2 0-15,3-1 5 16,3 4-5-16,7 2 1 15,2 2-1-15,2 1 0 16,0 0 1-16,15 2-1 16,6-2 5-16,4-1-5 15,7-3-1-15,0-1 0 16,3-3 1-16,-4-6-1 16,-1-4 0-16,-5-6 0 15,-4-5 0-15,-3-3 0 16,-3-4 0-16,0-2-1 0,-3 0-18 15,1 0-29-15,-1-8-44 16,0 0-78-16,-4-3-131 16,-4 2-219-16,-4-1-346 0</inkml:trace>
  <inkml:trace contextRef="#ctx0" brushRef="#br0" timeOffset="35137.3448">32427 8065 1433 0,'0'0'304'0,"0"0"-216"16,0 0-43-16,0 0-45 16,0 0-119-16,0 0-397 0</inkml:trace>
  <inkml:trace contextRef="#ctx0" brushRef="#br0" timeOffset="35980.0278">30240 9835 170 0,'0'0'1209'15,"0"0"-1031"-15,0 0-93 16,0 0 64-16,0 0 76 16,0 0-26-16,0 0-47 0,127 31-44 15,-38-31 10-15,22 0-41 16,-8-5-29-16,-21 0-20 15,-27 1-11-15,-21 1-11 16,-3 1-6-16,-4-1-44 16,-6 1-105-16,-21-1-97 15,0 0-343-15,-13 2-567 0</inkml:trace>
  <inkml:trace contextRef="#ctx0" brushRef="#br0" timeOffset="36170.0559">30095 10067 1377 0,'0'0'743'0,"0"0"-674"16,0 0-48-16,0 0 4 0,90 22 78 16,-41-22-6-16,18 0-51 15,0-3-46-15,8-8-6 16,23-13-144-16,-26 4-349 15,-7-2-615-15</inkml:trace>
  <inkml:trace contextRef="#ctx0" brushRef="#br0" timeOffset="37328.2748">31098 17894 1422 0,'0'0'562'15,"0"0"-459"-15,0 0-91 0,0 0 20 16,0 0 6-16,0 0-29 15,82-31-9-15,-65 18-121 16,3-15-104-16,-2 3-120 16,-8-1-265-16</inkml:trace>
  <inkml:trace contextRef="#ctx0" brushRef="#br0" timeOffset="37532.2542">31020 17727 1348 0,'0'0'57'0,"0"0"-57"0,0 0-96 15,0 0 76-15,0 0-102 16,0 0-277-16</inkml:trace>
  <inkml:trace contextRef="#ctx0" brushRef="#br0" timeOffset="38215.8968">30846 17585 1237 0,'0'0'353'0,"0"0"-218"15,0 0-98-15,0 0 20 16,85-12 51-16,-50 3-45 15,4-2-47-15,0-2-16 16,-2-1-70-16,-2 0-69 0,-4-6-121 16,-9 4-112-16,-8 4-341 15</inkml:trace>
  <inkml:trace contextRef="#ctx0" brushRef="#br0" timeOffset="38409.162">30954 17665 1545 0,'0'0'289'16,"0"0"-279"-16,0 0 3 0,0 0 49 16,87-37-24-1,-39 5-38-15,32-33-43 0,-13 7-256 16,-7-1-700-16</inkml:trace>
  <inkml:trace contextRef="#ctx0" brushRef="#br0" timeOffset="42740.9968">20684 7146 1124 0,'0'0'323'0,"0"0"-81"16,0 0-30-16,0 0-72 0,0 0-47 16,0 0-44-16,0 0 39 15,0 74-9-15,0-40-19 16,5 0-27-16,1-3-15 15,2-5-12-15,-4 0-5 16,1-4 0-16,-2-4-1 16,-2-2-30-16,-1-2-72 15,0-6-104-15,-12-7-103 16,-5-1-283-16,-3 0-516 0</inkml:trace>
  <inkml:trace contextRef="#ctx0" brushRef="#br0" timeOffset="42951.88">20479 7170 1304 0,'0'0'329'16,"0"0"-139"-16,0 0-61 16,0 0 32-16,111-70-40 15,-70 51-50-15,2 0-29 16,5 2-25-16,-3-3-10 15,-1 6-7-15,-6 3-32 16,1 6-125-16,-11 2-160 16,-9 3-360-16</inkml:trace>
  <inkml:trace contextRef="#ctx0" brushRef="#br0" timeOffset="43437.6615">20955 7132 1249 0,'0'0'355'0,"0"0"-120"16,0 0-21-16,0 0 23 16,10 78-51-16,-2-50-29 15,1 6-39-15,2-1-43 16,0 0-23-16,-3-4-25 15,-1-1-15-15,-1-6-11 16,-3-2 5-16,0-4-5 0,-3-5-1 16,0-6-46-16,0-4-25 15,0-1-3-15,-5-6-60 16,-8-14-37-16,-1-9-13 16,-2-9 26-16,3-6 47 15,-1-4 35-15,4 1 70 16,2 4 6-16,5 5 47 15,2 7 19-15,1 8 16 16,0 2 2-16,1 6-25 16,10 2-21-16,3 4-14 15,3 4-11-15,4 0-7 16,-1 5-4-16,-1 0 6 16,-1 0-6-16,-6 12-1 0,-3 3 0 15,-8 4-1 1,-1 3 0-16,-4 1 5 0,-16 4-5 15,-24 10-74-15,3-6-132 16,0-4-367-16</inkml:trace>
  <inkml:trace contextRef="#ctx0" brushRef="#br0" timeOffset="44919.8275">20704 8615 1113 0,'0'0'260'0,"0"0"-90"0,0 0 34 16,0 0-15-16,0 0-63 15,0 0-67-15,0 0-14 16,-10 54 22-16,13-13-7 16,4 5-17-16,1-1-20 15,-1-3-7-15,0-1-10 16,0-6-5-16,-1-2-1 16,-2-7-15-16,3-6-62 15,-4-7-89-15,0-5-41 16,-3-8-101-16,0-11-6 0,0-7-321 15</inkml:trace>
  <inkml:trace contextRef="#ctx0" brushRef="#br0" timeOffset="45112.438">20681 8646 622 0,'0'0'190'0,"0"0"-40"16,0 0-7-16,0 0-30 15,0 0-26-15,94-57-35 16,-63 42-22-16,6-2-18 16,0 3-12-16,-1 2-18 15,0 4-94-15,-9 3-170 16,-11 5-290-16</inkml:trace>
  <inkml:trace contextRef="#ctx0" brushRef="#br0" timeOffset="45266.392">20723 8780 705 0,'0'0'162'0,"0"0"-25"16,0 0-8-16,0 0-44 15,0 0-37-15,0 0-15 16,0 0-25-16,96-30-8 16,-23-10-161-16,-10 4-196 15,-5 5 9-15</inkml:trace>
  <inkml:trace contextRef="#ctx0" brushRef="#br0" timeOffset="45505.1966">21177 8531 1145 0,'0'0'270'0,"0"0"-4"16,0 0-47-16,-31 84-5 15,31-48-65-15,0 3-45 16,9 4-34-16,6-4-14 15,4 0-28-15,-1 0-14 16,-6-5-5-16,-2-3-9 16,-1-6-23-16,-4-4-60 15,-4-10-64-15,-1-7-104 16,0-4 1-16,-15-22-123 16,-3-5-12-16,-1-6-217 0</inkml:trace>
  <inkml:trace contextRef="#ctx0" brushRef="#br0" timeOffset="45679.8076">21092 8585 601 0,'0'0'237'16,"0"0"-43"-16,0 0-2 16,27-78-75-16,-8 61-8 15,7 5-10-15,-1 2-17 16,2 6-26-16,-3 2-12 16,-6 2-16-16,-4 2-18 15,-9 12 2-15,-5 5-12 16,-2 5-22-16,-44 16-143 0,4-5-157 15,-7-5-440-15</inkml:trace>
  <inkml:trace contextRef="#ctx0" brushRef="#br0" timeOffset="47133.5225">23613 9128 1335 0,'0'0'260'0,"0"0"-79"16,0 0 8-16,0 0-43 15,0 0-37-15,0 0-39 0,0 0-11 16,12 68-8-16,1-34-23 16,-1-1-18-16,-1-3-9 15,-1-4-1-15,-4-4-32 16,-5-5-96-16,-1-8-136 16,-9-7-234-16,-8-2-163 0</inkml:trace>
  <inkml:trace contextRef="#ctx0" brushRef="#br0" timeOffset="47307.2183">23321 9099 1056 0,'0'0'171'0,"0"0"-103"0,0 0-26 15,125-31-10-15,-49 19-13 16,22-4-19-16,16 2 0 15,-22 3-132-15,-22 4-231 0</inkml:trace>
  <inkml:trace contextRef="#ctx0" brushRef="#br0" timeOffset="47726.2578">24038 8989 937 0,'0'0'309'0,"0"0"3"15,0 0-93-15,0 0-23 16,0 0-35-16,-49 93-66 0,47-64-14 15,1-2-20 1,1-1-26-16,-2-4-18 0,2-4-8 16,0-4-8-16,-1-7-1 15,1-5-5-15,0-2-14 16,-2-4-8-16,2-16-14 16,0-9 5-16,0-5 26 15,0-5 9-15,0 0 1 16,0 5 0-16,8 8 2 15,3 8 14-15,0 8 6 16,4 10-10-16,6 0 4 16,4 9 29-16,2 8-1 15,3 5-12-15,-3 1 11 16,-4-3-12-16,-3 0-1 16,-5-6-6-16,-5-3-4 0,-4-7-6 15,-3-4-1 1,-1 0 19-16,0-3 2 0,-2-12-22 15,0-6-12-15,0-6-14 16,-5-4-50-16,-10-3-38 16,-4-2-65-16,-13-8-133 15,7 10-253-15,4 7-386 0</inkml:trace>
  <inkml:trace contextRef="#ctx0" brushRef="#br0" timeOffset="47891.5966">24333 8917 1585 0,'0'0'331'0,"0"0"-78"16,0 0-175-16,0 0-47 16,0 0-31-16,0 0-87 15,0 0-440-15</inkml:trace>
  <inkml:trace contextRef="#ctx0" brushRef="#br0" timeOffset="48808.7622">20094 14354 1220 0,'0'0'312'16,"0"0"-139"-16,0 0-38 15,0 79 42-15,0-46-27 16,2 4-70-16,4-1-48 16,0-2-13-16,1-3-7 15,-1-2-12-15,-3-8-7 16,0-4-56-16,-3-6-113 0,0-11-118 15,-5 0-239-15,-8 0-592 16</inkml:trace>
  <inkml:trace contextRef="#ctx0" brushRef="#br0" timeOffset="49003.9056">19742 14418 1194 0,'0'0'361'16,"0"0"-227"-16,0 0-95 16,84-54-20-16,-32 23 18 15,7-1-1-15,4-1-23 0,3-1-13 16,25-8-84-16,-18 7-191 16,-12 7-519-16</inkml:trace>
  <inkml:trace contextRef="#ctx0" brushRef="#br0" timeOffset="50212.8218">20392 14310 1011 0,'0'0'332'0,"0"0"-113"15,0 0-47-15,0 0-64 16,0 0 24-16,0 0 12 16,-6 108-41-16,18-62-29 15,5 2-40-15,-1-2-19 16,0-3-8-16,-2-4 1 0,-2-7-8 15,-2-8-25-15,-4-8-86 16,-3-8-108-16,-3-8-116 16,0-8-210-16,-9-9-556 0</inkml:trace>
  <inkml:trace contextRef="#ctx0" brushRef="#br0" timeOffset="50417.3163">20408 14313 772 0,'0'0'231'16,"0"0"-69"-16,0 0-44 16,0 0-16-16,80-29 24 15,-58 29-28-15,-1 0-49 0,-3 16-31 16,-6 6-18-16,-6 6 6 16,-6 2 1-16,0 1-7 15,-12 0-63-15,-9-4-81 16,3-7-115-16,4-9-412 0</inkml:trace>
  <inkml:trace contextRef="#ctx0" brushRef="#br0" timeOffset="50902.7852">20361 13707 1033 0,'0'0'213'0,"0"0"-70"16,-122 9-12-16,61 10-2 15,-1 10 48-15,3 9 12 16,-4 18-24-16,3 24-56 16,8 27-14-16,15 14-14 15,21 2-15-15,16-4 7 16,6-11-11-16,22 1-7 15,11-4 15-15,7-6-11 16,2-17-12-16,-5-21-9 16,-6-21-17-16,6-8-8 0,8-5 1 15,25-1-1-15,-2-8 2 16,3-17-14-16,-1-5 8 16,-4-39-8-16,8-31 0 15,-4-30 14-15,-18-21-14 16,-25-5-1-16,-24-3 2 15,-10 7-2-15,-28 0 0 16,-14 4-12-16,-11 14-11 16,5 25 2-16,7 23 3 15,13 21-18-15,-1 20-1 16,-6 4-47-16,-10 8-42 16,-10 7-20-16,-2 7-78 15,-13 32-122-15,14-5-194 16,17-3-72-16</inkml:trace>
  <inkml:trace contextRef="#ctx0" brushRef="#br0" timeOffset="51083.0899">20571 13861 1536 0,'0'0'206'0,"0"0"-206"16,0 0-111-16,0 0 8 16,0 0-128-16,-17 86-522 0</inkml:trace>
  <inkml:trace contextRef="#ctx0" brushRef="#br0" timeOffset="55872.9727">31223 12600 1202 0,'0'0'322'16,"0"0"-153"-16,0 0 5 15,0 0 31-15,0 0-51 16,0 0-38-16,6 1-51 15,15-1-9-15,13 0-11 16,8 0-18-16,4 0-4 16,3 0-15-16,-4 0-8 15,-6 0-31-15,-9 0-109 16,-14-3-161-16,-6 1-334 16,-10-1-382-16</inkml:trace>
  <inkml:trace contextRef="#ctx0" brushRef="#br0" timeOffset="56069.2251">31108 12735 1345 0,'0'0'325'16,"0"0"-224"-16,0 0-7 15,0 0 17-15,0 0 3 16,160 11-45-16,-46-11-26 15,-3 0-43-15,-7 2-103 0,-38 5-285 16,-41 0-602-16</inkml:trace>
  <inkml:trace contextRef="#ctx0" brushRef="#br0" timeOffset="62697.6124">32814 15958 811 0,'0'0'282'0,"0"0"-197"15,0 0-54-15,0 0 34 0,0 0 25 16,0 0 4-16,30 21 3 16,-4-11-12-16,2 1-23 15,6 1-5-15,4-1 2 16,1-3-11-16,0 1-10 16,-1-4-3-16,-2 1-4 15,-3-1-6-15,-4-2 0 16,0 0-3-16,-4-1 4 15,-1-2 2-15,0 0-6 16,-2 0 0-16,2 0 17 16,0 0-4-16,0 0-13 15,0-3-4-15,1-2-8 16,-1-3 2-16,1 0-2 16,-1-1 5-16,-1-2-1 15,2 0-1-15,-1 0-1 0,-2-1 1 16,-2 1 0-16,-3 2 1 15,-3-2-13-15,-2 3 5 16,-3-1 0-16,-2-1 1 16,3 1 6-16,-1-4-1 15,2-2-11-15,4-4 9 16,0-1-4-16,3-1-5 16,-2 0 6-16,3-1-6 15,1 4-1-15,-4 2 2 16,1 0-1-16,-4 3 1 15,-1 3-1-15,-6-3 0 16,-3 6 1-16,-2-4-1 16,4 0 5-16,-5-2 0 0,0-4 0 15,0-1 2 1,0-4-1-16,0-4 5 0,0-1-6 16,0-4 1-16,0 2-1 15,0-3-6-15,-9 0 0 16,-6 1 0-16,-4-1 1 15,-2 3 1-15,-1 3-2 16,2 0 7-16,-1 2 10 16,3 3-9-16,0 3-2 15,-1-1-4-15,1 2-1 0,-6 2 7 16,-1 0-8-16,-5 0 0 16,-4 1 0-16,-2-1 1 15,-6 3 5-15,-3-1-5 16,-5 2-1-16,-5 3 0 15,-5 0 0-15,-4 2 0 16,-3 2 7-16,-1 1-7 16,3 3 9-16,3-2-9 15,6 2 0-15,7 0 1 16,8 0 0-16,7 0 0 16,6 6-1-16,4 0-1 15,3 2 1-15,3 1 0 16,-1 3-1-16,0 0 1 15,0 2-1-15,0 2 1 16,2 0-1-16,0 2 1 0,3 2-5 16,0 2 5-1,1 4 0-15,2 5-1 0,2 6 0 16,3 5-1-16,3 7 2 16,1 1 1-16,2 5 8 15,0 2-7-15,0 0-1 16,9 1 5-16,2 0-5 15,3-2 0-15,3-2 0 16,4-4 11-16,6-6-2 16,4-3-1-16,5-9 14 15,7-5-11-15,2-8 2 16,4-7-2-16,0-7 0 16,2-5-6-16,-5 0 2 0,-1-10-7 15,-8-5-1 1,-7-1 0-16,-8-1-52 0,-11 2-32 15,-10-1-35-15,-10-5-103 16,-14 6-256-16,-7-1-257 0</inkml:trace>
  <inkml:trace contextRef="#ctx0" brushRef="#br0" timeOffset="62859.2382">33101 16017 1538 0,'0'0'0'0,"0"0"-552"16</inkml:trace>
  <inkml:trace contextRef="#ctx0" brushRef="#br0" timeOffset="81359.9501">4622 12039 403 0,'0'0'62'15,"0"0"119"-15,0 0 74 16,0 0-32-16,0 0-39 16,0 0-23-16,0-14-48 15,0 14-45-15,0 0-38 16,6 0-16-16,10 0 15 16,7 4 60-16,5 6-12 15,5-3-22-15,3 3-2 16,1-1-12-16,2-1-12 15,1 2-7-15,2-3 6 16,2 1-9-16,0-1-4 0,-1 0 1 16,2-1 5-16,0-1-11 15,2-2 7-15,2 1 5 16,1-4-8-16,2 0-2 16,0 0-6-16,-1 0 5 15,3 0-10-15,-2 0 0 16,-3 0 1-16,2 0 4 15,-4 0-5-15,0 0-1 16,-1 0 1-16,-1 0 1 16,2 0-1-16,0 0 1 15,2 0-2-15,0 0 0 16,-3 0 0-16,2 1-1 16,-2 3 1-16,2-1 5 0,0 2-5 15,1-2 0-15,3-1 0 16,1-2 0-16,3 2 0 15,2-2 0-15,2 0 6 16,1 0-5-16,3 0 10 16,2 0 2-16,2 0-4 15,1 0-2-15,3-4-6 16,-1 1 14-16,-1 0-9 16,-4 0 1-16,1 1-6 15,-4 1 0-15,-3 1 5 16,-5 0-4-16,-2 0 5 15,1 0-5-15,1 0 12 16,-1 4-3-16,9 1 7 16,-2 0-11-16,4-1 11 0,1 1-5 15,1-2 7-15,2-1-7 16,2-1 2-16,-1-1 4 16,-1 0 3-16,0 0 5 15,-4 0-4-15,-6 0 9 16,-1 0-15-16,-3 0 30 15,-2 0 3-15,-2-1-25 16,3-3 11-16,-2 0 7 16,3 0-16-16,0 0 3 15,0-1-11-15,-7 2-10 16,-3 0 0-16,-8 2-1 16,-7-1-2-16,-6 1 2 15,-6 1-7-15,-3-1-1 0,-6 1 6 16,-2 0-5-16,-2 0 0 15,-5 0 0-15,3 0 0 16,-3 0-1-16,0 0 1 16,0 0-1-16,-17 0-21 15,-68 4-169-15,2 5-333 16,-19-6-879-16</inkml:trace>
  <inkml:trace contextRef="#ctx0" brushRef="#br0" timeOffset="82552.1906">4649 12864 818 0,'0'0'166'0,"0"0"5"0,0 0 35 15,0 0-6-15,0 0-50 16,0 0-43-16,0 0 4 15,55 0 2-15,-22 0-10 16,3 0-15-16,8 0-11 16,3 0-16-16,3 2-11 15,4 1 5-15,0-1-25 16,-2 1-9-16,2-2 3 16,-5 0-11-16,-1-1-4 15,-2 2-9-15,-3-2 7 16,-1 1-6-16,1 1 7 0,-1 1-7 15,1 1-1 1,2-1 2-16,1 0-1 0,5 1-1 16,7-2 2-16,2 1-1 15,1-3 5-15,6 0-5 16,-2 0 0-16,0 0 0 16,-1 0 0-16,-3 0 0 15,3 0 3-15,-1 0-3 16,-2 0 0-16,-1 0-1 15,1 0 0-15,-3 0 9 16,6 0-8-16,0 2 5 16,2-2-5-16,5 0 7 0,13 0 2 15,14 0 4-15,13 0 4 16,-10 0-2-16,-20-5-4 16,-20 2-3-16,-12 0 1 15,9 0-8-15,5 1 14 16,12-3-7-16,-4 1 11 15,-2 0-4-15,-2 2 2 16,2-1 0-16,-1 1 1 16,4 0 5-16,2 2-10 15,1 0 5-15,0 0-7 16,-1 0-5-16,-1 0 7 16,-3 0-5-16,-6 4-3 15,-1 0 0-15,-5-1 0 16,0 0 10-16,2 4-1 15,1-2 3-15,2 3 5 0,1 1-4 16,0 1-4-16,-6 0-6 16,-4-1 6-16,-9-4-15 15,-8 1 14-15,-7-5 10 16,-8 1-3-16,-4-2-3 16,-6 0 3-16,-3 0 1 15,-4 0-20-15,-3 0 8 16,-2 0-10-16,-65 0-45 15,-2 0-227-15,-26 0-523 0</inkml:trace>
  <inkml:trace contextRef="#ctx0" brushRef="#br0" timeOffset="83266.1655">3945 13675 831 0,'0'0'124'0,"0"0"-85"15,0 0 42-15,0 0 52 16,0 0-34-16,0 0-34 16,0 0 125-16,31 18-2 15,-1-12-11-15,15-1 5 16,23 0-26-16,29-1-8 16,35-1-4-16,18 2-47 15,4-5 36-15,-3 0-27 16,-16 0-19-16,-8-5-27 15,-9-5-16-15,-27 0-15 16,-27 1-4-16,-24 2-8 0,-13 3-11 16,-5-1 4-16,-5 1-4 15,-1 0-5-15,-11 3 5 16,-5 1-6-16,0 0-20 16,-57 15-110-16,-1 7-365 15,-14 2-578-15</inkml:trace>
  <inkml:trace contextRef="#ctx0" brushRef="#br0" timeOffset="110235.0498">1757 11185 84 0,'0'0'150'0,"0"0"-13"15,0 0 26-15,0 0 82 16,0 0 4-16,0 0-45 0,-33-3-48 16,31 1-3-1,2 2-31-15,0-3-30 0,0 0-26 16,0-3-21-16,11-5-27 15,5-2-13-15,8 1-5 16,3 1-1-16,0 0-12 16,-2 6-68-16,-4 1-78 15,-3 4-102-15,-8 0-101 16,-8 0-199-16</inkml:trace>
  <inkml:trace contextRef="#ctx0" brushRef="#br0" timeOffset="110402.3343">1606 11335 819 0,'0'0'162'0,"0"0"-120"0,0 0 9 15,0 0 96-15,0 0-5 16,0 0-53-16,119-43-56 16,-65 19-33-16,22-15-55 15,-13 7-161-15,-8 3-367 0</inkml:trace>
  <inkml:trace contextRef="#ctx0" brushRef="#br0" timeOffset="110611.3369">1833 10992 1224 0,'0'0'168'0,"0"0"-132"16,0 0-14-1,0 0 14-15,0 0 15 0,106-17 4 16,-58 36-4-16,1 15-19 16,-9 22-16-16,-24 28-8 15,-28 33-8-15,-25-14-102 16,-19-11-262-16</inkml:trace>
  <inkml:trace contextRef="#ctx0" brushRef="#br0" timeOffset="122422.3566">1973 15179 599 0,'0'0'500'0,"0"0"-436"16,0 0-44-16,0 0 10 15,0 0 91-15,0 0-20 0,-60 47-40 16,60-35-13-16,0 4 21 16,2 0 25-16,10 5-12 15,7-1 7-15,5-1-1 16,4 2 1-16,7-3-28 16,2 2-7-16,6-2 1 15,2-3-14-15,1 0-4 16,5-2-4-16,1-2 7 15,0-2-8-15,-1 1-8 16,-2 0-8-16,0-3-4 16,-2 0 0-16,0 1 0 15,-3-2 2-15,2-1-1 16,-4-2-6-16,1 0 8 16,0-2-1-16,-1 2-4 15,1-3-3-15,-4 3 1 0,3 1-7 16,1 1 1-16,-4 2-1 15,1 0 5-15,0 0-5 16,1 1-1-16,1-3 0 16,-1 2 0-16,1-3 5 15,4-1-5-15,-4-2 1 16,0-1-1-16,-1 1 1 16,1-1 1-16,1 0-1 15,2 0-1-15,6 0 1 16,1 0 5-16,8 0 5 15,5-7 0-15,1-2-5 0,6 1-4 16,-5-1-1 0,3 1 7-16,-8 2-1 0,-5-2-7 15,-6 1 0-15,-8 2 1 16,-4-4 0-16,-8 1 4 16,-4-3-4-16,0-2-1 15,-3-4 0-15,-2 1 1 16,2-2 1-16,1-2 6 15,-1 1-7-15,-1-3 4 16,-1 4-3-16,-3-2-1 16,-5 2 8-16,1-1 1 15,-5-1-9-15,-1-1 8 16,-3-2-3-16,0-3 8 16,-3-2-13-16,0 1 5 15,0 1 0-15,-3-2 6 0,0 5-4 16,0-4-1-16,0 3 1 15,-6-2-2-15,-7-2-5 16,-4 0 6-16,-8-1-1 16,-3 0-5-16,-11 0-1 15,-7 3 1-15,-8 2 5 16,-10 2-5-16,-17-3-1 16,-13 3 1-16,-22-2 0 15,-5 0-1-15,9 5 1 16,12 2-1-16,14 5 0 15,14 2 1-15,11 3-1 16,12 2 1-16,4 2 0 16,-9-2 5-16,-7 0-6 15,-5-2-2-15,1 4 2 0,1-2-1 16,6 1 1-16,-2 2 0 16,3-1 0-16,-1 3-1 15,0 0-5-15,-5 0 6 16,-5 0-9-16,-4 3 8 15,2 2-1-15,-3 1 1 16,1 0-1-16,2 2 1 16,4 0-5-16,4 1 4 15,5 0 2-15,5 1-2 16,6 1 1-16,7 2 0 16,3 0 1-16,3 4-7 15,-1 0 6-15,4 4 1 16,0 0 0-16,-1 1-1 0,6 2 0 15,1-2 1 1,2-1 0-16,2 1 0 0,5-2-1 16,0 6 1-16,5 1-6 15,1 4 5-15,1 2 1 16,4 2-1-16,4 0-1 16,0 1 1-16,0-1-1 15,4-2 1-15,7 0-5 16,5-1 6-16,4-4 0 15,2-1 0-15,5-5 1 16,3-2-1-16,1-4 1 16,5-3 5-16,0-7-5 15,1 0 5-15,-3-6-4 16,2 0-1-16,-3 0 0 16,-5-3 1-16,-4-2-2 0,-6-2 0 15,-3-2-54-15,-3-1-101 16,-3-8-78-16,1 2-315 15,-2 0-562-15</inkml:trace>
  <inkml:trace contextRef="#ctx0" brushRef="#br0" timeOffset="130591.3149">25033 14737 163 0,'0'0'163'16,"0"0"-24"-16,0 0 31 15,0 0-14-15,0 0-22 16,0 0 6-16,-9 0 5 0,9 0-10 16,-1 0-16-1,1 0-1-15,0 0-19 0,0 0-25 16,3 0-11-16,10 0-18 16,3 0-14-16,4 0-18 15,2 0-4-15,2 0-9 16,0 0-1-16,1 0 1 15,0 0-35-15,1 0-50 16,-3 0-34-16,0 0-41 16,-1 0-41-16,-4-4-147 15,-9-2-258-15</inkml:trace>
  <inkml:trace contextRef="#ctx0" brushRef="#br0" timeOffset="131275.9792">26253 14437 332 0,'0'0'549'0,"0"0"-325"16,0 0-24-16,0 0 38 15,0 0-11-15,0 0-34 16,0 0-54-16,3 0-9 15,79 0 6-15,40-7-14 16,16-3-37-16,-1 6-33 16,-18 2-27-16,-24 2-5 0,-21 0-20 15,-18 6 0 1,-17-1-1-16,-15-2-73 0,-3 2-96 16,-9-1-74-16,-12 3-133 15,-18-3-13-15,-12-1-262 0</inkml:trace>
  <inkml:trace contextRef="#ctx0" brushRef="#br0" timeOffset="131484.3162">26124 14608 660 0,'0'0'386'0,"0"0"-240"15,0 0-7-15,0 0 133 16,0 0 8-16,90 29-78 0,18-29-41 15,41-11-22-15,18-6-27 16,-3 1-43-16,-15 5-37 16,-24 7-22-16,-5 4-10 15,-6 0-100-15,-31 0-140 16,-17 3-492-16</inkml:trace>
  <inkml:trace contextRef="#ctx0" brushRef="#br0" timeOffset="133226.5337">30440 14290 620 0,'0'0'213'16,"0"0"-91"-16,0 0 97 15,0 0 15-15,0 0-61 16,0 0-10-16,73 90 12 16,-34-69-17-16,10-4-38 15,9-4-17-15,17-7-12 16,-2-4-17-16,3-2-7 16,1 0-21-16,-14-14-12 0,7-6-4 15,-7-3-5-15,-5-9-10 16,-6-5-7-16,-7-6-8 15,-3-2-13-15,-8-3-44 16,-7 1-10-16,-9 1 24 16,-6 1-5-16,-9-2 1 15,-3-2-20-15,-8-3-17 16,-14-2-21-16,-7 0 12 16,-3 1 48-16,-4 10-55 15,-3 2-1-15,0 7 47 16,-3 4 18-16,-5 2 2 15,-7 6 8-15,-3 1-2 16,-5 3 11-16,-17 1 16 16,7 3 1-16,-2 4-1 0,0 1 1 15,13 6 1-15,-2 3 5 16,7 0 5-16,8 0 14 16,8 7-3-16,6 4 6 15,2 4-9-15,4 5-9 16,1 4-10-16,2 5 0 15,1 7 34-15,3 3 43 16,-1 8 23-16,2 6-2 16,4 2-16-16,-2 8-9 15,4 3-11-15,3-1 13 16,5 1 11-16,6-2 5 16,0-4-5-16,6-4-14 15,13-3-13-15,6-6-1 16,7-2-14-16,5-5-11 0,8-4-10 15,4-5-21 1,3-4 5-16,-1-8-7 0,-2-4-8 16,-3-3-89-16,-1-8-116 15,-12-4-119-15,-9 0-384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10:05:54.300"/>
    </inkml:context>
    <inkml:brush xml:id="br0">
      <inkml:brushProperty name="width" value="0.05292" units="cm"/>
      <inkml:brushProperty name="height" value="0.05292" units="cm"/>
      <inkml:brushProperty name="color" value="#FF0000"/>
    </inkml:brush>
  </inkml:definitions>
  <inkml:trace contextRef="#ctx0" brushRef="#br0">4142 12073 120 0,'0'0'123'0,"0"0"-28"16,0 0 1-16,0 0 24 15,0 0 48-15,0 0-2 16,-3-8 3-16,3 8-19 15,0 0-24-15,0 0-4 16,0 0-32-16,0 0-35 16,0 0-18-16,0 0-24 15,3 0 15-15,15 3 62 16,4 5 17-16,6 1-25 0,5-1-20 16,6 0-7-1,3 3-5-15,2-3-9 16,1 2 1-16,1-2-11 0,1 1-8 15,0-1-5-15,1-1 6 16,0-1-4-16,1-2 6 16,2-1-4-16,1-2-4 15,2-1 1-15,1 0-4 16,0 0-2-16,2 0 0 16,4 0-7-16,0 0 5 15,-1 0-1-15,4 0-1 16,-6 0-1-16,0 0 2 15,2 0-4-15,1 0-5 16,0 0 0-16,2 0 10 16,1 0-4-16,-2 0 2 0,1 0 0 15,-2 0 0 1,-3 0 0-16,-2 0-3 0,-1 0-5 16,0 0 8-16,-1 3-9 15,-1-2 6-15,3 1 0 16,2-2 3-16,3 2 0 15,6-2 1-15,3 0-1 16,2 0 0-16,2 0 0 16,3-4 2-16,0 1-1 15,-1-1-8-15,0 2 11 16,-1-1-7-16,1 2-5 16,-3-1 2-16,-3 0 7 15,0 1-4-15,-3-1-4 0,-1-1 10 16,-3 1 0-16,-2-1 3 15,0 1-3-15,-1-2 10 16,-1 1 6-16,1 0-13 16,0 0-6-16,-1 0 2 15,1 1 10-15,1 0 1 16,-1 2-16-16,1-1 7 16,-3 1 14-16,2 0 2 15,-10 0-14-15,-6 0-5 16,-7 0-8-16,-7 0 7 15,-5 0 3-15,-3 0 7 16,-3 0-4-16,-3 0-2 16,-4 0-2-16,-2 0-5 15,-4 0 0-15,-4 0-5 0,-2 0-1 16,-32 0-20-16,-9 0-171 16,-18 0-468-16</inkml:trace>
  <inkml:trace contextRef="#ctx0" brushRef="#br0" timeOffset="1210.3673">4240 12807 532 0,'0'0'160'0,"0"0"2"16,0 0 19-16,0 0 25 15,0 0-42-15,0 0-33 16,0 0 3-16,21 1 21 15,-3 2-38-15,4 0-6 16,8 1-11-16,4 0 3 0,7-1-18 16,6 0-17-16,6-1-13 15,2 1-6-15,8-1-19 16,1 1 10-16,6 0 10 16,0 0-32-16,2 0-6 15,-1 0 0-15,2-1-1 16,0 0 3-16,-1-1 7 15,-5-1-6-15,-1 0-3 16,-4 0 3-16,-2 0-4 16,3 0-1-16,2 0 0 15,-1 0-1-15,3 0-1 16,5 0-1-16,1-1-5 0,0-1 7 16,-1 2 4-16,4 0-11 15,-1 0 7-15,-1 0-3 16,1 0-6-16,2 0 12 15,-2 0-6-15,-1 0-6 16,-2 0 2-16,2 0 7 16,-2 0-2-16,1 0-6 15,3 0 7-15,-4 3 1 16,5-1-3-16,-5 0 7 16,1 0 2-16,-4-1-4 15,-2 1 2-15,-3-2-11 16,3 2 8-16,-3-1-2 15,3 1 5-15,0 0-2 16,2-1-1-16,13 2 2 16,15 0 13-16,13 0 2 0,1 4-15 15,-5-2 5-15,-14-1-2 16,-22 0-3-16,-10 0 3 16,-14-1-3-16,-1-1 0 15,9 2-2-15,4 0 5 16,4 3-6-16,-2-2 5 15,-5-1 2-15,-4-1-5 16,-2 1-10-16,-4-3 11 16,0 2-1-16,0-1 2 15,2-2-1-15,4 0-4 16,0 1 2-16,-2-1 5 0,-7 0-8 16,-8 0 4-1,-9 0-10-15,-5 0 0 0,-8 0 6 16,-2 0-6-16,-6 0 0 15,-2 0-1-15,-2 0-1 16,-2 0-1-16,-60-6-45 16,-1-2-193-16,-20-4-504 0</inkml:trace>
  <inkml:trace contextRef="#ctx0" brushRef="#br0" timeOffset="9078.2821">1645 11341 753 0,'0'0'106'0,"0"0"-73"16,0 0-24-16,0 0-2 15,0 0 6-15,0 0-3 0,58-75-1 16,-25 61-9-1,0 2 1-15,0 5-1 0,-8 3-34 16,-6 4-84-16,-10 0-116 16,-9 9-56-16</inkml:trace>
  <inkml:trace contextRef="#ctx0" brushRef="#br0" timeOffset="9234.903">1493 11489 508 0,'0'0'67'0,"0"0"-54"16,0 0 16-16,0 0 62 16,104-21-60-16,-50-2-13 15,9-4-12-15,23-11-6 16,-13 8-122-16,-19 2-365 0</inkml:trace>
  <inkml:trace contextRef="#ctx0" brushRef="#br0" timeOffset="9441.9782">1937 11134 935 0,'0'0'0'16,"0"0"-33"-16,0 0 16 15,0 0 17-15,100 34 1 16,-79-8-1-16,-12 9 0 0,-9 5 0 15,-45 30-37 1,-7-9-59-16,-8-5-174 0</inkml:trace>
  <inkml:trace contextRef="#ctx0" brushRef="#br0" timeOffset="19428.0482">6579 15545 591 0,'0'0'136'16,"0"0"-60"-16,0 0 92 0,0 0 47 15,0 0-54-15,0 0 0 16,-15-15-36-16,15 15-25 15,0 0-19-15,10 0 0 16,10 0 14-16,10 0-4 16,13 0 0-16,6 0-32 15,8 0-17-15,3 0-22 16,-2 0-6-16,-2 0-14 16,-4-1 1-16,-7-4-1 15,-7 1-41-15,-10 2-95 16,-7-1-52-16,-18 1-94 15,-3 1-120-15,-2 0-239 0</inkml:trace>
  <inkml:trace contextRef="#ctx0" brushRef="#br0" timeOffset="19635.0579">6660 15652 1324 0,'0'0'223'15,"0"0"-156"-15,0 0-13 16,0 0 101-16,116-2 12 16,-28-19-10-16,33-9-66 15,4-2-38-15,-18 5-30 16,-29 10-23-16,-35 10-9 16,-9 7-163-16,-8 0-172 15,-17 0-555-15</inkml:trace>
  <inkml:trace contextRef="#ctx0" brushRef="#br0" timeOffset="27520.7453">3050 14757 660 0,'0'0'412'16,"0"0"-185"-16,0 0-60 16,0 0 44-16,0 0 5 15,0 0-28-15,-49-17-50 16,49 16-44-16,0-1-20 15,0-3-22-15,13-4-20 16,11-3-12-16,9-3-13 16,8-2-6-16,9 3-1 15,2 0-1-15,3 1-20 16,-4 4-64-16,-5 1-75 16,-4 5-75-16,-6 1-128 15,-12 2-254-15,-13 0-386 0</inkml:trace>
  <inkml:trace contextRef="#ctx0" brushRef="#br0" timeOffset="27699.5002">2981 14995 1260 0,'0'0'507'15,"0"0"-450"-15,0 0-35 16,0 0 23-16,112-36 61 15,-16-5-17-15,45-13-55 16,19-8-34-16,-29 14-149 16,-31 9-688-16</inkml:trace>
  <inkml:trace contextRef="#ctx0" brushRef="#br0" timeOffset="39683.2959">32893 15937 831 0,'0'0'120'16,"0"0"-86"-16,0 0 75 15,0 0 54-15,0 0-35 16,0 0-19-16,53 58-12 16,-26-44-4-16,7-3-12 15,9-2-8-15,8 0-15 0,22-6-5 16,22-1-22-16,20-2 4 15,-9 0-13-15,-19-5-8 16,-26-4-5-16,-22 0 2 16,5-5-3-16,-2-4 0 15,1-7 9-15,-11-4 8 16,-13-5 5-16,-7-8-9 16,-6-8 1-16,-5-4 0 15,4-19-10-15,-5 5-6 16,0-2 0-16,0 2-4 15,-5 9-1-15,-5-5 0 16,-8 7-1-16,-4 5 0 16,-5 3 0-16,-3 8 0 0,-3 4 0 15,-1 3 1-15,-3 3 8 16,-1 5-8-16,-2-1 8 16,0 2 0-16,-2 2 1 15,-4 3 1-15,-1 6-1 16,-3 0-4-16,-4 3-4 15,-2 4 0-15,-1 2-1 16,-3 1 7-16,0 4-8 16,-2 0 1-16,-1 0 5 15,2 4 5-15,3 7 2 16,1 4-1-16,0 6 0 16,5 6 1-16,2 4-4 15,2 7-3-15,0 5 7 16,6 8-1-16,3 20 4 15,4 21-4-15,12 20 6 0,15 4 6 16,8-11 0-16,13-24 1 16,9-28-4-16,-1-13-6 15,6-6 1-15,6 4-1 16,7 3-8-16,5 0 4 16,-2-9-10-16,-1-9 5 15,-5-6-6-15,-6-10-5 16,-4-7-59-16,-4 0-58 15,-10-24-112-15,-4 2-158 16,-6 0-463-16</inkml:trace>
  <inkml:trace contextRef="#ctx0" brushRef="#br0" timeOffset="49203.8779">32343 8078 208 0,'0'0'313'16,"0"0"-154"-16,0 0-38 15,0 0 15-15,0 0-2 16,0 0-20-16,-4 0-30 16,4 0-27-16,0 0-22 15,0 0 21-15,1 0-28 16,9 3 1-16,4 3 13 0,4 2 0 15,0-1-7-15,4 2-6 16,0 1-5-16,2-3 0 16,-1 0 1-16,2-1 0 15,2-1-3-15,0 0-2 16,1-2 1-16,0 0 1 16,1 1 4-16,-3 0-6 15,-3-1-1-15,1-3 2 16,-3 3 2-16,-2-3 2 15,1 2-3-15,-1-2 5 16,1 0-4-16,2 0 3 16,3 0-1-16,3-5-1 15,2-2-7-15,2 0-2 0,0-1-2 16,0 0-5-16,-2 1-2 16,-1 0 0-16,-2 1-5 15,-2-1 9-15,-3 0-8 16,0 0 5-16,2-3 1 15,-1-2-7-15,4 0 11 16,2-5-2-16,3-3-4 16,4-3 7-16,2-2-5 15,-1-1-7-15,-3-3 7 16,-2 1-7-16,-8 0 0 16,-7-3 6-16,-6-1 5 15,-7-4 3-15,-2-5 2 16,-2-5-6-16,0-7 4 15,-9-3-14-15,-2-2 9 0,-2 2-10 16,1 4 1-16,-3 3 7 16,-1 5-6-16,-4 5 14 15,-3 3-9-15,-3 1 16 16,-5 3-7-16,-6 4 2 16,-5 0-17-16,-3 5 19 15,-3 3-19-15,-2 2 11 16,0 2-5-16,0 6 2 15,-3-1-8-15,0 5 0 16,0 4 6-16,0 2-7 16,1 0-1-16,1 2-6 15,0 10 7-15,1 3 1 16,0 4-1-16,-2 2 0 0,1 4 0 16,2 1 0-16,1 8 0 15,5 2 0-15,3 3-1 16,4 1 1-16,5 1-1 15,2 1 1-15,4 0-1 16,4 5 1-16,3 2 1 16,5 2-1-16,2 2 1 15,5 1 6-15,6-3 1 16,0 2-8-16,2-3 2 16,10-3 8-16,6-3-1 15,4-1-8-15,-1-7-1 16,3-2 0-16,0 0-1 0,-2-2 0 15,-2-2-8 1,-3 2-53-16,-9 13-116 0,-5-7-167 16,-3-10-536-16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5-01-04T08:42:46.382"/>
    </inkml:context>
    <inkml:brush xml:id="br0">
      <inkml:brushProperty name="width" value="0.05292" units="cm"/>
      <inkml:brushProperty name="height" value="0.05292" units="cm"/>
      <inkml:brushProperty name="color" value="#FF0000"/>
    </inkml:brush>
  </inkml:definitions>
  <inkml:trace contextRef="#ctx0" brushRef="#br0">7085 6724 45 0,'0'0'17'16,"0"0"-17"-16,0 0 95 0,0 0-48 16,-90-45 0-1,80 42-19-15,4 0-17 0,3 3 1 16,1-2-12-16,2 2-17 16,0 0-13-16,0 0-64 15,3 0 18-15,2 6-9 0</inkml:trace>
  <inkml:trace contextRef="#ctx0" brushRef="#br0" timeOffset="11894.9698">5232 6611 588 0,'0'0'190'16,"0"0"-70"-16,0 0-63 15,0 0-31-15,0 0-26 16,57-23-31-16,-14-2-141 15,8-7-531-15</inkml:trace>
  <inkml:trace contextRef="#ctx0" brushRef="#br0" timeOffset="12076.8063">6577 5736 886 0,'0'0'222'16,"0"0"-103"-16,0 0-13 16,0 0-63-16,0 0-43 15,0 0-68-15,0 0-288 0</inkml:trace>
  <inkml:trace contextRef="#ctx0" brushRef="#br0" timeOffset="12820.1336">6582 5745 942 0,'0'0'205'0,"0"0"-51"0,0 0-9 16,0 0-23-16,0 0-36 16,0 0-35-16,0 0-31 15,3 2-5-15,-2-2-10 16,-1 0-4-16,0 0 4 15,0 0-5-15,0 0 7 16,0 0-6-16,0 0 1 16,0 0-1-16,0 0 5 15,0 0-4-15,0 0-1 0,0 0 6 16,0 0-7 0,0 0 1-16,0 0 0 0,0 0 0 15,0 0 0-15,0 0 5 16,0 0 1-16,0 0-6 15,0 0-1-15,0 0 10 16,0 0 2-16,0 0 1 16,0 0-3-16,0 0 0 15,0 0-8-15,0 0-1 16,0 0 5-16,0 0-5 16,0 0 0-16,0 0 0 15,0 0 0-15,0 0 0 16,0 0 0-16,0 0-1 15,0 0 0-15,2 0-11 16,-2 2-19-16,3 1-36 0,0 0-68 16,-3 4-65-16,0-3-171 15,-3 1-463-15</inkml:trace>
  <inkml:trace contextRef="#ctx0" brushRef="#br0" timeOffset="14066.8739">7082 6543 472 0,'0'0'210'0,"0"0"-46"0,0 0 36 15,-106-28-38-15,55 28-51 16,-10 0-2-16,-15 0-20 16,-24 22-8-16,-14 15-4 15,9 1-13-15,24 0-2 16,29-4 8-16,23-2 9 16,1 22-22-16,7 26-13 15,14 31-9-15,7 6 17 16,33-7-9-16,13-27 10 15,25-22-4-15,14-19-12 16,9-22-6-16,14-11-2 16,-5-9 10-16,-5-28 5 15,-4-19-9-15,-7-13-7 0,-17-10-3 16,-15-8-1-16,-18 3-14 16,-16-3-9-16,-15-3 0 15,-6-3 5-15,-15-5 2 16,-16-5-1-16,-5 17 1 15,2 18 0-15,3 21-6 16,-10 16-2-16,-32 18 0 16,-89 55-61-16,8 13-185 15,-19 30-659-15</inkml:trace>
  <inkml:trace contextRef="#ctx0" brushRef="#br0" timeOffset="16747.2088">6919 5850 64 0,'0'0'256'15,"0"0"-127"-15,0 0-61 16,0 0-31-16,0 0-17 16,0 0-14-16,0 0-6 15,0 2-21-15,0 0-118 0</inkml:trace>
  <inkml:trace contextRef="#ctx0" brushRef="#br0" timeOffset="17663.6772">5001 8395 375 0,'0'0'169'0,"0"0"-67"0,0 0-33 15,0 0-15-15,0 0-14 16,0 0-20-16,0 0-20 15,3 0-38-15,-2 0-120 16,5 0-199-16</inkml:trace>
  <inkml:trace contextRef="#ctx0" brushRef="#br0" timeOffset="18390.5869">6533 7807 234 0,'0'0'150'0,"-44"72"-87"15,22-23 37-15,3 9 54 16,5 14 2-16,10 14-33 15,4 13-10-15,3-9-21 16,12-16-13-16,4-23 2 16,6-12-6-16,10 4-4 15,8 3-8-15,14 0-27 0,20-9-2 16,17-13-1-16,18-24 2 16,-12-5-1-16,-17-23-9 15,-26-6-6-15,-15-3-9 16,10-21-1-16,6-31 5 15,-5-25 18-15,-15-10-13 16,-27 7 0-16,-11 12-5 16,-24 18 2-16,-10 16 16 15,-4 16 16-15,-2 18-8 16,-12 5-5-16,-30 11-20 16,-33 19-2-16,-13 8-13 15,7 46-1-15,19 27-30 0,22 15-80 16,29-13-144-16,11-9-391 15</inkml:trace>
  <inkml:trace contextRef="#ctx0" brushRef="#br0" timeOffset="29142.9489">6834 6791 918 0,'0'0'115'15,"0"0"-71"-15,0 0-31 16,0 0-13-16,0 0 8 16,0 0-8-16,21 0 7 15,27 0 5-15,40-11-12 16,50-12-88-16,-12-1-136 0,-4 1-161 15</inkml:trace>
  <inkml:trace contextRef="#ctx0" brushRef="#br0" timeOffset="29328.9163">9170 6802 1217 0,'0'0'26'16,"0"0"-26"-16,0 0-99 15,0 0-16-15,0 0-43 0,0 0-239 16</inkml:trace>
  <inkml:trace contextRef="#ctx0" brushRef="#br0" timeOffset="29531.4593">6819 8182 651 0,'0'0'0'16,"0"0"-544"-16</inkml:trace>
  <inkml:trace contextRef="#ctx0" brushRef="#br0" timeOffset="29709.7699">9283 7883 711 0,'0'0'0'0</inkml:trace>
  <inkml:trace contextRef="#ctx0" brushRef="#br0" timeOffset="30472.4173">6989 6897 570 0,'0'0'0'16,"0"0"-78"-16,0 0-35 16,0 0-87-16</inkml:trace>
  <inkml:trace contextRef="#ctx0" brushRef="#br0" timeOffset="30722.1271">9804 6796 1101 0,'0'0'0'0,"0"0"-48"0,0 0-77 16,0 0-99-16,0 0 12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10:07:07.226"/>
    </inkml:context>
    <inkml:brush xml:id="br0">
      <inkml:brushProperty name="width" value="0.05292" units="cm"/>
      <inkml:brushProperty name="height" value="0.05292" units="cm"/>
      <inkml:brushProperty name="color" value="#FF0000"/>
    </inkml:brush>
  </inkml:definitions>
  <inkml:trace contextRef="#ctx0" brushRef="#br0">17090 2057 1287 0,'0'0'283'15,"0"0"-25"-15,0 0-3 16,0 0-72-16,0 0-31 15,0 0-24-15,31 5 12 16,11-5 6-16,14 0-44 16,22-3-41-16,24-16-22 15,25-7-8-15,8-7-11 0,-6-1-13 16,-15 3-1 0,-30 9-5-16,-21 3-1 0,-22 8 0 15,-14 2-24-15,-5-1-100 16,-9 5-121-16,-21 5-67 15,-20 0-262-15,-17 0-451 0</inkml:trace>
  <inkml:trace contextRef="#ctx0" brushRef="#br0" timeOffset="242.8885">17124 2300 1435 0,'0'0'282'0,"0"0"-1"15,0 0-12-15,85-4-20 16,-3-9-3-16,26-4-52 16,-4 0-68-16,-18 2-51 15,-25 3-21-15,-15 3-21 16,10-2-18-16,21-4-8 16,24-5 8-16,-9 2 5 15,-12 4-10-15,-19 7-10 16,-31 7-39-16,-10 10-250 15,-20 4-642-15</inkml:trace>
  <inkml:trace contextRef="#ctx0" brushRef="#br0" timeOffset="4124.5659">18752 2473 418 0,'0'0'345'0,"0"0"-149"16,0 0-19-16,-32-84 60 16,22 67-16-16,6 5-33 15,-1 8-49-15,5 4-65 16,0 7-48-16,0 36-26 15,0 32 14-15,0 31 23 16,-3 8 14-16,-5-16-14 16,0-27-15-16,2-27-9 15,0-5-5-15,0 3-7 16,0 0 4-16,0-3-5 0,1-12 0 16,4-10 5-1,1-9-5-15,0-8 0 0,0 0 0 16,0-8 13-16,0-14-11 15,10-2-1-15,5 0 8 16,6 7-9-16,4 5 0 16,1 9-8-16,4 3 7 15,1 0 1-15,-1 5-1 16,1 6 0-16,2-3 0 16,0 0-1-16,-1-6 1 15,1-2-85-15,-1-2-44 16,-7-17-26-16,-4-8-9 15,-5-9 1-15,-5-6 40 0,-7-9 58 16,-4-5 50 0,0 0 16-16,-1 2 32 0,-8 8 65 15,0 14 20-15,0 13 9 16,3 9 19-16,0 10-44 16,-2 1-53-16,-2 23-29 15,0 12-1-15,1 11 24 16,1 7 7-16,4 1-23 15,4-5-5-15,0-8-6 16,10-9-15-16,4-13 1 16,-1-7 9-16,-3-7-10 15,0-6 1-15,0 0 8 0,-4-15-1 16,-2-9 2 0,-4-11-9-16,0-5 10 0,0-4-3 15,-4 3-8-15,-8 7 1 16,5 8 0-16,0 11 7 15,4 8 3-15,2 7-11 16,1 0-8-16,0 3-8 16,4 13 10-16,10 1 4 15,5 2-64-15,5-4-34 16,3-3-20-16,0-8 3 16,-2-4 69-16,-2 0 18 15,-6-14 13-15,-6-5 17 16,-3-1 1-16,-3-5 13 15,-2 0 32-15,0 3 22 16,-1 2 1-16,-2 6 2 16,1 6 9-16,-1 6 7 15,0 2-41-15,2 0-30 0,-1 12-16 16,4 12 0-16,1 5 5 16,4 5 4-16,1-2-9 15,1-1-1-15,2-6 1 16,2-6 2-16,0-6-2 15,-4-9 0-15,1-4 6 16,-1-12-6-16,0-12 0 16,0-3 0-16,-3-5 0 15,0 3 0-15,-3 5 1 16,-3 7 0-16,0 7 15 16,-2 6 12-16,1 4 0 0,1 0-15 15,1 8-12 1,5 9 0-16,2 4 13 0,1 2-1 15,1-5 0-15,-1-2 1 16,-3-6 1-16,0-6 4 16,-2-4 5-16,2 0 17 15,3-14 39-15,0-10-35 16,-1-8-26-16,0-4-10 16,-3-4-1-16,-4-2-8 15,-4 4-23-15,0 10-44 16,0 11-26-16,-10 17-92 15,-5 5-294-15,3 12-233 0</inkml:trace>
  <inkml:trace contextRef="#ctx0" brushRef="#br0" timeOffset="4417.0309">20682 2416 1731 0,'0'0'234'15,"0"0"23"-15,0 0-55 16,0 0-54-16,0 0-55 16,-96 26-34-16,77 7-14 15,0 7-11-15,4 7-13 0,4 5-7 16,8-3-13-16,3 1 1 15,0-3-2-15,15-8 0 16,9-8-55-16,6-14-87 16,25-25-101-16,-6-18-314 15,-5-11-496-15</inkml:trace>
  <inkml:trace contextRef="#ctx0" brushRef="#br0" timeOffset="4604.6119">20846 2084 1510 0,'0'0'297'16,"0"0"34"-16,0 0-173 16,0 0-82-16,0 0-18 15,-10 97 20-15,32-18-8 16,11 21-18-16,4 4-4 0,3-4-32 16,-9-23-16-16,-8-24 0 15,10-9-104-15,-11-22-184 16,4-10-484-16</inkml:trace>
  <inkml:trace contextRef="#ctx0" brushRef="#br0" timeOffset="5514.0048">21261 2238 1030 0,'0'0'790'0,"0"0"-607"15,0 0-11-15,0 0-92 16,0 0 40-16,-64 98-13 15,58-47-20-15,6 4-15 16,0 1-39-16,0-2-17 16,7-7-13-16,6-9-3 0,-1-10 0 15,-3-13-31-15,2-13-33 16,-4-2 33-16,2-27 7 16,0-11-13-16,0-14 4 15,2-3 24-15,-1 0-2 16,0 4 11-16,-1 11 1 15,0 10-1-15,-4 13 0 16,-1 10 0-16,1 7 0 16,1 0 5-16,5 16-5 15,4 10 0-15,6 5 5 0,-1 5-5 16,2-3-2-16,0-4-4 16,2-5-123-16,-1-12-74 15,-1-12-23-15,0-2-36 16,-3-21-38-16,-5-13 90 15,-5-6 143-15,-3-5 67 16,-3 2 88-16,-3 4 65 16,0 7 33-16,0 9 28 15,0 8-37-15,0 8-36 16,0 6-27-16,0 3-70 16,0 0-43-16,3 17 8 15,9 3-7-15,6 6-2 16,2 3 1-16,2 0-1 15,-2 1 1-15,-1-2 0 16,-6 0 0-16,-7-2 1 0,-6 0 3 16,0-2-4-16,-13-4 6 15,-5-2-7-15,-2-5 1 16,7-5 0-16,1-4 0 16,8-4 14-16,4-2-14 15,0-13-1-15,20-6-5 16,10-8 5-16,11-2-1 15,6-4 0-15,5-4-9 16,1-1 10-16,-4-2-6 16,-6 1 5-16,-10 1 1 15,-8 3 1-15,-9 8 0 16,-8 7 8-16,-6 5 49 16,-2 7 32-16,0 6 2 0,0 3-19 15,0 1-27-15,-8 5-30 16,-2 12-10-16,-1 5 14 15,4 1 5-15,4-3 3 16,3 0 2-16,0-1-6 16,4-4 4-16,11 1 14 15,5-2 3-15,3 2 1 16,4-2-9-16,1 2-8 16,1 0-5-16,-7-2-8 15,-4 1-5-15,-7-1-10 16,-11 2 0-16,0 2-1 15,-29 5 0-15,-63 21-114 16,4-7-193-16,-12-1-564 0</inkml:trace>
  <inkml:trace contextRef="#ctx0" brushRef="#br0" timeOffset="5790.345">20343 3357 1918 0,'0'0'313'16,"0"0"-87"-1,0 0-130-15,0 0-25 0,0 0-4 16,17 74 14-16,-10-30-37 15,1 3-30-15,-2 1-13 16,-2-6-1-16,-3-5-114 16,-1-16-99-16,0-11-256 15,0-10-145-15</inkml:trace>
  <inkml:trace contextRef="#ctx0" brushRef="#br0" timeOffset="6068.0172">20260 3055 1257 0,'0'0'232'16,"0"0"-28"-16,0 0-38 0,-33 79-10 15,33-42-26-15,0 4-68 16,6-9-31-16,7-7-16 16,7-9-8-16,-2-12 1 15,1-4 17-15,-2-18 0 16,0-14-4-16,-2-8-11 15,-4-5-9-15,-8-5-1 16,-3 3 0-16,0 7 0 16,-8 10-25-16,-4 15-27 15,-1 15-31-15,0 3-128 16,5 47-42-16,3-2-41 16,5-1-356-16</inkml:trace>
  <inkml:trace contextRef="#ctx0" brushRef="#br0" timeOffset="7007.1129">20601 3219 1587 0,'0'0'302'0,"0"0"15"16,0 0-136-16,0 0-97 15,0 0-41-15,0 0 5 16,0 0 62-16,39 102-25 15,-21-59-22-15,0 1-35 16,0-5-17-16,0-6-10 16,-2-10-1-16,-2-9-8 15,-3-9-68-15,-2-5 9 0,-3-16-11 16,2-10-12-16,-2-9 18 16,0-5 41-16,0-1 21 15,0 2 9-15,0 5 1 16,1 1 0-16,-1 7 0 15,0 8 15-15,-3 6 4 16,0 6 1-16,0 6-5 16,0 0-8-16,4 13 3 15,-1 10 2-15,3 8 5 16,5 2-10-16,-4 1 2 16,2-4-8-16,1-6 4 0,0-8-5 15,-2-6-1 1,-2-8-24-16,2-2-8 0,2-11 16 15,-2-12-4-15,1-5-6 16,-2-5 15-16,-2 4 12 16,-2 4-1-16,-3 4 1 15,-2 9 14-15,-1 4 14 16,2 5 0-16,-1 3-12 16,5 2-15-16,3 14 0 15,3 5 5-15,4 3-5 16,5 1 1-16,-1-1-1 15,0-5-1-15,1-5-37 16,-4-8-64-16,-1-6-129 16,-2-10-20-16,-5-16 17 15,-2-11 53-15,-6-8 107 0,-1-8 73 16,0-7 0 0,-5 2 54-16,-1 8 59 0,1 11 68 15,2 19-11-15,3 15-50 16,0 5-88-16,2 18-14 15,12 17 28-15,4 8 8 16,6 7-21-16,1 3-14 16,-1 0-12-16,-1-6-6 15,-1-4-1-15,-4-11-25 16,-6-12-74-16,-4-14 12 16,-4-6 69-16,2-17 18 15,-3-8 10-15,1-4 47 16,1-1 39-16,1 3-25 15,4 5-10-15,2 7-18 0,6 5-24 16,2 6-17-16,5 4 6 16,3 0 0-16,0 7-8 15,-1 7 11-15,-7 3 2 16,-5 3-3-16,-9 0-8 16,-6-2 11-16,-3 0-1 15,-20-1-6-15,-11-2-6 16,-6-5-10-16,-3-4-64 15,-4-6-159-15,14 0-275 16,12 0-207-16</inkml:trace>
  <inkml:trace contextRef="#ctx0" brushRef="#br0" timeOffset="7578.0806">21833 3149 1453 0,'0'0'268'0,"0"0"0"16,0 0-79-16,0 0-31 16,0 0-20-16,0 0-55 15,-82 43-35-15,74-14-17 16,1 6-11-16,6 3-11 16,1-5-3-16,0-3-5 15,3-6-1-15,8-10-35 16,3-8-21-16,-2-6-4 15,2-6 25-15,-4-17 3 0,-1-6 0 16,0-4 20 0,-5 0 12-16,-2 4 0 0,-2 7 17 15,0 5 27-15,0 6 14 16,0 6 18-16,0 5-24 16,0 0-31-16,0 17-20 15,0 5 24-15,3 5-1 16,4 2-10-16,5-3-4 15,0-2-9-15,4-10 0 16,1-6-1-16,2-8-17 16,-2-5-20-16,-2-20-5 15,-3-11 1-15,-6-7 27 16,-6-23 14-16,-2-26 1 0,-17-36 16 16,-2 10 24-1,3 23 12-15,8 35 17 0,7 43 44 16,1 7-15-16,2 10-35 15,0 0-51-15,5 42-11 16,20 33-2-16,12 24 0 16,9 8 0-16,-5-18 0 15,-8-24-34-15,-11-27-104 16,5-9-125-16,25-9-222 16,-3-10 110-16,-1-8-453 0</inkml:trace>
  <inkml:trace contextRef="#ctx0" brushRef="#br0" timeOffset="8252.2714">22326 3028 1159 0,'0'0'409'0,"0"0"-13"0,0 0-93 16,0 0-57-16,0 0-29 15,0 0-75-15,0 0-72 16,-38-63-44-16,29 83-19 16,-3 10-5-16,-1 8 11 15,5 7-8-15,4 3-5 16,4-1-1-16,0-6 1 15,14-7-9-15,9-13-59 16,10-11-50-16,5-10 51 16,0-8-89-16,-4-20 6 15,-7-6-46-15,-12-10 112 16,-7-2 61-16,-7-2 23 16,-1 5 52-16,0 4 50 0,0 13 11 15,0 7 5-15,-3 10 13 16,0 7-31-16,2 2-62 15,-1 10-37-15,1 14 6 16,1 6-6-16,0 5 0 16,0 3-1-16,3-4 0 15,9-3-85-15,6-10-47 16,1-9-60-16,4-12-78 16,-1-3-60-16,-1-23-77 15,-6-9 113-15,-5-5 294 16,-7-6 7-16,-3 2 222 15,0 8 101-15,0 7-34 16,-2 9-43-16,-1 9-76 16,2 8-58-16,1 3-76 15,0 7-29-15,1 16-14 0,8 7 13 16,1 3-12-16,0 4 14 16,-3-2-1-16,-2-4-14 15,-1-5 1-15,-1-11 0 16,-1-9-1-16,-1-6 12 15,2-11-4-15,3-16-8 16,2-6 2-16,1-8-1 16,4 2 21-16,-1 5 42 15,2 7 1-15,2 8-27 16,3 9-14-16,1 7-12 16,5 3-6-16,2 6-4 15,1 11-1-15,-1 7 7 0,-3 0-8 16,-8 3-58-16,-5 1-103 15,-4-8-176 1,-4-7-504-16</inkml:trace>
  <inkml:trace contextRef="#ctx0" brushRef="#br0" timeOffset="8460.0915">23031 2724 1692 0,'0'0'315'15,"0"0"-96"-15,0 0-68 0,-28 78 3 16,25-34-36 0,3 5-33-16,0 1-30 0,0-6-31 15,4-2-18-15,2-10-6 16,3-8-143-16,9-20-113 16,-4-4-399-16,2-4-883 0</inkml:trace>
  <inkml:trace contextRef="#ctx0" brushRef="#br0" timeOffset="8847.5901">23221 2813 1614 0,'0'0'208'16,"0"0"-72"-16,0 0-61 15,0 0 6-15,10 85-34 0,9-75-26 16,2-7-5-16,0-3-15 15,0-6 8-15,-3-15-8 16,-2-7 8-16,-5-8-9 16,-2-2 0-16,-6-1 6 15,-3 2 3-15,0 5 62 16,-9 9 49-16,-8 9 36 16,0 11-19-16,-5 3-28 15,-3 12-22-15,-3 19-18 16,0 8-15-16,1 8-13 15,3 5-3-15,9 1-4 16,7-7 2-16,7-5 12 16,1-9-10-16,7-7-13 15,16-11-10-15,6-6-9 16,9-8-4-16,4 0-1 0,2-14-1 16,1-9-57-16,6-16-67 15,-12 5-177-15,-11-2-337 0</inkml:trace>
  <inkml:trace contextRef="#ctx0" brushRef="#br0" timeOffset="9019.5185">23587 2777 2250 0,'0'0'703'16,"0"0"-438"-16,0 0-47 0,0 0-123 15,0 0-76-15,0 0-19 16,-80 31-211-16,40-6-582 0</inkml:trace>
  <inkml:trace contextRef="#ctx0" brushRef="#br0" timeOffset="11326.7358">19269 6573 590 0,'0'0'316'0,"0"0"-43"15,0 0-16-15,0 0 29 16,0 0-28-16,0 0-39 16,9-26-71-16,-9 26-61 15,0 14-36-15,0 10 59 16,0 9 4-16,0 5-18 15,0 2-36-15,-3 1-28 16,-1-4-6-16,2-8-13 16,-1 0-13-16,2-8 1 0,-1-2-1 15,2-3-70 1,0-7-99-16,0-9-60 0,0 0-241 16,0 0-200-16</inkml:trace>
  <inkml:trace contextRef="#ctx0" brushRef="#br0" timeOffset="11969.5255">19518 6588 886 0,'0'0'392'15,"0"0"-102"-15,0 0-22 16,0 0-42-16,0 0-26 0,0 0-55 16,0 0-60-16,-31-1-12 15,16 16-6-15,3 7 0 16,0 2-16-16,2 1-13 16,4 1-14-16,4-4-3 15,2-1-15-15,0-3 3 16,3-4-8-16,11-6-1 15,-1-6 0-15,6-2-8 16,3 0-29-16,0-7-29 16,2-11-8-16,-4-1 5 15,0-5 33-15,-2 2 11 0,-3-1 12 16,-2 2 12 0,-2 3-5-16,-4 1 6 0,0 4 1 15,-2 3 14 1,-2 5 15-16,-1 0 10 0,-2 2 0 15,1 3 1-15,-1 0-4 16,0 0-21-16,2 5-7 16,1 10 26-16,-2 5 15 15,2 4-14-15,0 3 0 16,3-1-3-16,-2-1-8 16,2-4-5-16,2-4-10 15,1-5-2-15,3-4-7 16,0-7 8-16,4-1 2 0,-1 0-2 15,3-14 4 1,-1-6-3-16,0-5-2 0,-3-6-1 16,-3-5 5-16,-6-3 3 15,-5-2-4-15,0 4-5 16,-12 5-6-16,-15 10 0 16,-13 9-46-16,-51 13-144 15,7 0-165-15,-7 0-597 0</inkml:trace>
  <inkml:trace contextRef="#ctx0" brushRef="#br0" timeOffset="12682.6554">10530 7054 1311 0,'0'0'370'0,"0"0"14"16,0 0-123-16,0 0-36 16,0 0-12-16,0 0-82 15,0 0-59-15,78-26-18 16,-13 26-7-16,21 0-2 15,-3 5-9-15,-1 2-6 16,-13 1-29-16,-19-2 0 16,1 4-1-16,-2-2-24 0,-14-1-90 15,-19-1-159-15,-12-3-228 16,-4-2-256-16</inkml:trace>
  <inkml:trace contextRef="#ctx0" brushRef="#br0" timeOffset="12893.5713">10448 7308 1468 0,'0'0'265'0,"0"0"44"16,0 0-33-16,0 0-42 15,123 44-12-15,-52-40-65 0,21-4-70 16,19 0-44-1,2-6-28-15,-19-5-15 0,-3-3-86 16,-31 0-208-16,-13-1-515 0</inkml:trace>
  <inkml:trace contextRef="#ctx0" brushRef="#br0" timeOffset="13636.5618">19336 7587 367 0,'0'0'694'0,"0"0"-346"15,0 0-15-15,0 0-41 16,0 0-16-16,0 0-37 16,0 0-56-16,-26-20-69 15,24 23-46-15,2 13-29 16,-1 8 23-16,-1 9-9 16,2 6-17-16,-1 1-19 15,-1 3-11-15,1-4 4 16,1-2-10-16,0-4-44 15,0-7-91-15,1-7-153 16,8-7-288-16,3-11-470 0</inkml:trace>
  <inkml:trace contextRef="#ctx0" brushRef="#br0" timeOffset="14164.0242">19499 7550 1558 0,'0'0'283'0,"0"0"-90"16,0 0-32-16,-49 74-10 15,39-44 12-15,3 6-32 16,4-1-45-16,3 1-32 0,0-2-30 16,0-8-6-16,10-4-11 15,1-8-7-15,0-7 0 16,2-7-24-16,2-1-3 15,1-19-10-15,1-7-14 16,1-6 6-16,-2-5 14 16,1 0 21-16,-1 0 9 15,-1 4 0-15,0 5 0 16,-2 5 1-16,-4 7 5 16,-3 8 19-16,-3 2 15 15,-1 6 5-15,-2 1-15 16,1 0-14-16,2 12 6 15,0 10 34-15,1 6-4 0,3 7-7 16,-1-1-6 0,1 2-11-16,3-5-3 0,1-3-8 15,2-7-4-15,1-6 1 16,-1-12-4-16,4-3 8 16,0-3 5-16,1-19-7 15,3-9-6-15,-3-8-8 16,-1-10 1-16,-10-7-2 15,-7-4 0-15,0-3-39 16,-20 6-61-16,-18 10-74 16,-58 10-73-16,7 13-342 15,-11 7-574-15</inkml:trace>
  <inkml:trace contextRef="#ctx0" brushRef="#br0" timeOffset="14781.0645">10620 8075 1338 0,'0'0'370'0,"0"0"-120"16,0 0-91-16,0 0-24 15,0 0-24-15,0 0-10 16,89-1-35-16,-50-5-35 15,7-1-19-15,0-4-12 16,-1 1-9-16,3-8-126 16,-9 4-167-16,-14 0-396 0</inkml:trace>
  <inkml:trace contextRef="#ctx0" brushRef="#br0" timeOffset="14999.0594">10506 8250 1721 0,'0'0'313'0,"0"0"-132"16,0 0-104-16,0 0-31 16,0 0 71-16,82-15-28 0,-18-6-52 15,27-6-24 1,26-7-13-16,10-2-136 0,-29 6-401 15,-22 6-768-15</inkml:trace>
  <inkml:trace contextRef="#ctx0" brushRef="#br0" timeOffset="16099.0803">14705 6573 1367 0,'0'0'519'16,"0"0"-271"-16,0 0-87 15,0 0 33-15,0 0 28 16,-6 92-73-16,5-54-47 16,1 2-38-16,0 0-27 15,0-3-23-15,1-4-5 16,2-4-9-16,-3-8 0 16,0-4-41-16,0-8-97 15,-4-9-126-15,-8-1-119 16,-5-11-535-16</inkml:trace>
  <inkml:trace contextRef="#ctx0" brushRef="#br0" timeOffset="16289.8867">14439 6638 1332 0,'0'0'353'0,"0"0"-140"16,0 0-71-16,0 0 10 15,104-37-37-15,-58 21-67 16,6-1-32-16,5 0-16 16,23-3-103-16,-16 2-132 15,-10 3-394-15</inkml:trace>
  <inkml:trace contextRef="#ctx0" brushRef="#br0" timeOffset="16515.9252">14991 6484 1341 0,'0'0'332'16,"0"0"-46"-16,0 0 0 15,-3 87-60-15,3-44-17 16,6 3-47-16,7 2-45 16,1-2-53-16,0-1-28 15,1-8-27-15,-5-3-9 16,-4-7-8-16,-3-7-83 15,-3-6-139-15,-15-14-56 16,-9-2-286-16,-1-13-432 0</inkml:trace>
  <inkml:trace contextRef="#ctx0" brushRef="#br0" timeOffset="16701.5041">14847 6466 1084 0,'0'0'229'16,"0"0"-45"-16,0 0-51 15,0 0 17-15,0 0 14 16,98-44-31-16,-71 45-62 16,-2 18-24-16,-5 5-21 15,-8 5-14-15,-12 5 0 16,0 1-12-16,-52 10-121 0,2-6-197 16,-8-11-579-16</inkml:trace>
  <inkml:trace contextRef="#ctx0" brushRef="#br0" timeOffset="18384.4986">17994 7778 1086 0,'0'0'396'0,"0"0"-64"0,0 0-52 16,0 0-54-16,0 0-34 16,0 0-47-16,0 0-57 15,0 15-38-15,0 6 12 16,0 5-9-16,0 4-18 16,0 2-13-16,0-1-20 15,-2-3-1-15,-1-3-1 16,-2-3-53-16,2-7-114 15,-2-9-77-15,1-4-145 16,-2-2-309-16</inkml:trace>
  <inkml:trace contextRef="#ctx0" brushRef="#br0" timeOffset="18572.5183">17763 7788 1345 0,'0'0'324'0,"0"0"-125"16,0 0-101-16,0 0-25 16,85-39-10-16,-22 27-39 15,1 0-24-15,6 2-20 16,19 2-182-16,-26 3-337 16,-6 1-458-16</inkml:trace>
  <inkml:trace contextRef="#ctx0" brushRef="#br0" timeOffset="18990.6301">18304 7724 1137 0,'0'0'309'16,"0"0"-27"-16,0 0-70 15,-33 73 10-15,26-46-64 16,-2-1-63-16,5 1-36 16,1-4-22-16,0-3-20 15,1-4-10-15,2-7-7 16,0-2 0-16,0-7-3 15,0 0-24-15,0-3-2 16,3-14-19-16,5-9 8 16,3-6 15-16,-2-6 9 15,1-1 16-15,-2 3 1 16,0 10 12-16,-4 9 20 16,2 6 5-16,0 10-14 0,5 1-12 15,2 9 26-15,5 8 7 16,-1 5 16-16,2-1-24 15,0 0 8-15,-4-4-9 16,0-6 1-16,-2-5-1 16,-2-6-8-16,1 0 5 15,0-11-2-15,1-12-14 16,-2-7-7-16,-4-4-9 16,-2-8-1-16,-5 0 0 15,0-3-53-15,-15 4-88 16,-36 7-63-16,6 13-257 15,-9 11-374-15</inkml:trace>
  <inkml:trace contextRef="#ctx0" brushRef="#br0" timeOffset="19321.3561">17390 7925 544 0,'0'0'838'0,"0"0"-544"15,0 0-74-15,0 0-99 16,0 0 6-16,0 0-13 16,0 0-58-16,67 0-34 15,-45-5-22-15,-2 0-56 16,1-3-158-16,-8 1-287 16,-6 1-373-16</inkml:trace>
  <inkml:trace contextRef="#ctx0" brushRef="#br0" timeOffset="19538.3465">17147 8101 1487 0,'0'0'301'0,"0"0"-102"15,0 0-132-15,0 0 6 16,0 0 68-16,0 0-52 15,89-23-50-15,-51 9-25 16,-1-1-14-16,-1-2-35 16,7-2-118-16,-10 2-107 15,-8 3-463-15</inkml:trace>
  <inkml:trace contextRef="#ctx0" brushRef="#br0" timeOffset="24909.3431">25158 6384 88 0,'0'0'253'15,"0"0"-14"-15,0 0 2 16,0 0-41-16,0 0-21 16,0 0 28-16,-54 0 45 15,51 0-29-15,2 1-13 16,-1-1-30-16,2 0-3 15,0 0-23-15,0 1-34 0,2 4-33 16,19 1-7-16,11 5 45 16,27 1-24-16,24-2-14 15,28-1-15-15,3-3-19 16,-20-6-12-16,-22 0-6 16,-27 0-20-16,-6 0-8 15,1 0 1-15,3 0-8 16,-6 0 2-16,-10 0-2 15,-13 0 0-15,-8 0-23 16,-6 0-76-16,-44 8-94 16,-8 0-336-16,-16 1-667 0</inkml:trace>
  <inkml:trace contextRef="#ctx0" brushRef="#br0" timeOffset="26181.6121">25871 7367 309 0,'0'0'404'0,"0"0"-222"16,0 0 35-16,0 0 23 15,0 0 13-15,0 0-15 16,0 0-41-16,-33 0-39 15,33 0-34-15,0 0-25 16,0 0-11-16,6 3-11 16,15 1 57-16,14 2-8 15,24 0-8-15,29-3-30 16,24-3-16-16,-9 0-9 16,-18 0-12-16,-29-3-15 15,-17 0-3-15,3 1-1 0,1-1-8 16,-2 0-6-16,-13 2-4 15,-10-2-8-15,-9 3-5 16,-8 0 0-16,-1 0-1 16,-9 0-11-16,-34 0-98 15,-64 19-148-15,1-1-359 16,-13-1-799-16</inkml:trace>
  <inkml:trace contextRef="#ctx0" brushRef="#br0" timeOffset="31363.7481">29211 6505 208 0,'0'0'137'0,"0"0"-13"0,0 0 26 16,0 0-11-16,0 0-15 15,0 0 4-15,-11 0-10 16,11 0-8-16,0 0 8 15,0 1 4-15,0-1 3 16,0 2-17-16,0-1-14 16,0-1-8-16,0 0-14 15,0 2-7-15,0-2-9 16,0 0-19-16,0 0-7 16,0 0-4-16,0 0-8 15,0 2-6-15,2 0 4 16,7 3 9-16,6-2 28 0,3 2-16 15,4-1-3-15,5-2 3 16,4 3-16-16,5-2 9 16,5 0 9-16,3-1-7 15,1 0-4-15,1 0-4 16,-1-2-6-16,-1 0 1 16,1 2-4-16,0-2 2 15,-2 1-2-15,0-1 6 16,-2 0 1-16,-1 0-1 15,2 0-3-15,-5 0 1 16,0 0-1-16,-1 0-3 16,1 0 6-16,-2 0-9 15,-1 0 6-15,0 0-2 0,1 0 1 16,-2 0-3 0,-2 0-2-16,2 0-1 0,1 0 1 15,2 0 0-15,2-1 1 16,1-3-1-16,4 4-1 15,1-3 2-15,-2 2-7 16,2-1-4-16,-2 1 4 16,1 0-5-16,-2-1 10 15,-4 0-5-15,1 1-5 16,-3 1 10-16,-2 0-1 16,-1 0 2-16,-3 0-2 15,-2 0-2-15,-3 0 4 0,-2 0-5 16,-1 0-1-16,1 0 5 15,-1 0 1-15,3 0-3 16,0 0-2-16,0 0 2 16,-2 0 2-16,-1 0-2 15,0 0-2-15,-5 0 7 16,2 0-13-16,-4 0 5 16,2 0 3-16,-2 0 0 15,2 0-2-15,-3 0-1 16,2 0-4-16,-4 0 7 15,-1 0-8-15,-1 0 0 16,-3 0 1-16,-3 0 4 16,0 0-5-16,-3 0 0 15,2 0 10-15,-2 0-10 16,0 0-1-16,0 0 0 0,0 0-1 16,0 0 1-16,0 0-1 15,-3 0-76-15,-54 0-120 16,2 7-299-16,-18-3-598 0</inkml:trace>
  <inkml:trace contextRef="#ctx0" brushRef="#br0" timeOffset="33330.4346">30629 9601 709 0,'0'0'558'0,"0"0"-484"0,0 0-41 15,0 0 197-15,0 0 16 16,-80 6-67-16,80-1-69 15,0 0-23-15,5 2 21 16,12 1 15-16,13 3 1 16,10 0 2-16,32 0-21 15,31-5-4-15,37-4-18 16,16-2-19-16,0-2-13 16,-15-9 7-16,-23-1 2 15,-26 1-10-15,-24 3-4 16,-23 1-3-16,-8 2-5 15,-3-2-4-15,-1 1-1 16,-2-1 0-16,-10 3-7 0,-7-1-2 16,-8 4-12-16,-3-1-12 15,-3 1 6-15,-2 1-6 16,-20 0-21-16,-54 0-120 16,1 0-133-16,-9 3-477 0</inkml:trace>
  <inkml:trace contextRef="#ctx0" brushRef="#br0" timeOffset="34246.7668">30714 15976 1352 0,'0'0'284'0,"0"0"-196"0,0 0 48 16,0 0 69-16,0 0-3 16,0 0-42-16,57 19-19 15,-21-14-6-15,7-3-20 16,6-1-18-16,5-1-20 15,2 0-13-15,2 0-10 16,1-10-12-16,-1-2-11 16,2-3-5-16,-3 0-10 15,-2-2-5-15,-6 2-10 16,-6 0 5-16,-8 2-4 0,-7 3-2 16,-9 4-48-16,-8 0-42 15,-7 4-67-15,-4 2-113 16,-17 0-74-16,-11 0-303 15,-6 7-491-15</inkml:trace>
  <inkml:trace contextRef="#ctx0" brushRef="#br0" timeOffset="34545.3296">30871 16064 1661 0,'0'0'517'0,"0"0"-432"15,0 0-83-15,0 0 35 16,0 0 87-16,0 0 11 16,0 0-35-16,60 34-12 15,-19-26-6-15,10-3-12 16,3-4-26-16,2-1-19 15,0 0-8-15,-3-10-10 16,-1-1-6-16,-3-2-1 16,-7 0 0-16,-4 4-105 15,-13 2-172-15,-14 6-445 0</inkml:trace>
  <inkml:trace contextRef="#ctx0" brushRef="#br0" timeOffset="41040.7385">29658 15712 221 0,'0'0'105'0,"0"0"-72"16,0 0-4-16,0 0 136 15,0 0-80-15,0 0-46 16,0-17 56-16,2 13 28 0,-1 3-21 15,1 1 16-15,-2 0-13 16,0 0-2-16,0 0-4 16,0 0-21-16,0 0-14 15,0 0-26-15,3 0-12 16,5 8 15-16,5 2 20 16,7 4 12-16,9 2 5 15,6 1 7-15,9 1 27 16,5-3-23-16,1 2-11 15,2-2-14-15,-2-2-17 16,-2 1 2-16,1-3-3 16,0-2 7-16,2 1-8 15,3-3 6-15,4 0-4 0,5-2 1 16,5-2-6 0,16-3 2-16,14 0-6 0,16-3-10 15,-11-6 1-15,-20 1-6 16,-25 3 1-16,-16-2-7 15,6 2-4-15,5-5 5 16,8-1-1-16,-4-3 4 16,0-5 6-16,-2-1-1 15,3-3 1-15,-1-4-3 16,1 1-3-16,-1 0-1 16,-2-2-11-16,-3 0 6 15,-1 1-9-15,-4 0 3 16,-5 1 4-16,-1-4-2 15,-1 2 2-15,-4-3 2 16,1 0-4-16,-1-2 7 0,-3-3-5 16,-2 0-4-16,-6-1 6 15,-4 0-3-15,-6-1 7 16,-3-2-1-16,-4 1 0 16,-4-2-6-16,-4-3-3 15,0-1 0-15,0-1 0 16,-12-3-1-16,-7 3-2 15,-5 0 0-15,-3 6-5 16,-10 0 5-16,-4 4-4 16,-9 3 4-16,-7 2-6 15,-16 3 0-15,-18 0 0 16,-18 2 0-16,9 5 0 0,18 7-10 16,27 3 10-16,13 5-9 15,-4-2-5-15,-9-2 13 16,-7 0-1-16,0 1 1 15,-1 1 0-15,-4 1-6 16,-3 3 6-16,-3-1-17 16,-3 4 1-16,0 1 17 15,0 0 1-15,1 0-1 16,3 0 0-16,4 3 1 16,1 4-1-16,4 1 0 15,0 2-1-15,1 4-1 16,1-2 1-16,-1 5-5 15,3 0 5-15,4 4 1 0,1-1-14 16,5 5 13 0,0 3-8-16,1 3 9 0,5 3 1 15,1 4-1-15,5 4 0 16,4 4 1-16,5 4 0 16,5 5 1-16,4 5-1 15,5 1 0-15,4 0 0 16,4 4 5-16,4 1 1 15,2-2 2-15,0 2 2 16,0-2 5-16,5-6 1 16,8-5-2-16,2-6-3 15,4-8-3-15,7-8 0 16,3-5-8-16,6-5 5 0,5-3 5 16,6-3-11-1,1-5 9-15,0-8-7 0,0-2 4 16,-8 0-6-16,-5 0 1 15,-13-2-1-15,-8-1-51 16,-10 3-53-16,-3 0-87 16,-13 0-272-16,-7 11-186 15,-5-2-621-15</inkml:trace>
  <inkml:trace contextRef="#ctx0" brushRef="#br0" timeOffset="46904.7886">25525 15379 960 0,'0'0'344'0,"0"0"-43"16,0 0 10-16,0 0-47 0,0 0-54 15,0 0-58 1,-16 0-47-16,20 4-20 0,17 4 45 16,12 1-12-16,11 3-31 15,24-5 9-15,29-6-17 16,28-1-2-16,9-4-10 16,-12-7-27-16,-29 1-19 15,-35 4-13-15,-19 3-2 16,-12-3-5-16,-4 4-1 15,-6-1-63-15,-4 0-52 16,-13 3-58-16,-27 0-139 16,-11 0-258-16,-8 0-300 0</inkml:trace>
  <inkml:trace contextRef="#ctx0" brushRef="#br0" timeOffset="47184.4205">25468 15583 1300 0,'0'0'736'0,"0"0"-499"16,0 0 2-16,0 0 17 16,0 0-17-16,0 0-70 15,112-1-64-15,-59-4-20 16,8-1-16-16,4 1-7 15,2-2-22-15,-1 2-23 16,-3 1-8-16,-7-1-3 16,-9 5-6-16,-9 0-18 0,-11 0-96 15,-4 0-96-15,-7 0-292 16,-4 5-403-16</inkml:trace>
  <inkml:trace contextRef="#ctx0" brushRef="#br0" timeOffset="48067.87">26709 16581 1288 0,'0'0'356'16,"0"0"-61"-16,0 0 39 0,0 0-34 15,0 0-63-15,0 0-80 16,0 0-5-16,38 12-21 16,32-7-13-16,27-5-19 15,-3 0-36-15,-11 0-8 16,-11 0-25-16,-23 0-1 15,3-3-17-15,0-1-11 16,-13 1 5-16,-10 1-6 16,-12 0-24-16,-8 1-57 15,-4-1-47-15,-5 2-33 16,-11-3-89-16,-11-2-261 16,-6 0-292-16</inkml:trace>
  <inkml:trace contextRef="#ctx0" brushRef="#br0" timeOffset="48285.5286">26666 16788 1874 0,'0'0'528'0,"0"0"-405"16,0 0 144-16,0 0-19 15,107 11-44-15,-17-11-64 16,29-5-57-16,13-8-32 15,-7-5-17-15,-13 0-20 16,-32 2-14-16,-19-1-42 16,-20-10-146-16,-21 4-315 15,-20-2-725-15</inkml:trace>
  <inkml:trace contextRef="#ctx0" brushRef="#br0" timeOffset="52590.1288">25054 6411 117 0,'0'0'182'0,"0"0"-132"16,0 0-34-1,0 0-9-15,94 29 24 0,-48-20 0 16,6-4-23-16,8-2-8 16,29-3-16-16,-14 0-13 15,-8 0-125-15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10:08:13.027"/>
    </inkml:context>
    <inkml:brush xml:id="br0">
      <inkml:brushProperty name="width" value="0.05292" units="cm"/>
      <inkml:brushProperty name="height" value="0.05292" units="cm"/>
      <inkml:brushProperty name="color" value="#FF0000"/>
    </inkml:brush>
  </inkml:definitions>
  <inkml:trace contextRef="#ctx0" brushRef="#br0">18825 5704 1275 0,'0'0'321'0,"0"0"-44"15,0 0-32-15,0 0-45 16,0 0-60-16,0 0-67 16,-8 6-46-16,8 17 13 15,0 7 47-15,0 3-11 16,0 4-23-16,3 1-12 15,0-4-19-15,-1-2-13 0,-1-2-8 16,-1-5-1 0,2-5-49-16,2-7-121 0,7-13-111 15,-2 0-364-15,1-1-398 0</inkml:trace>
  <inkml:trace contextRef="#ctx0" brushRef="#br0" timeOffset="548.69">19057 5707 1283 0,'0'0'321'16,"0"0"24"-16,0 0-131 0,0 0-38 16,0 0-18-1,0 0-13-15,0 0-27 0,-64 72-31 16,56-46-31-16,3 1-23 15,5-3-15-15,0-3-7 16,0-3-11-16,6-6 7 16,7-5-7-16,-1-7-2 15,3 0 1-15,0-4-40 16,3-12-23-16,-1-6 4 16,-1-1 5-16,-3-1 15 15,1-2 18-15,-5 4 14 16,-2 3 8-16,0 4 0 15,-4 4 16-15,-3 5 6 16,0 4 28-16,0 2-3 16,0 0-21-16,0 5-14 0,0 13 1 15,-3 6 32-15,2 6-3 16,1-1-11-16,0 0-2 16,0-5-4-16,4-7 2 15,7-2-9-15,0-10 3 16,5-5-3-16,0 0 9 15,5-9-2-15,1-11-2 16,2-10-8-16,-3-3 4 16,0-7 10-16,-6-3-5 15,-6-3 1-15,-8 4-17 16,-1 5-7-16,-14 6-1 16,-28 9 0-16,-46 9-65 15,-61 11-108-15,10 2-193 16,-4 0-511-16</inkml:trace>
  <inkml:trace contextRef="#ctx0" brushRef="#br0" timeOffset="1397.4992">8869 6186 872 0,'0'0'375'16,"0"0"-20"-16,0 0-36 0,0 0-6 15,0 0-69-15,0 0-34 16,0 0-59-16,-11-23-68 15,59 23-5-15,43 0 10 16,54 0 7-16,32 11-5 16,16 1-14-16,-7 0 8 15,-16-2-15-15,-13 3 0 16,-11-2-32-16,-15-1-4 16,-18-1-10-16,-23-3-2 15,-23-2-5-15,-19-2-2 16,-16 1 1-16,0 0-6 15,-7-1-9-15,-5 1 1 0,-12-3 0 16,-5 0-1 0,-3 0-18-16,0 0-38 15,-17 0-41-15,-10 0-83 0,-12 0-40 16,-30-2-231-16,8-2-211 16,-3-3-689-16</inkml:trace>
  <inkml:trace contextRef="#ctx0" brushRef="#br0" timeOffset="1748.892">9043 6355 373 0,'0'0'710'16,"0"0"-470"-16,0 0 33 15,0 0 10-15,0 0-8 16,0 0-107-16,0 0-17 16,136 30 53-16,13-18 2 15,27-1-53-15,14-8-25 16,-10-3-23-16,-19 0-12 16,-13-3-17-16,-14-10-13 15,-21 0-18-15,-26 1-7 16,-26 2-5-16,-21 3-12 15,-13 2 0-15,-6 1-6 16,-2 1-8-16,-7-2-7 16,-12 5-4-16,-6 0-47 0,-73 5-81 15,3 9-177-15,-15 1-550 16</inkml:trace>
  <inkml:trace contextRef="#ctx0" brushRef="#br0" timeOffset="2562.5945">9480 7144 945 0,'0'0'363'0,"0"0"28"15,0 0-34-15,0 0-34 16,0 0-39-16,0 0-76 16,0 0-71-16,-3 5-40 15,38 3 11-15,29 0-36 16,38 4-6-16,34-4-3 15,12-1-6-15,-8-4-12 16,-34-3-3-16,-36 0-12 16,-22 0-6-16,-11 0-8 15,3 0-2-15,-2 0-5 16,-4-2-9-16,-12 1 1 16,-10-1-1-16,-9-1 0 0,-3-1-27 15,-16-1-108-15,-57 2-115 16,4 1-330-16,-11 2-429 0</inkml:trace>
  <inkml:trace contextRef="#ctx0" brushRef="#br0" timeOffset="2877.4039">9359 7413 1468 0,'0'0'331'0,"0"0"-57"15,0 0 19-15,0 0 51 16,0 0-69-16,81 12-49 16,-17-9-62-16,33-2-54 15,25-1-32-15,12-4-21 16,-2-10-6-16,-11-4-11 16,-17 0-7-16,-3 3-3 15,-5 0-10-15,-20 3-5 16,-15 4 0-16,-19 2-14 15,-17 0 6-15,-4 4 1 16,-5-1-8-16,-8 0-15 16,-8 3-23-16,-12 0-64 0,-70 0-135 15,7 6-350-15,-4-4-1067 16</inkml:trace>
  <inkml:trace contextRef="#ctx0" brushRef="#br0" timeOffset="4056.3765">18928 6737 428 0,'0'0'777'0,"0"0"-482"15,0 0 27-15,0 0-48 16,0 0-19-16,0 0-37 15,0 0-57-15,-24-27-71 16,24 44-53-16,0 10 21 16,0 12 41-16,0 6-8 15,0 5-47-15,0-2-28 16,1 0-7-16,-1-1-7 0,0-7-2 16,0-4-5-16,2-4-93 15,10-12-157 1,3-9-361-16,0-11-667 0</inkml:trace>
  <inkml:trace contextRef="#ctx0" brushRef="#br0" timeOffset="4873.1348">19210 6728 1631 0,'0'0'334'16,"0"0"-31"-16,0 0-103 15,0 0 29-15,-59 84-39 16,52-50-69-16,1 6-33 16,6 3-28-16,0 2-30 0,10-6-15 15,7-4-9-15,7-9-6 16,1-10 1-16,2-10-1 16,0-6-10-16,-2-10-24 15,-5-15-19-15,-4-11 5 16,-6-5-4-16,-3-4 6 15,-6-2 11-15,-1 4 14 16,0 6 15-16,0 7 6 16,0 8-1-16,3 5 0 15,3 6 0-15,4 3 1 16,2 2 0-16,6 3 0 16,1 3-1-16,-2 0-1 15,1 6-4-15,-5 10 6 0,-1 1 0 16,-4 6 9-16,-5 3 15 15,-3 0 6-15,0 4-2 16,0-3 10-16,0-2-19 16,0-3-6-16,0-7-7 15,0-4-5-15,9-6 0 16,2-5 0-16,3 0 6 16,4-11-7-16,-2-6-4 15,0-7-14-15,-2 0 5 16,-2-1-1-16,-2 1 7 15,-2 5 5-15,-2 2 1 16,3 4 0-16,-2 2 1 16,1 1-6-16,2 3 5 0,2 2-5 15,0 0 5 1,1 5 0-16,-1 0 1 0,-1 0 0 16,2 11 6-16,-4 6 15 15,0 5 9-15,1 1 0 16,-2 5 33-16,0 1-8 15,0-2-13-15,1-2-9 16,0-3-4-16,2-6-4 16,-2-4-1-16,0-7 1 15,0-5 5-15,2 0 3 16,2-5 9-16,3-15-7 16,2-8-10-16,1-11-10 0,0-8 5 15,-2-6-7 1,-4-2-2-16,-5 1-10 0,-7 7 0 15,-1 13 1-15,-4 8 3 16,-20 12-5-16,-24 10-40 16,-29 4-34-16,-37 22-67 15,13 4-122-15,5-5-616 0</inkml:trace>
  <inkml:trace contextRef="#ctx0" brushRef="#br0" timeOffset="7600.0261">18823 10684 1132 0,'0'0'655'16,"0"0"-335"-16,0 0-43 16,0 0-23-16,0 0-23 15,0 0-72-15,11 31-17 0,-4 1-36 16,1 9-18-16,-2 3-22 16,-2 2-15-16,-1-2-25 15,-1-5-16-15,-2-2-4 16,0-6-6-16,0-6-34 15,0-3-72-15,0-8-63 16,0-14-129-16,1 0-221 16,6-10-211-16</inkml:trace>
  <inkml:trace contextRef="#ctx0" brushRef="#br0" timeOffset="8096.3784">19047 10698 1420 0,'0'0'342'0,"0"0"-39"0,0 0-42 16,0 0 9-16,-42 90-57 15,41-59-78-15,1 3-44 16,0-2-28-16,10-3-32 16,5-1-10-16,0-9-10 15,3-5-10-15,0-7 0 16,-3-7-1-16,3 0-21 15,-3-10-26-15,-1-14-9 16,2-2 12-16,-2-5 8 16,-2 0 27-16,0 3 2 15,0 1 6-15,-3 8 1 0,-3 4 12 16,-1 6 12 0,-1 5 16-16,-1 4 6 0,-2 0-17 15,2 16 8-15,0 6 20 16,0 4 2-16,4 1-16 15,-1-3-8-15,2 0 0 16,3-7 4-16,1-3-15 16,3-9 0-16,0-5-3 15,4 0-3-15,2-19-7 16,0-10-5-16,0-7-5 16,-4-8 0-16,-6-7 0 15,-7-4 0-15,-4-1-1 0,0 6 0 16,-18 6-33-1,-10 14-41-15,-9 13-30 16,-27 17-91-16,7 3-288 0,6 16-379 16</inkml:trace>
  <inkml:trace contextRef="#ctx0" brushRef="#br0" timeOffset="8995.5343">18968 11635 186 0,'0'0'934'16,"0"0"-592"-16,0 0-8 0,0 0-38 16,0 0-47-16,0 0-39 15,0 0-35-15,0-23-60 16,3 33-42-16,5 11 19 16,2 9-7-16,-1 7-18 15,-2 4-19-15,-2 2-24 16,-2-3-10-16,-2-2-4 15,-1-2-9-15,0-4-1 16,0-3-24-16,0-5-75 16,0-9-108-16,0-12-152 15,0-3-328-15,2-4-556 0</inkml:trace>
  <inkml:trace contextRef="#ctx0" brushRef="#br0" timeOffset="9756.7234">19269 11626 1237 0,'0'0'646'15,"0"0"-427"-15,0 0-30 16,0 0 41-16,0 0 15 16,-16 99-92-16,16-61-58 15,0 1-16-15,0-1-21 16,6-3-20-16,9-6-17 15,1-5-15-15,5-9 0 16,1-6-5-16,2-9 9 16,-3-2-10-16,0-18-4 15,-2-7-26-15,-5-7-9 0,-2-7 0 16,-5-2 7 0,1 2 7-16,-2 2 6 0,-2 10 11 15,3 3 7-15,-4 8 1 16,1 4-1-16,-1 6 1 15,-2 4 0-15,1 4 0 16,1 0 1-16,1 6 0 16,2 11 6-16,3 5 11 15,-2 6 0-15,1 1 1 16,-2-1 2-16,3-3-13 0,-2-1-2 16,1-7-5-1,3-2 1-15,-1-7-1 16,2-4 0-16,2-4 1 0,2 0-2 15,1-15-15-15,1-5-15 16,3-3-16-16,-3-2-2 16,-2 1 17-16,1-2 13 15,-4 6 10-15,-1-1 8 16,-3 6-1-16,-1 4 1 16,-2 3 9-16,-2 2 3 15,0 6 3-15,1 0-3 16,-1 3 3-16,2 14 16 15,1 5 11-15,1 5-5 16,-3 1 7-16,1-1-5 16,0-2-9-16,-2-4 9 15,3-4-14-15,1-5 1 0,0-4-13 16,-1-5 0-16,5-3 7 16,1-3-7-16,5-14-2 15,0-8-1-15,3-9-10 16,-2-10 1-16,-4-8 0 15,-3-3 8-15,-7 0-9 16,-5 8 0-16,0 12-23 16,-23 13-19-16,-24 19-70 15,-46 9-118-15,9 16-375 16,-5 2-971-16</inkml:trace>
  <inkml:trace contextRef="#ctx0" brushRef="#br0" timeOffset="10515.6045">18767 14805 929 0,'0'0'974'0,"0"0"-732"16,0 0-21 0,0 0 36-16,0 0-55 0,0 0-120 15,-18 20-15-15,25 22 24 16,2 12-20-16,3 7-26 15,-2-2-18-15,0-3-20 16,-3-7 5-16,2-5-12 16,-2-13-15-16,2-8-73 15,3-12-93-15,9-14-173 16,-3-16-236-16,0-7-395 0</inkml:trace>
  <inkml:trace contextRef="#ctx0" brushRef="#br0" timeOffset="11121.3293">18753 15634 1691 0,'0'0'348'0,"0"0"-103"0,0 0 84 15,0 0-59-15,0 0-144 16,0 0-61-16,0 0 27 16,14 61-20-16,-7-18-26 15,0 7-14-15,-2 2-12 16,-5-5-19-16,0-3 10 15,0-9-11-15,0-6-15 16,1-7-39-16,1-10-49 16,3-10-86-16,8-18-136 15,-1-13-263-15,1-10-418 0</inkml:trace>
  <inkml:trace contextRef="#ctx0" brushRef="#br0" timeOffset="11623.8934">18923 15648 1847 0,'0'0'351'16,"0"0"-163"-16,0 0 106 15,0 0-54-15,-10 88-105 16,10-49-33-16,1 2-17 16,5-2-22-16,5-6-29 15,-1-2-16-15,1-10-9 16,3-7-3-16,2-9-4 15,1-5-2-15,0-7-15 16,2-17-33-16,-1-5-37 16,0-4-16-16,-2 3 16 0,-4 2 49 15,0 7 12 1,-6 4 18-16,-3 5 6 0,0 3 6 16,-1 4 18-16,-1 2 18 15,2 3-11-15,2 0-5 16,2 10 16-16,0 8 7 15,3 4-5-15,-1 3-2 16,4 3-5-16,-1-5-7 16,3-2-11-16,1-3 2 15,2-8-3-15,0-6-6 16,1-4-3-16,2-4-1 16,3-18-7-16,-3-10 5 0,1-7-4 15,-4-7 5 1,-7-4-5-16,-7-3-2 0,-4 2 0 15,0 2-13-15,-18 9-10 16,-3 10-17-16,-9 10-41 16,-6 11-67-16,-36 9-193 15,8 6-384-15,-1 8-1203 0</inkml:trace>
  <inkml:trace contextRef="#ctx0" brushRef="#br0" timeOffset="12352.0224">18808 16842 1114 0,'0'0'498'15,"0"0"-250"-15,0 0-25 16,0 0-51-16,0 0-18 16,0 109-41-16,11-54-20 15,-1 1-17-15,4 5-24 16,-2-5-28-16,1-6-14 0,1-6-7 15,-1-9-3-15,3-7-87 16,11-16-111 0,-3-7-184-16,-3-5-520 0</inkml:trace>
  <inkml:trace contextRef="#ctx0" brushRef="#br0" timeOffset="13101.9752">19114 16950 1538 0,'0'0'355'0,"0"0"-168"16,0 0 13-16,0 0-48 15,0 0-43-15,0 0-1 16,-10 84 13-16,17-45-25 16,2-3-29-16,3-2-30 0,6-4-20 15,3-8-10-15,0-5-5 16,4-14-1-16,-1-3-1 15,-2-8-42-15,-2-19-43 16,-4-8-56-16,-5-7 25 16,-2-1 43-16,-4 5 36 15,0 3 25-15,-2 9 12 16,1 6 0-16,-1 3 5 16,2 6 13-16,0 6 3 15,3 2 1-15,3 3-12 16,1 2 4-16,4 10 14 15,-1 6 8-15,3 3-3 16,0-1 8-16,-2 0-2 16,0-2-11-16,1-1-5 0,-1-7-14 15,-2-3-8 1,1-5 6-16,-3-2-7 0,1-10-1 16,-4-13-25-16,0-6-17 15,-3-3 7-15,0-2 7 16,-3 4 18-16,0 5 10 15,-2 8 1-15,1 2 1 16,1 6 15-16,0 5 12 16,1 4-8-16,3 0-1 15,4 4 8-15,3 13 7 16,2 7 17-16,2 4 3 16,1 2-11-16,2 4-4 0,-1-3-12 15,1-1 3 1,-2-7-6-16,-3-3-6 0,1-8-8 15,-4-8 4-15,2-4 1 16,-1-5 13-16,0-19-7 16,-2-8-6-16,-1-5-6 15,-2-9-9-15,-6 0 2 16,-3-1 8-16,0 4-8 16,-2 5-1-16,-10 8 5 15,2 9-5-15,-5 6-1 16,2 5 0-16,-4 5 0 15,-1 5-28-15,-3 0-56 16,-1 0-66-16,-12 14-116 0,4-3-216 16,2-2-337-16</inkml:trace>
  <inkml:trace contextRef="#ctx0" brushRef="#br0" timeOffset="18681.1048">22058 7115 755 0,'0'0'500'0,"0"0"-375"0,0 0-50 16,0 0-28-16,0 0 66 15,38 25 28-15,-14-11-3 16,8 5-34-16,9 0 9 15,22 2 27-15,21 1-14 16,21-8-34-16,8-6-9 16,-4-8 3-16,-12-4-13 15,-10-14 5-15,-14-2-17 16,-12 1-12-16,-12 1-8 16,-7-1-2-16,5-8-12 0,1-2-5 15,2-6 9 1,-13-5 2-16,-9-6 2 0,-9-7 4 15,-6-15-26-15,-10-13 4 16,-3-17-2-16,-13-5-14 16,-7 17 0-16,-1 18 1 15,3 25-1-15,-1 5 5 16,-8-2-5-16,-6-5-1 16,-6-1-24-16,-4 4-6 15,-3 4-3-15,-3 8 0 16,-1 4 0-16,-2 6-7 15,-3 9-8-15,0 6 4 16,-4 5 20-16,-5 0 8 0,-1 12 14 16,-15 7 1-1,8 2-8-15,-3 2-6 16,0 2 14-16,14-4-6 16,-3 3 7-16,6-3 1 0,10-1-1 15,6-1 1-15,10 1 0 16,3 6 0-16,5 6-1 15,2 7 1-15,1 7 7 16,3 7 17-16,-1 2 11 16,1 3-2-16,3-2-2 15,3-5-1-15,5-5-1 16,5-7-18-16,2-4-11 16,3-8-1-16,18-3 0 15,12-2-29-15,49 0-138 16,-8-7-182-16,2-5-603 0</inkml:trace>
  <inkml:trace contextRef="#ctx0" brushRef="#br0" timeOffset="19678.3958">22309 12209 1585 0,'0'0'236'15,"0"0"-157"-15,90 19 28 16,-31-7 50-16,23-1-1 0,24-5-25 16,23-6-38-1,3-13 21-15,-23-10-26 0,-30-1-25 16,-34 0-18-16,-9-2-12 15,5-9 16-15,0-12-4 16,0-10-2-16,-6-14-12 16,-11-19-2-16,-11-22-10 15,-13-8-2-15,-4 5-4 16,-20 23-1-16,-1 31-4 16,-2 18-2-16,-6 5 7 15,-11-6-5-15,-21-13-7 16,-28-10 8-16,-17 2-2 15,10 13-6-15,17 18 6 16,23 18 0-16,14 10 5 16,-10 1-10-16,-20 4 4 0,2 1-5 15,-4 0 0 1,5 7 7-16,13 7-7 0,-2 4 0 16,7 6 1-16,7 5-1 15,9 4 9-15,3 7-10 16,8 7 6-16,3 4-5 15,4 17-1-15,4 17-1 16,4-6 0-16,7-7-1 16,6-8 1-16,0-16 1 15,3 6 1-15,13 4 0 16,4-11 0-16,7-7 0 16,3-7-1-16,6-8 0 0,8-4-18 15,31-13-94-15,-8-5-222 16,-10-3-449-16</inkml:trace>
  <inkml:trace contextRef="#ctx0" brushRef="#br0" timeOffset="20940.5054">22408 17677 1151 0,'0'0'557'0,"0"0"-436"15,0 0-71-15,0 0 42 16,0 0 99-16,95 87-58 16,-38-71 5-16,16-10-57 15,-3-6-3-15,3 0 8 16,2-13-5-16,-13-8-23 0,4-5-6 16,-3-4-9-1,-5-5-13-15,-5-5-4 0,-5-3-5 16,-2-6-3-1,-5-4 0-15,-4-4-5 0,-1-17 3 16,-9-13 1-16,-9-19-4 16,-8 10-1-16,-10 20 6 15,0 23-7-15,-3 15-5 16,-12-6 0-16,-7-2-5 16,-7-6 8-16,-7 4 0 15,-5 3-8-15,-10 3 10 16,-6 4-10-16,-5 4 5 15,-19 0-4-15,-14 1-2 16,7 8-1-16,8 6 1 16,9 6 1-16,15 8-1 0,-7-2 1 15,-9 2-1 1,5 3-1-16,0 2 1 0,1 0 2 16,2 5-1-16,2 9-1 15,2 3 1-15,0 0 1 16,2 5-2-16,-1 3 8 15,0 6-8-15,2 5 0 16,5 3-5-16,6 4 5 16,10 7-1-16,11-1 1 15,8 5-1-15,10 2 0 16,7 2-1-16,0 6-7 16,7-1 9-16,9 3 0 15,3 1 1-15,3-2 0 16,5-4 0-16,3-7 0 15,4-3 1-15,6-6 8 0,5-6 1 16,4-8 1-16,4-8 4 16,3-6 2-16,1-3-7 15,-2-6-5-15,0-2-6 16,-4-3 2-16,-8-1-2 16,-6-2 0-16,-7 0-13 15,-10 0-38-15,-4 0-57 16,-2 10-119-16,-5 0-253 15,-2 6-400-15</inkml:trace>
  <inkml:trace contextRef="#ctx0" brushRef="#br0" timeOffset="21109.8112">22578 17799 1993 0,'0'0'109'16,"0"0"-109"-16,0 0-246 16,0 0-32-16,0 0-36 0</inkml:trace>
  <inkml:trace contextRef="#ctx0" brushRef="#br0" timeOffset="21820.9578">24548 16828 1453 0,'0'0'347'15,"0"0"-245"-15,0 0-36 16,0 0 154-16,0 0-30 16,121 4-52-16,-75-14-59 15,6-1-27-15,-4-1-22 16,-2 2-17-16,-7 2-4 0,-9 1-9 16,-8 2 0-16,-8 1-45 15,-7 2-53-15,-7 1-51 16,-6-3-114-16,-10-1-300 15,-8 0-482-15</inkml:trace>
  <inkml:trace contextRef="#ctx0" brushRef="#br0" timeOffset="22158.3465">24539 16532 1661 0,'0'0'214'16,"0"0"-154"-16,0 0-43 0,0 0-10 15,0 0 56-15,0 0 48 16,0 0-50-16,-68 100-1 16,39-56 20-16,-1 3 3 15,2 1-11-15,4-3-6 16,9 0 7-16,9-3-6 15,6-1-16-15,11-7-11 16,17-5-13-16,11-3-4 16,13-14-5-16,20-9-8 15,23-6-8-15,16-23-2 16,-7-3-11-16,-23 3-81 16,3 6-81-16,-33 12-140 15,-6 3-382-15</inkml:trace>
  <inkml:trace contextRef="#ctx0" brushRef="#br0" timeOffset="25346.0756">25520 14337 788 0,'0'0'166'16,"0"0"-55"-16,0 0 82 15,0 0 72-15,0 0-46 16,0 0-60-16,-41-19-11 15,59 19-14-15,15-2-4 16,25-1-8-16,28-8-12 16,22-5-6-16,7-5-3 15,-18 1-14-15,-26 4-5 0,-28 2-18 16,-5 4-23 0,0 0-19-16,1-1-10 0,-2 2-11 15,-11 2 7-15,-11 5-7 16,-7 1-1-16,-4 1-28 15,-3 0-90-15,5 11-148 16,2 5-239-16,0-3-518 0</inkml:trace>
  <inkml:trace contextRef="#ctx0" brushRef="#br0" timeOffset="25858.9109">26773 15420 1590 0,'0'0'283'0,"0"0"-199"15,0 0-30 1,0 0 168-16,0 0-11 0,0 0-37 16,121 31-21-16,2-46-17 15,20-12-33-15,0-7-22 16,-10 0-18-16,-24 6-12 16,-10 1-6-16,-19 7-15 15,-22 5 4-15,-18 4-20 16,-10 3-4-16,-6 0-3 15,-3 3 2-15,-5 2-9 0,-15 3-25 16,-2 0-78-16,-66 38-102 16,1-1-276-16,-13 4-473 0</inkml:trace>
  <inkml:trace contextRef="#ctx0" brushRef="#br0" timeOffset="32150.5461">14283 16061 221 0,'0'0'1208'15,"0"0"-836"-15,0 0-57 0,0 0-27 16,0 0 9 0,0 0-91-16,0-55-74 0,1 55-35 15,1 13-43-15,2 13 3 16,2 11 9-16,0 7-18 15,-1 1-20-15,0-3-4 16,0-1-12-16,-3-9-11 16,-1-2-1-16,-1-7 0 15,0-6-61-15,0-6-68 16,0-8-74-16,-8-4-113 16,-3-15-175-16,-1-4-296 0</inkml:trace>
  <inkml:trace contextRef="#ctx0" brushRef="#br0" timeOffset="32352.7773">14064 16009 1553 0,'0'0'529'0,"0"0"-262"16,0 0 39-16,0 0-143 15,0 0-81-15,113-60-16 16,-58 48-23-16,8 2-22 15,1 0-12-15,-3 4-9 16,-4-1-46-16,2 3-162 16,-14 3-170-16,-9-1-492 0</inkml:trace>
  <inkml:trace contextRef="#ctx0" brushRef="#br0" timeOffset="32601.7152">14668 15955 1670 0,'0'0'471'0,"0"0"-230"16,0 0 112-16,0 76-62 15,3-32-95-15,7 1-46 16,-1 2-36-16,0-3-36 16,0 1-29-16,-2-4-10 15,-1-5-21-15,-4-3-12 16,-2-5-6-16,0-3-16 15,0-8-92-15,-6-10-72 0,-6-7-64 16,-10-18-253-16,2-13-167 16,0-5-414-16</inkml:trace>
  <inkml:trace contextRef="#ctx0" brushRef="#br0" timeOffset="32810.0124">14632 15908 1250 0,'0'0'289'16,"0"0"32"-16,0 0 7 15,0 0-132-15,112-71-63 16,-75 67-5-16,2 4-26 16,2 0-20-16,-6 4-8 15,-5 9-35-15,-9 6-22 16,-9 3-2-16,-12 1-15 0,-2 5-2 16,-25 0-25-1,-16 2-107-15,-44-1-146 0,7-9-332 16,0-8-934-16</inkml:trace>
  <inkml:trace contextRef="#ctx0" brushRef="#br0" timeOffset="35133.4502">14277 16898 1091 0,'0'0'561'0,"0"0"-324"16,0 0 51-16,0 0-93 16,0 0-106-16,0 0-40 15,0 0 36-15,-18 113 29 16,21-62-35-16,3 0-32 15,-1-1-20-15,-2-8-12 0,0-6-14 16,-2-9-1-16,2-8-5 16,-3-9-90-16,0-5-102 15,0-8-73-15,0-11-88 16,0-10-382-16</inkml:trace>
  <inkml:trace contextRef="#ctx0" brushRef="#br0" timeOffset="35282.876">14307 16832 918 0,'0'0'372'16,"0"0"-140"-16,0 0-54 15,0 0-70-15,100-51-64 16,-63 44-28-16,0 2-16 0,4 5-73 16,-10 0-189-1,-9 0-362-15</inkml:trace>
  <inkml:trace contextRef="#ctx0" brushRef="#br0" timeOffset="35470.2193">14234 17050 1181 0,'0'0'287'0,"0"0"-41"15,0 0-40-15,0 0-103 16,0 0-8-16,103-13-38 15,-50 0-35-15,6-2-22 0,12-4-159 16,-13 6-242 0,-10-1-504-16</inkml:trace>
  <inkml:trace contextRef="#ctx0" brushRef="#br0" timeOffset="35696.2072">14715 16902 1587 0,'0'0'302'0,"0"0"-72"16,0 0 55-16,-7 97-65 16,7-51-66-16,3 4-30 15,9 0-49-15,2-2-27 16,-1-6-20-16,-4-3-19 16,-2-6-9-16,-1-7-21 15,-3-9-91-15,-3-9-115 0,0-8-25 16,-6-33-77-16,-6-5-206 15,0-8-166-15</inkml:trace>
  <inkml:trace contextRef="#ctx0" brushRef="#br0" timeOffset="35861.8672">14678 16825 340 0,'0'0'640'16,"0"0"-388"-16,21-72 96 16,3 48-44-16,6 5-138 15,7 6-51-15,5 8-33 16,1 5-31-16,-2 0-14 15,-9 15-10-15,-8 9-26 16,-12 8-1-16,-12 7-7 0,-39 25-135 16,-7-11-158-16,-11-5-458 15</inkml:trace>
  <inkml:trace contextRef="#ctx0" brushRef="#br0" timeOffset="37029.5216">13045 15923 757 0,'0'0'394'0,"0"0"-232"16,-84-36 5-16,41 29 25 16,-3 7-25-16,4 0 52 0,5 8-77 15,13 15-73 1,11 4-35-16,10 7-12 16,3 6-5-16,14 4-8 0,11 1 2 15,6-3-5-15,0-1-5 16,-1-3 0-16,-8 0 0 15,-7 0-1-15,-6 1 2 16,-9-1 5-16,0-1-5 16,-12-4-1-16,-7-1 0 15,-5-5 0-15,2-6 0 16,-1-9 1-16,2-4-1 16,5-6-1-16,7-2 6 15,4 0 3-15,5-7-8 16,0 1 1-16,0 4-2 15,5 2-1-15,10 0-10 0,1 20 9 16,5 11 2-16,0 22 1 16,-6 23 18-16,-6 23 27 15,-9 12 17-15,0-2 7 16,-9-12 21-16,-2-24-6 16,3-19-14-16,5-16 2 15,1-10-19-15,2 1-13 16,0-2-5-16,0-1-10 15,3-9-5-15,6-9-7 16,3-3-4-16,4-5 4 16,7 0 1-16,5-14-8 15,7-2-7-15,3 0-4 16,-2 3-77-16,-2-1-113 16,7-1-91-16,-10 6-269 0,-7-2-326 15</inkml:trace>
  <inkml:trace contextRef="#ctx0" brushRef="#br0" timeOffset="45131.622">14289 11699 849 0,'0'0'626'0,"0"0"-313"16,0 0 40-16,0 0-30 15,0 0-40-15,0 0-104 16,-9-11-92-16,9 33-34 16,0 10 34-16,4 6-7 15,4 8-14-15,-1 0-20 16,1-4-21-16,-1-3-10 15,-1-5-13-15,-1-4-2 16,-2-8 0-16,0-5-50 16,-2-8-59-16,-1-6-87 0,0-3-86 15,0-27-26 1,-6-4-369-16,-4-4-520 0</inkml:trace>
  <inkml:trace contextRef="#ctx0" brushRef="#br0" timeOffset="45314.8613">14280 11662 1392 0,'0'0'476'0,"0"0"-261"15,0 0-56-15,0 0-33 16,95-33-58-16,-50 22-44 16,3 3-8-16,-2 2-16 15,-5 0-16-15,-7 6-107 16,-13 0-143-16,-8 3-259 0,-10 5-138 0</inkml:trace>
  <inkml:trace contextRef="#ctx0" brushRef="#br0" timeOffset="45495.8549">14207 11896 1129 0,'0'0'326'0,"0"0"-42"16,0 0-54-16,0 0-32 15,0 0-89-15,100-16-66 16,-39-1-18-16,6-2-25 16,2 0-50-16,19-9-227 15,-18 8-199-15,-12 0-498 0</inkml:trace>
  <inkml:trace contextRef="#ctx0" brushRef="#br0" timeOffset="45741.7172">14863 11637 1242 0,'0'0'597'16,"0"0"-310"-16,0 0-68 15,0 0-13-15,0 0 3 16,-15 85-44-16,15-47-35 16,3 3-40-16,6-1-16 15,-1 0-31-15,-1 0-19 16,-2-4-9-16,-2 1-9 15,-3-5-6-15,0-2-12 16,0-6-63-16,0-7-84 0,0-9-133 16,-2-9-61-16,-4-15-204 15,0-6-350-15</inkml:trace>
  <inkml:trace contextRef="#ctx0" brushRef="#br0" timeOffset="45982.798">14772 11592 1316 0,'0'0'351'16,"0"0"-70"-16,0 0-36 16,0 0-92-16,0 0-76 0,109-69-24 15,-69 69-4-15,-4 0-15 16,-3 11 4-16,-9 6-25 16,-8 3 0-16,-10 4 1 15,-6 3-14-15,-6 1 6 16,-17 1 1-16,-12 2 5 15,-5-6-12-15,-9-5-13 16,-4-4-102-16,-24-9-127 16,13-5-322-16,4-2-564 15</inkml:trace>
  <inkml:trace contextRef="#ctx0" brushRef="#br0" timeOffset="47227.3503">13733 11287 563 0,'0'0'214'16,"0"0"-36"-16,0 0-2 15,0 0-18-15,0 0-47 16,0 0 20-16,0 0 4 15,-17-57-18-15,-8 56-33 16,-10 1-5-16,-11 0 10 0,-19 6 8 16,-23 12-17-16,4 1-1 15,5 5 7-15,12-1 24 16,16 2-36-16,-2 10-17 16,2 8-2-16,6 18-13 15,15 20-12-15,15 15-6 16,14 5 10-16,2-7-1 15,27-12-6-15,5-18 8 16,2-11-5-16,-1-14 8 16,5-3-2-16,10-3-15 15,12 1 19-15,8-6-1 16,-2-11 0-16,1-12-12 16,-3-5-5-16,-4-13-8 15,-3-16-1-15,-4-7-1 16,-5-9-6-16,-3-5-4 0,-9-8 5 15,-7-1-5-15,-9-4 4 16,-6-1-5-16,-9-1 8 16,-6 0-8-16,0 1 8 15,-7 2-2-15,-13 8 1 16,-1 6 5-16,-4 8-2 16,-2 7-4-16,-1 8-6 15,-2 3 1-15,-3 3-1 16,-1 5-1-16,-5 3-9 15,-1 8-17-15,-7 3-14 0,-5 10-95 16,-33 37-128 0,14 2-328-16,-1-1-312 0</inkml:trace>
  <inkml:trace contextRef="#ctx0" brushRef="#br0" timeOffset="53242.9588">14345 6750 1207 0,'0'0'283'0,"0"0"-119"16,0 0 28-16,0 0-90 16,0 0-50-16,0 0 40 15,-25 63-20-15,25-27-23 16,0 7-18-16,0-2-12 15,0 0-10-15,0-4-8 0,0-3-1 16,0-5-42 0,0-7-125-16,0-9-109 0,0-7-234 15,-3-6-280-15</inkml:trace>
  <inkml:trace contextRef="#ctx0" brushRef="#br0" timeOffset="53468.3038">14225 6723 1172 0,'0'0'288'16,"0"0"-88"-16,0 0-81 16,0 0-50-16,0 0 3 0,0 0-21 15,82-71-27-15,-45 55-8 16,-1 1-16-16,0 1 0 15,-3 5-45-15,-1 1-119 16,-6 5-157-16,-11 3-271 0</inkml:trace>
  <inkml:trace contextRef="#ctx0" brushRef="#br0" timeOffset="53649.3174">14211 6916 872 0,'0'0'192'0,"0"0"-90"15,0 0-60-15,0 0-31 16,94-53-11-16,-49 32-208 16,-6 1-498-16</inkml:trace>
  <inkml:trace contextRef="#ctx0" brushRef="#br0" timeOffset="55292.8251">14155 5841 1219 0,'0'0'348'15,"0"0"-5"-15,0 0-35 16,0 0-77-16,0 0-85 15,0 0-73-15,0 0-50 16,1 51 23-16,11-11 12 16,-1 6-3-16,-1 1-29 15,-1-2-17-15,-2-4-8 16,-1-4-1-16,-3-7-9 16,1-9-117-16,-4-10-123 15,0-5-231-15,0-6-138 0</inkml:trace>
  <inkml:trace contextRef="#ctx0" brushRef="#br0" timeOffset="55489.1269">13983 5877 1403 0,'0'0'329'15,"0"0"-77"-15,0 0-92 16,0 0-79-16,0 0-28 15,84-66-31-15,-40 49-13 16,4 2-9-16,3 1-94 16,13-2-186-16,-13 3-288 15,-11 1-582-15</inkml:trace>
  <inkml:trace contextRef="#ctx0" brushRef="#br0" timeOffset="55707.807">14489 5700 61 0,'0'0'1352'16,"0"0"-1049"-16,0 0-147 16,0 0 92-16,0 0-61 15,-17 104-33-15,17-67-44 16,6-1-13-16,5 2-36 16,-1-2-32-16,-1 0-14 15,-3-3-14-15,-1-3-1 16,-1-5-24-16,-1-5-118 15,-3-12-102-15,0-5-279 16,0-3-103-16</inkml:trace>
  <inkml:trace contextRef="#ctx0" brushRef="#br0" timeOffset="55929.9107">14422 5663 1147 0,'0'0'238'0,"0"0"-22"15,0 0-61-15,0 0 7 16,0 0-37-16,104-48-37 16,-71 48-26-16,-2 6-18 15,-4 10-16-15,-9 4-14 16,-9 2-3-16,-9 3-9 16,0 3-2-16,-20 0-26 15,-12 1-86-15,-34 5-77 0,8-7-162 16,3-10-533-16</inkml:trace>
  <inkml:trace contextRef="#ctx0" brushRef="#br0" timeOffset="58992.8531">13841 5428 337 0,'0'0'368'0,"0"0"-172"16,0 0 4-16,0 0-9 16,-92-29-11-16,61 25-45 15,-8 1-39-15,-9 3-11 16,-7 0 23-16,-20 3-13 0,1 11 6 16,-4 2 39-16,1 4-36 15,17 2-21-15,-1 6-27 16,13 2-25-16,11 4-19 15,13 7 6-15,11 8-1 16,10 18 9-16,3-1 9 16,9 1 6-16,14 4-2 15,6-13-14-15,7 5-7 16,7-8-3-16,3-5 5 16,3-8 0-16,3-12 12 15,-1-8-13-15,0-8 1 16,-2-9 5-16,-1-5 11 0,1-1 0 15,0-17-2-15,5-9-10 16,1-8-6-16,2-10-3 16,-4-6-3-16,-6-3-6 15,-8-4 7-15,-9-1-5 16,-11-2-1-16,-12 2 1 16,-7 1-8-16,0 0-1 15,-13 0-39-15,-13 2-6 16,-3 1 20-16,-7 5-20 15,-3 6-48-15,-9 10 26 16,-16 8 18-16,-31 18-8 16,-45 19 0-16,-29 43-5 15,26 4-41-15,17 3-524 0</inkml:trace>
  <inkml:trace contextRef="#ctx0" brushRef="#br0" timeOffset="76315.3404">13500 17238 235 0,'0'0'523'0,"0"0"-310"15,0 0-16-15,0 0-35 16,0 0 2-16,0 0-37 16,0 17 23-16,15-3-8 15,7 0-27-15,8 0-9 16,3-6-22-16,6-3-18 16,7-5-18-16,0 0-14 15,3-16-7-15,-1-6-9 16,-6-6-9-16,-8-9-9 15,-9-5 6-15,-8-8 1 16,-5-5-6-16,-9-4 5 16,-3-5-5-16,0-1 6 0,-8 1-6 15,-3 3 0 1,-2 7 7-16,-3 9-7 0,1 9 7 16,-6 7 5-16,-2 7 12 15,-6 6 7-15,-5 6 20 16,-7 9 7-16,-9 1-5 15,-7 13-9-15,-4 13 7 16,0 9 3-16,7 10 12 16,8 1-16-16,10 6-19 15,12 2 5-15,12-1-7 16,11 2-8-16,1 2 4 16,12 1-2-16,13-4 6 15,6-3 1-15,5-5-8 0,3-8-8 16,1-7-6-1,-1-7-8-15,-5-8 1 0,-4-2-1 16,-5-8 5-16,-7-1-5 16,-6-5 0-16,-4 0 0 15,-2 0-1-15,-2-5 0 16,-4-4-36-16,0-2-17 16,0 1-23-16,-6 2-33 15,-7 3-65-15,-5 1-63 16,-15 1-48-16,5 3-207 15,0 0-265-15</inkml:trace>
  <inkml:trace contextRef="#ctx0" brushRef="#br0" timeOffset="86860.1936">19031 16244 1054 0,'0'0'355'15,"0"0"-44"-15,0 0-60 16,0 0-33-16,0 0-46 16,0 0-67-16,7 0-41 15,14 0-27-15,4-4-10 16,7-3-12-16,2 1-7 15,2 1-8-15,-2-1 0 0,-1 1-28 16,-5 3-73 0,-7-1-117-16,-9 1-181 0,-10 0-419 15</inkml:trace>
  <inkml:trace contextRef="#ctx0" brushRef="#br0" timeOffset="87039.6121">18949 16353 1272 0,'0'0'345'16,"0"0"-91"-16,82-12-65 15,9-7-49-15,40-3-73 16,18 5-42-16,-6 7-25 16,-30 10-64-16,-48 0-288 15,-36 0-954-15</inkml:trace>
  <inkml:trace contextRef="#ctx0" brushRef="#br0" timeOffset="88393.0107">13804 15666 26 0,'0'0'41'0,"-128"-20"-41"0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10:09:50.398"/>
    </inkml:context>
    <inkml:brush xml:id="br0">
      <inkml:brushProperty name="width" value="0.05292" units="cm"/>
      <inkml:brushProperty name="height" value="0.05292" units="cm"/>
      <inkml:brushProperty name="color" value="#FF0000"/>
    </inkml:brush>
  </inkml:definitions>
  <inkml:trace contextRef="#ctx0" brushRef="#br0">18947 5695 1053 0,'0'0'340'15,"0"0"-30"-15,0 0-44 0,0 0-3 16,0 0-57-16,0 0-33 16,-18-32-72-16,18 32-59 15,0 8-33-15,0 11-8 16,0 6 12-16,0 7-13 15,2 3 1-15,2 2 1 16,1-2-2-16,-1-1-2 16,2-2-116-16,0 1-86 15,1-8-280-15,-1-8-260 0</inkml:trace>
  <inkml:trace contextRef="#ctx0" brushRef="#br0" timeOffset="524.5702">19147 5682 1363 0,'0'0'386'0,"0"0"-78"16,0 0-171-16,0 0-67 16,0 0 2-16,0 0 19 15,0 0-32-15,-3 92-22 16,3-65-17-16,0-3-13 15,4-2-5-15,6-7-2 16,0-3 0-16,5-8-33 16,-2-4-20-16,5 0 22 15,1-14-2-15,1-5 14 0,-1-3 13 16,-1-2 6 0,2 2 1-16,-4 0 18 0,-4 5 17 15,-3 6 16-15,-3 5 7 16,-5 4-7-16,1 2-12 15,-2 2-25-15,0 18-4 16,0 5 17-16,1 8 20 16,4 4-17-16,2 1-9 15,5 0 38-15,6-5-14 16,3-7-17-16,-1-5-11 16,0-12-3-16,-2-9-3 15,0 0 16-15,4-11 10 0,1-13-13 16,-1-8-4-16,1-8-3 15,-4-7 12-15,-5-4-8 16,-4-4-10-16,-7-3-3 16,-3 9-8-1,-12 6-1-15,-18 16-29 0,-24 17-68 16,-38 18-132-16,7 18-303 16,3 6-413-16</inkml:trace>
  <inkml:trace contextRef="#ctx0" brushRef="#br0" timeOffset="1599.7365">18993 6612 1107 0,'0'0'339'16,"0"0"-17"-16,0 0 2 15,0 0-82-15,0 0-75 16,0 0-62-16,0 0-64 16,-33 24-32-16,33 16 30 15,0 5 3-15,0 4-11 16,0-1-15-16,0-3-16 15,0-2-4-15,0-2-42 16,5 3-126-16,1-10-217 16,-1-9-500-16</inkml:trace>
  <inkml:trace contextRef="#ctx0" brushRef="#br0" timeOffset="2645.0927">19117 6665 735 0,'0'0'905'0,"0"0"-588"16,0 0-46-16,0 0-154 15,0 0-45-15,0 0 35 16,0 0-4-16,-18 101-9 0,18-57-46 16,14-1-28-1,-1-4-5-15,6-7-13 0,-2-8-2 16,2-10 0-16,-4-9 0 15,2-5-14-15,-4-3-12 16,-1-16-16-16,-3-6 2 16,-4-7 16-16,-4-6-3 15,-1 0 12-15,0 0-6 16,-8 2 2-16,-1 9 17 16,-1 7 2-16,4 8-1 15,3 4 1-15,2 5 0 16,1 2-8-16,0 1 1 15,4 0-3-15,14 0 9 16,0 0 1-16,6 1-1 16,-2 5 1-16,0 4 1 0,-5 2-1 15,-2 3 0-15,-3 3 9 16,-5 2-9-16,-1 1 9 16,0 0 3-16,-1 0 2 15,-2-4-1-15,1-2-1 16,2-4 0-16,0-5-11 15,4-2 8-15,1-4-3 16,4 0 2-16,0-13-7 16,1-7 5-16,-1-5-6 15,0-3-12-15,-6-1-4 16,-2 2-2-16,-3 3 5 16,-3 4 7-16,-1 8 4 15,0 2 2-15,0 5-1 16,0 1 0-16,0 2 1 15,0 2-2-15,0 0-4 0,0 0-1 16,2 0-2-16,2 7 8 16,-1 5 0-16,0 5 1 15,0 3 2-15,0-1 10 16,-2 0 3-16,2 0-2 16,2-1 2-16,1-4 0 15,2-2-8-15,3-5 11 16,1-3-4-16,4-4-8 15,1 0 4-15,1-1-9 16,1-13 5-16,-2-5-6 16,-1-1-7-16,-3-2-13 15,-1 0 8-15,-3 5 0 16,-1 0 11-16,-2 6-1 0,-1 5 2 16,-2-1-1-16,-1 6 1 15,-2 0 0-15,1 1 0 16,-1 0 0-16,4 0-5 15,-1 12 5-15,1 6 23 16,1 3 4-16,-1 2 5 16,3 4 16-16,1-4-9 15,1 0-8-15,4-2 29 16,1-4-26-16,-1-6-5 16,-2-5-11-16,-1-6 7 15,3 0 13-15,1-8-3 16,2-10-14-16,-2-6-10 0,0-7-5 15,-3-6 0-15,-3-4-6 16,-4-5 0-16,-4 5-1 16,0 8 1-16,-14 13-21 15,-35 15-54-15,-64 22-116 16,4 16-328-16,-18 4-605 0</inkml:trace>
  <inkml:trace contextRef="#ctx0" brushRef="#br0" timeOffset="3416.3038">19213 6225 874 0,'0'0'330'0,"0"0"-18"16,0 0-31-16,0 0-2 15,0 0-72-15,0 0-35 16,0 0-50-16,-15-27-12 15,31 17-44-15,8 0-29 0,9-3-19 16,6 0 1 0,8 1-8-16,1-1-10 0,0 2-1 15,-5 2-8-15,-3 1-53 16,-7 4-78-16,-6-1-67 16,-12 1-174-16,-6 2-299 15,-9 0-654-15</inkml:trace>
  <inkml:trace contextRef="#ctx0" brushRef="#br0" timeOffset="3628.3561">19022 6372 778 0,'0'0'842'15,"0"0"-580"-15,0 0-70 0,0 0-27 16,0 0 33-16,83-14-49 15,-35 3-63-15,6-3-43 16,1 1-28-16,0 2-15 16,-3 2-27-16,-7 8-129 15,-15 1-304-15,-21 0-607 0</inkml:trace>
  <inkml:trace contextRef="#ctx0" brushRef="#br0" timeOffset="5436.4787">19330 7106 1111 0,'0'0'340'0,"0"0"-49"16,0 0-87-16,0 0-34 15,0 0-18-15,0 0-28 16,0 0-30-16,84-16-33 16,-39 5-17-16,7 2-11 15,0-4 1-15,2 4-14 16,-5-1-19-16,-7 0-1 16,-8 3-28-16,-8 1-81 15,-10 2-78-15,-13-1-181 16,-3 2-288-16,0-1-595 0</inkml:trace>
  <inkml:trace contextRef="#ctx0" brushRef="#br0" timeOffset="5633.9806">19294 7204 1267 0,'0'0'321'0,"0"0"-61"16,0 0-76-16,0 0 4 15,0 0-20-15,0 0-38 16,80-9-58-16,-31-4-34 16,7-3-38-16,4 3 0 15,12 0-160-15,-14 5-399 16,-19 2-1247-16</inkml:trace>
  <inkml:trace contextRef="#ctx0" brushRef="#br0" timeOffset="7076.2528">18725 10626 1292 0,'0'0'372'15,"0"0"-92"-15,0 0-43 16,0 0-24-16,0 0-19 16,0 0-64-16,0 0-79 15,3-7-2-15,7 37 17 0,2 7-13 16,-3 5-21-16,-1 3-19 16,-4-5-8-16,-1-4-5 15,3-8-69-15,-2-6-112 16,9-11-103-16,-3-7-312 15,-1-4-336-15</inkml:trace>
  <inkml:trace contextRef="#ctx0" brushRef="#br0" timeOffset="7538.9115">18963 10570 1582 0,'0'0'396'16,"0"0"-139"-16,0 0-101 15,0 0 10-15,0 0-1 16,-14 79-51-16,14-47-49 0,0-2-36 16,0 2-16-16,0-7 1 15,10-5-14-15,0-8 0 16,4-7-19-16,1-5-33 16,1-8-1-16,2-14-11 15,0-6-11-15,-3-4 25 16,0 1 33-16,-3 2 16 15,-2 3 1-15,-1 7 0 16,-3 5 8-16,-3 8 26 16,-3 6 21-16,2 0-19 15,-2 14-11-15,1 8 25 16,2 7-1-16,2 1-1 0,2-4-14 16,2-2-5-1,2-10-1-15,-1-2-4 0,3-9-5 16,1-3 1-16,4-4 7 15,2-16-11-15,0-10-1 16,1-6-3-16,-6-9-6 16,-5-4-6-16,-10 0-7 15,0 1-27-15,-13 7-29 16,-8 13-45-16,-9 14-92 16,-33 15-123-16,8 18-416 15,-2 8-824-15</inkml:trace>
  <inkml:trace contextRef="#ctx0" brushRef="#br0" timeOffset="8206.4388">18798 11748 1134 0,'0'0'368'15,"0"0"-43"-15,0 0-26 16,0 0-60-16,0 0-38 16,0 0-42-16,0 0-75 15,-6-2-51-15,15 29 9 16,7 10 23-16,1 6-8 16,1 5-27-16,-5 1-14 0,0-6-14 15,-5-5-2 1,0-4-46-16,-3-9-103 0,6-11-102 15,-2-6-237-15,1-8-260 16</inkml:trace>
  <inkml:trace contextRef="#ctx0" brushRef="#br0" timeOffset="8874.8643">19142 11681 1345 0,'0'0'388'0,"0"0"-59"15,0 0-136-15,0 0-42 16,0 0-2-16,-13 76-9 16,13-42-48-16,0 1-23 15,2-1-27-15,9-3-20 0,3-6-16 16,2-6 2 0,-1-7-8-16,0-9-17 0,-3-3-28 15,-1-10-21-15,-1-12-37 16,-3-7 24-16,1-5 38 15,0 1 26-15,0 2 14 16,0 5 1-16,-2 8 0 16,0 7 18-16,-5 5 12 15,2 5 9-15,0 1-20 16,0 1 2-16,3 13 37 0,2 6 5 16,2 4-12-1,0 2-25-15,1-1-2 16,4-3-12-16,-2-3-6 0,5-6 0 15,0-6-5-15,3-7-1 16,0-2-27-16,-3-15-21 16,1-9-21-16,-4-3-13 15,1-3 29-15,-3-2 41 16,0 1 4-16,-4 4 8 16,-2 4 0-16,-1 9 18 15,0 6 19-15,-5 7 11 16,1 3-18-16,0 4-13 15,1 16 25-15,1 8 16 16,1 5 2-16,2 3-22 16,2 0-2-16,1-4 2 15,4-4-9-15,-2-5-4 16,1-6-11-16,4-9-7 0,-2-6 4 16,2-2-1-16,3-8-1 15,-1-15 0-15,2-6-2 16,0-5-7-16,-5-9 0 15,-4-5 0-15,-7-5-19 16,-5 5-34-16,0 5-30 16,-21 16-39-16,-37 27-115 15,3 0-276-15,-8 18-616 0</inkml:trace>
  <inkml:trace contextRef="#ctx0" brushRef="#br0" timeOffset="9666.0794">18746 15830 1670 0,'0'0'504'0,"0"0"-285"0,0 0 41 15,0 0-65-15,0 0-65 16,0 0-73-16,0 0-2 15,-11 83 11-15,14-30-22 16,1 0-23-16,0-2-14 16,-1-6-6-16,0-10-1 15,0-8-47-15,1-8-78 16,2-10-111-16,10-15-100 16,-3-12-261-16,0-12-493 0</inkml:trace>
  <inkml:trace contextRef="#ctx0" brushRef="#br0" timeOffset="10074.9607">18888 15833 1375 0,'0'0'548'0,"0"0"-353"15,0 0-27-15,0 0 50 16,0 0-45-16,7 92-54 16,2-59-23-16,0 1-27 15,1-3-26-15,2-6-23 16,0-5-11-16,3-7-9 15,2-12-10-15,0-1-29 16,3-16-26-16,1-9-17 16,-2-6-16-16,-1-1 53 15,-2 4 30-15,-4 3 14 16,-1 8 1-16,-7 8 3 16,-1 6 28-16,-3 3 8 0,0 7-3 15,0 15 27 1,0 7 5-16,2 5-8 0,1 0-13 15,3-3-10-15,1-8-3 16,3-4-8-16,3-12-7 16,3-7-1-16,5-4-1 15,7-21 8-15,4-12-16 16,-1-7-7-16,-3-7-1 16,-7-3 5-16,-10 0-6 15,-7-1-39-15,-4 8-45 16,-7 9-52-16,-32 21-101 15,1 10-122-15,-8 7-533 0</inkml:trace>
  <inkml:trace contextRef="#ctx0" brushRef="#br0" timeOffset="11307.2819">19979 11679 224 0,'0'0'384'0,"0"0"-151"0,0 0 20 15,0 0-54-15,0 0 11 16,0 0-31-16,0 0-62 16,-65-25-3-16,50 25-32 15,-2 5-9-15,4 9 11 16,1 9-20-16,5 4-2 16,5 4-8-16,2 2-11 15,2-2-7-15,10-3-5 16,5-5-16-16,0-8 3 15,2-5-6-15,-1-7 17 16,0-3 34-16,1 0-2 16,1-17-21-16,-4-3-15 15,-4-7-14-15,-5-1 2 16,-5-2-13-16,-2 1 11 0,-6 4-11 16,-15 5-2-16,-7 12-78 15,-39 29-63-15,5 13-192 16,-2 10-466-16</inkml:trace>
  <inkml:trace contextRef="#ctx0" brushRef="#br0" timeOffset="12059.5152">18850 16871 1425 0,'0'0'404'0,"0"0"-166"16,0 0 29-16,0 0-89 15,0 0-47-15,0 0-49 16,-16 68 20-16,16-17 2 16,7 11-35-16,1 2-30 15,-2-2-15-15,1-8-12 16,2-9-12-16,0-8-1 16,0-11-61-16,4-9-91 0,-1-13-81 15,15-24-115-15,-2-13-339 16,-1-14-838-16</inkml:trace>
  <inkml:trace contextRef="#ctx0" brushRef="#br0" timeOffset="12787.1431">19044 16823 1470 0,'0'0'366'16,"0"0"-202"-16,0 0 51 15,-34 92-44-15,34-51-13 16,0 2-74-16,7-2-36 0,11-5-6 15,1-8-23 1,1-9-4-16,4-9-6 0,0-10-3 16,-1 0-6-16,0-20-3 15,-4-11-31-15,-1-3-33 16,-6-5 3-16,-3 3 31 16,1 4 22-16,-4 4 11 15,2 7 0-15,0 4 1 16,-1 8 11-16,0 1 0 15,-1 8-3-15,3 0 3 16,2 6 13-16,1 13 20 16,1 3-2-16,-3 6-4 15,3 3-15-15,-2 2-1 16,-2-7-8-16,0-1-9 16,1-8-4-16,-2-9-1 0,0-7 0 15,1-1 6-15,1-18-7 16,-1-10-6-16,3-8-29 15,0-2 10-15,-2 3 19 16,2 4 5-16,-1 4-10 16,-1 7 11-16,2 2 1 15,-3 6-1-15,-2 4 1 16,0 6 4-16,0 2-5 16,-3 0 11-16,4 10 14 15,-2 7 9-15,1 7 1 16,0-1 5-16,0 2 2 15,0-1-11-15,1-1-7 16,2-3 3-16,-1-4-12 16,2-5-3-16,2-4-5 15,-3-4 4-15,3-3-2 0,1-3 4 16,1-11-1 0,0-10 0-16,3-5-6 0,-5-5 2 15,-1-4-7-15,0-1 0 16,-4-2 11-16,-4 4-6 15,-2 5-5-15,-2 9 0 16,0 6 1-16,0 7-2 16,-5 6-7-16,-4 4 6 15,-3 0-33-15,2 0-33 16,1 11-40-16,1 1-78 0,8 5-72 16,0-3-343-1,6-3-402-15</inkml:trace>
  <inkml:trace contextRef="#ctx0" brushRef="#br0" timeOffset="13230.4755">19923 16677 894 0,'0'0'322'0,"0"0"-30"0,0 0-53 16,0 0-70-16,0 0 3 16,0 0-68-16,0 0 21 15,-20 61-5-15,17-30-19 16,-1 2-9-16,2-3-3 15,2-4-22-15,0-3-16 16,2-6-6-16,7-6-12 16,1-7-9-16,2-4-2 15,3 0 2-15,0-13-3 16,3-9-6-16,-3-9-13 16,-5-5 8-16,-2-6-2 15,-7-1 3-15,-1 0-10 16,0 6-1-16,-9 11 0 0,-10 13-7 15,-11 13-38-15,-12 5-79 16,-31 29-127-16,8 0-372 16,7-4-792-16</inkml:trace>
  <inkml:trace contextRef="#ctx0" brushRef="#br0" timeOffset="14393.6152">21820 17601 1181 0,'0'0'388'0,"0"0"-175"16,0 0 51-16,0 0-60 15,0 0-23-15,0 0-49 16,-35 8-17-16,35-5 10 16,11-1 11-16,10 0-15 15,9 1-10-15,9-3-22 16,6 0-13-16,5-4-4 16,4-7-12-16,1-3-20 15,-3-3-8-15,2 2-8 16,-5 1-9-16,-7-1-5 15,-5 5-9-15,-7 0 0 0,-6-1-1 16,-6 5-1 0,-8 2-44-16,-4 2-42 0,-4 2-43 15,-2 0-47-15,-14 0-145 16,-8 3-265-16,-6 6-390 0</inkml:trace>
  <inkml:trace contextRef="#ctx0" brushRef="#br0" timeOffset="14741.3088">21795 17802 1627 0,'0'0'500'0,"0"0"-300"0,0 0 1 16,0 0 67-16,0 0-33 15,0 0-66-15,86 3-29 16,-34-3-3-16,9 0-13 16,5-2-23-16,6-6-19 15,0-4-23-15,3 0 1 16,-1 0-26-16,-2-1-5 16,-3 0-8-16,-6 3-8 15,-10 0-1-15,-11 3-6 16,-12 5-5-16,-9-4-1 15,-12 4-1-15,-6 2-44 16,-3-2-51-16,0 2-52 0,-36-9-76 16,2 1-63-1,-5-2-426-15</inkml:trace>
  <inkml:trace contextRef="#ctx0" brushRef="#br0" timeOffset="16142.9783">21610 6846 1605 0,'0'0'380'0,"0"0"-112"16,0 0-142-16,0 0 6 16,83 0 78-16,-14-7-56 15,35-5-47-15,32-5-17 16,13-2-26-16,-9 2-32 0,-19 3-19 15,-39 6-12 1,-22 3-1-16,-26 3 0 0,-13 0-28 16,-6 2-81-16,-8 0-114 15,-7 0-75-15,-35 11-166 16,-10 2-124-16,-9 2-576 0</inkml:trace>
  <inkml:trace contextRef="#ctx0" brushRef="#br0" timeOffset="16375.2375">21489 7100 1594 0,'0'0'290'0,"0"0"-8"16,0 0-47-16,114-7 25 0,-42-2-36 15,22-5-65-15,20-3-50 16,5-2-37-16,-21 3-30 15,-24 4-27-15,-25 5-14 16,-9 0-1-16,6-1 0 16,1 3-66-16,11 5-121 15,-15 0-274-15,-16 5-322 0</inkml:trace>
  <inkml:trace contextRef="#ctx0" brushRef="#br0" timeOffset="17061.0176">21856 12342 1555 0,'0'0'318'16,"0"0"-76"-16,0 0-56 15,0 0-29-15,0 0 81 16,121 9-29-16,-32-9-70 16,26 0-54-16,4-5-40 15,-19-4-12-15,-28-1-19 16,-31 5-7-16,-11-1-7 16,-2 0-42-16,-6 1-68 15,-6-1-106-15,-18-4-111 0,-18 3-299 16,-12 1-367-16</inkml:trace>
  <inkml:trace contextRef="#ctx0" brushRef="#br0" timeOffset="17271.4666">21914 12600 1737 0,'0'0'369'16,"0"0"-110"-16,0 0-57 15,95-7 47-15,-40-7-49 16,10-3-86-16,3-2-65 16,0 2-29-16,-3 2-10 0,-10 1-10 15,-7 1-66-15,-3-11-97 16,-11 3-166-16,-13-4-417 0</inkml:trace>
  <inkml:trace contextRef="#ctx0" brushRef="#br0" timeOffset="20947.4786">22391 16832 162 0,'0'0'610'15,"0"0"-421"-15,0 0-27 16,0 0-16-16,0 0 21 0,6-74-9 16,-6 61-27-1,-6 1 2-15,-7 2 18 0,-1-1-5 16,-6-2-33-16,-4 4-8 16,-3-1 7-16,-3 3-14 15,-1-1-7-15,-2 4-21 16,-1 1 6-16,-2 1-25 15,0 2-22-15,-2 0 19 16,0 0-16-16,2 0-2 16,-1 3-9-16,-2 6-2 15,-1 2 0-15,-2 2 2 16,0 2-1-16,-3 2-1 16,-1 2-2-16,-2 0-1 15,1 0-1-15,0 1-1 16,3-1-2-16,3 2-3 0,7-5 1 15,6-1-1-15,4 1 2 16,6-2-5-16,3 1-5 16,3 2 7-16,2 5-7 15,2 3 0-15,2 5-1 16,2 2 0-16,-1 6 1 16,0 1 0-16,0 1 6 15,-1 1-6-15,0-1 10 16,1-1 1-16,1 0-2 15,2 0 7-15,2 0-4 16,0 1 0-16,0-1-1 16,9 0 3-16,4-1-3 15,4-1 0-15,6 2 2 16,2-1 10-16,5 0-2 16,4 1-11-16,0 0 2 0,4 0 1 15,1 0-4-15,2-6-1 16,1-2 3-16,0-8 6 15,4-4 12-15,1-5-3 16,0-5 3-16,2-5-3 16,-1-4 9-16,3-3-12 15,-2-11 6-15,3-3-4 16,-1-4-8-16,-3-3 10 16,-1-3-5-16,-2 0-5 15,-3-5-5-15,-5 0 5 16,-1-2-1-16,-2-2-1 15,-2 3-4-15,-1-6-6 16,-3 3 0-16,-1-1 2 0,-2 3-7 16,-1-4 5-16,-2 0-5 15,-2 0 5-15,-2-2-6 16,-4-2 2-16,0-5 4 16,-3-3-5-16,-2-10 0 15,-1-2 7-15,-1-2-7 16,-3 1 0-16,-4 4 13 15,0 7-13-15,0 9 0 16,-11 2 5-16,-3 7-5 16,-1 6 0-16,-3 6 0 15,-3 4-1-15,-1 2 0 16,-5 5 0-16,-3 2-14 0,-6 1-13 16,-5 4-24-1,-4 4-39-15,-3 0-43 0,5 0-46 16,-8 9-72-16,12 1-378 15,8 0-646-15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5-01-04T08:13:54.416"/>
    </inkml:context>
    <inkml:brush xml:id="br0">
      <inkml:brushProperty name="width" value="0.05292" units="cm"/>
      <inkml:brushProperty name="height" value="0.05292" units="cm"/>
      <inkml:brushProperty name="color" value="#FF0000"/>
    </inkml:brush>
  </inkml:definitions>
  <inkml:trace contextRef="#ctx0" brushRef="#br0">6492 1981 810 0,'0'0'213'0,"0"0"-36"16,0 0 42-16,0 0-45 15,0 0-62-15,0 0-27 16,-10-3-22-16,17 1-28 16,10-6 12-16,7-1 40 0,3-6 3 15,2-2-26-15,3-1-29 16,-1-2-14-16,2 0-9 16,-2 3-11-16,-2-2 0 15,-4 5-1-15,-4 3-34 16,-9 2-112-16,-5 6-86 15,-7 3-122-15,0 6-146 16,-9 5-54-16</inkml:trace>
  <inkml:trace contextRef="#ctx0" brushRef="#br0" timeOffset="211.2707">6506 2196 352 0,'0'0'608'0,"0"0"-400"0,0 0 28 15,0 0 27-15,0 0-79 16,0 0-40-16,0 0 20 16,54-15-48-16,-26-3-39 15,8-5-28-15,4-4-21 16,0-1-15-16,4-1-11 16,3-1-2-16,25-7-32 15,-8 9-169-15,-7 3-414 0</inkml:trace>
  <inkml:trace contextRef="#ctx0" brushRef="#br0" timeOffset="11511.8551">26083 16350 87 0,'0'0'163'0,"0"0"-13"16,0 0 43-16,0 0-49 15,0 0-22-15,0 0 16 16,-12 0-2-16,10 0-13 15,2 0 1-15,-1 0 6 16,1 0-13-16,0 0-21 16,0 0-19-16,0 0-14 15,0 0-16-15,0 0-10 16,0 0-14-16,0 0-5 0,3 0 2 16,9 0 5-16,4 3 25 15,4 2-9-15,5-2 6 16,2 1-8-16,4-2 8 15,4 1-12-15,3-1 5 16,1-2 8-16,0 0-8 16,1 0-8-16,0 0-6 15,-1 0-1-15,0 0-7 16,0-5-2-16,-1-1-2 16,0 3-3-16,-1-3-2 15,3 0 2-15,-2 1-4 16,1-1 1-16,-1 0-7 15,4-1 7-15,-2 1-7 16,5 1 0-16,1-1 5 0,3 1-5 16,1 2 1-16,0 1-1 15,1 2 2-15,-3 0 3 16,-2 0-5-16,-6 0 0 16,-4 0 4-16,-6 0-4 15,-3 0-1-15,-3 0 15 16,-2 2-5-16,-2-1 5 15,2-1-1-15,2 2 12 16,6-2 3-16,5 0 18 16,6 3-20-16,3-1-13 15,0 1-1-15,-1 0-4 16,-4-2-1-16,-5 2 1 16,-4-2-2-16,-6 0 2 0,-5 1 13 15,-6-2 7 1,0 0 2-16,0 0 2 0,-1 0-1 15,0 0 5-15,-2 0 2 16,-1 0-3-16,0 0-3 16,-3 0 0-16,-3 0-5 15,0 0 1-15,-2 0-4 16,1 0-10-16,-2 0 0 16,0 0-14-16,0 0 1 15,0 0-2-15,0 0 0 16,0 0-1-16,0 0-8 15,0 0 3-15,-2 0-51 16,-32-9-83-16,1-4-197 16,-8-3-534-16</inkml:trace>
  <inkml:trace contextRef="#ctx0" brushRef="#br0" timeOffset="12907.091">20489 11194 897 0,'0'0'304'16,"0"0"-69"-16,0 0-52 16,0 0-1-16,0 0-32 15,0 0-60-15,0 0 7 16,-19-84-8-16,19 59-8 0,-1-1-7 15,-1-5-6-15,1 0-4 16,-2-5-1-16,0 0 2 16,-2-3-1-16,1-1 4 15,-4-1-7-15,2-2-18 16,0-1-4-16,0-2-5 16,0 0-8-16,-1-4-8 15,1 0-2-15,1 2-1 16,1 0 7-16,-1 2-1 15,1 0 2-15,-2 0-7 16,2 2 7-16,-2-1 2 16,1 3 2-16,-1 1 0 15,1 0-7-15,1-1-4 0,3 2-1 16,1-1-4-16,0 0 5 16,0 4 2-16,0 0-6 15,0 0 1-15,1 2 4 16,5 2 4-16,-3 3 0 15,2 0-6-15,-2 3-9 16,1 2 0-16,1 1-5 16,-1 0 0-16,2-1 0 15,-2 0 0-15,-1 2 1 16,0-1-2-16,0 3 1 16,-3 5-1-16,2 2-8 15,-2 2 2-15,0 4-3 16,0 2-3-16,0 3-6 15,0-2-1-15,0 3-2 16,0-2-4-16,-5 1-13 0,-5-2-13 16,-20-8-105-1,0-1-421-15,-1-3-590 0</inkml:trace>
  <inkml:trace contextRef="#ctx0" brushRef="#br0" timeOffset="16519.9855">1719 10886 327 0,'0'0'549'0,"0"0"-432"15,0 0 96-15,0 0 30 16,0 0 25-16,0 0-30 15,-19-18-79-15,19 18-72 16,0 0-61-16,8 0-14 16,9 0 6-16,7 0 4 15,7 0 6-15,8 0 8 16,6 0 29-16,9 0-3 16,4-8-2-16,6-5-20 15,-1-1-15-15,-5 0-10 16,-6 0-9-16,-13 6-6 15,-12 4-5-15,-15 4-71 16,-8 0-182-16,-8 9-139 16,-13 6-124-16,-8 2-562 0</inkml:trace>
  <inkml:trace contextRef="#ctx0" brushRef="#br0" timeOffset="16732.121">1910 11142 1114 0,'0'0'171'16,"0"0"31"-16,0 0 63 15,0 0-6-15,102-27-74 16,-62 10-42-16,5-5-23 16,4-4-47-16,0-1-42 15,5-1-22-15,1-2-9 16,30-15-117-16,-15 5-243 0,-10 3-849 15</inkml:trace>
  <inkml:trace contextRef="#ctx0" brushRef="#br0" timeOffset="48913.6965">23705 7732 1328 0,'0'0'236'0,"0"0"-83"16,0 0-9-16,0 0 7 15,0 0-26-15,0 0-71 0,-3 3-37 16,21 17 5 0,9 7 44-16,6 5 8 0,4 4-25 15,-1-1-15-15,1-1-16 16,-4-4-10-16,-2-4-7 15,-4-2 0-15,-3-3-1 16,-6-4-1-16,-3-3-85 16,-6-2-117-16,-9-2-130 15,0-5-72-15,-5-2-191 0</inkml:trace>
  <inkml:trace contextRef="#ctx0" brushRef="#br0" timeOffset="49141.0316">23826 8085 950 0,'0'0'363'0,"0"0"-74"0,0 0-71 16,0 0-47-16,0 0-24 15,0 0-4-15,0 0-7 16,93 3-32-16,-61-3-37 16,3-1-31-16,-4-8-18 15,-1-1-8-15,-6-1-8 16,-4 0-2-16,-4-3-38 15,-6-3-73-15,0-3-80 16,-5-11-142-16,-4 4-159 16,-1 4-84-16</inkml:trace>
  <inkml:trace contextRef="#ctx0" brushRef="#br0" timeOffset="49323.2463">24077 7741 750 0,'0'0'400'0,"0"0"80"16,0 0-175-16,0 0-37 0,0 0-104 15,0 0-108-15,0 0-1 16,7 52 67-16,11-14-6 16,3 6-17-16,-3-2-32 15,0 1-34-15,-3-4-24 16,1-2-9-16,9 0-16 16,-3-10-242-16,-2-13-532 0</inkml:trace>
  <inkml:trace contextRef="#ctx0" brushRef="#br0" timeOffset="51510.9499">25440 6657 854 0,'0'0'513'16,"0"0"-450"-16,0 0-13 15,-4 106 72-15,11-64-4 16,9-1-63-16,-1-5-21 15,0-7-16-15,-3-6-10 0,-4-9-7 16,-4-6-1-16,-4-8 6 16,0 0 10-16,-1-9 46 15,-16-14 7-15,-8-9-30 16,-3-11-4-16,-10-20 2 16,5 2 4-16,3-2-16 15,7 2 23-15,14 19-1 16,6 5-12-16,3 15-12 15,13 14-22-15,19 8-1 16,8 16 10-16,9 17 4 16,2 5 8-16,-2 7-4 15,-1-2-9-15,-6-3-8 16,-8-7 0-16,-9-10-1 16,-7-7 1-16,-9-9-1 15,-4-5 1-15,-5-2 12 16,0-11 51-16,0-19 6 15,-5-9-43-15,-1-7-15 0,1-5-5 16,5 1-1-16,0 6-4 16,0 10 4-16,8 7-5 15,7 10 0-15,0 8-1 16,6 9-7-16,4 0 7 16,5 6 0-16,3 10 8 15,1 1-8-15,0 0 0 16,2 0 0-16,-3-5-42 0,-3 1-111 15,-6-9-129 1,-12-4-224-16,-8 0-113 0,-4-12-379 16</inkml:trace>
  <inkml:trace contextRef="#ctx0" brushRef="#br0" timeOffset="51826.6147">25968 6310 636 0,'0'0'251'0,"0"0"38"0,0 0-21 16,0 0-89-16,0 0-106 15,0 0-31-15,0 0 74 16,-4 68-22-16,21-35-30 16,4-2 9-16,2-6-8 15,1-4-31-15,-4-6-13 16,-4-9-20-16,-3-3 16 16,-6-3-6-16,-2-6 29 0,-4-14 11 15,-1-9-24 1,0-9-14-16,-4-6-12 0,-11-4-1 15,-6-1 0-15,0 5-16 16,3 8-20-16,2 12 15 16,5 11 1-16,4 13-13 15,6 1-98-15,1 20-29 16,1 6 40-16,20 0-81 16,28-3-87-16,-3-7-114 15,2-8-98-15</inkml:trace>
  <inkml:trace contextRef="#ctx0" brushRef="#br0" timeOffset="52209.6426">26344 6185 84 0,'0'0'644'0,"0"0"-369"15,0 0 0-15,0 0-17 0,-39-74-28 16,30 70-60-16,3 4-30 16,0 2-72-16,0 16-43 15,-1 9-3 1,3 4 18-16,2 2 3 0,2 0-16 15,0-2-12-15,9-4-2 16,6-3-7-16,1-7-5 16,1-6 0-16,-3-5 0 15,-2-6 1-15,-3 0-2 16,-4-10 6-16,-2-14-5 16,-3-10-1-16,0-23 0 15,-21-28-6-15,-4-22 0 16,-1 6-6-16,10 24-1 15,6 35 12-15,6 31 1 0,3 5 0 16,-1 6 0-16,2 0-6 16,0 23 5-16,0 8 1 15,11 7 2-15,4 6-2 16,0-1-1-16,6-1 1 16,-1-4-11-16,16 0-107 15,-6-10-270-15,-3-12-318 0</inkml:trace>
  <inkml:trace contextRef="#ctx0" brushRef="#br0" timeOffset="52794.8847">26601 6031 514 0,'0'0'134'0,"0"0"36"16,0 0-74-16,0 0-40 16,0 0-26-16,0 0-14 15,0 0 20-15,49 12 35 16,-43-21 35-16,-3-3 16 16,-3-3-5-16,0 3 24 15,0-2-15-15,0 6 46 16,-5 2-11-16,-2 5-9 15,-1 1-32-15,-2 0-39 0,2 7-42 16,-1 8-12-16,1 4 14 16,3 5 14-16,4 1 3 15,1-2-17-15,0-1-21 16,10-2-6-16,6-6-4 16,7-4-1-16,0-7-9 15,3-3 0-15,-1-7-1 16,-2-13 1-16,-6-8-23 15,-6-8-8-15,-6-5 19 16,-5-21 12-16,-13-21-1 16,-18-26 1-16,-6-4 6 15,7 18 0-15,12 36 9 16,9 34 21-16,5 14 44 0,2 5-42 16,1 3-22-1,-1 3-8-15,2 3-8 0,0 20-17 16,8 12 17-16,7 15 43 15,7 9 13-15,5 3-1 16,4 3-9-16,3 1-7 16,8 12-12-16,17 14-16 15,21 15-11-15,-10-18-144 16,-7-19-473-16</inkml:trace>
  <inkml:trace contextRef="#ctx0" brushRef="#br0" timeOffset="54476.8221">25980 9547 1385 0,'0'0'208'16,"0"0"-79"-16,0 0-47 0,0 0-32 15,0 0-9 1,0 0-9-16,-9 99 6 0,15-72-17 16,0-6-9-16,-2-5-11 15,1-7 6-15,-3-4-7 16,-2-5 6-16,0 0 13 15,0-17 26-15,-11-11-30 16,-5-10-7-16,-4-2-7 16,-1 0 1-16,6 4 0 15,4 7 8-15,4 9 9 16,6 8 20-16,1 8-10 16,5 4-18-16,15 0-11 15,10 14 12-15,7 7 4 0,7 2 0 16,0 3-4-16,0-3-3 15,-6-3 1-15,-6-5-9 16,-10-5 0 0,-7-5 0-16,-6-5 5 0,-7-5 2 15,-2-22 7-15,0-12-7 16,-2-11 0-16,-5-6-7 16,0-1 0-16,6 8 0 15,1 8 1-15,0 12 7 16,0 9 4-16,8 11-1 15,2 6-6-15,6 3 1 16,1 11 4-16,5 7 5 16,4 4-3-16,-1 5-5 15,2-4-8-15,-3-3 1 0,1-3-1 16,-1-5-6-16,-3-6-63 16,-6-6-93-16,-1-3-85 15,-4-18-70-15,-7-26-56 16,-3 5-186-16,0 2 27 0</inkml:trace>
  <inkml:trace contextRef="#ctx0" brushRef="#br0" timeOffset="54797.0461">26488 9114 124 0,'0'0'284'16,"0"0"38"-16,0 0-21 15,0 0-84-15,0 0-123 16,0 0-39-16,0 0 50 16,-10 68 18-16,20-30-13 15,1-3 2-15,4-2-27 16,3-8-31-16,1-7-4 15,-2-5-21-15,-3-8-4 16,-3-5-4-16,-3-6 4 0,-5-15 22 16,-3-8-14-16,0-10-16 15,-6-4-8-15,-8 1-3 16,-5 1-3-16,1 7 3 16,0 10-6-16,2 10 0 15,4 6 0-15,2 8 0 16,2 0-64-16,3 8-12 15,2 6-7-15,3 1-32 16,0 2-43-16,13-4-1 16,12-2-14-16,6-6 32 15,24-5-73-15,-6 0-125 16,-7-12-28-16</inkml:trace>
  <inkml:trace contextRef="#ctx0" brushRef="#br0" timeOffset="55612.3184">26799 8995 35 0,'0'0'257'0,"0"0"37"0,0 0-20 15,-12-77-44-15,5 62-46 16,-1 6 4-16,2 6 19 16,0 3-35-16,-1 0-55 15,-1 12-59-15,-1 8-40 16,-1 9-2-16,4 3 21 16,4 3 12-16,2 2-14 15,0-4-8-15,12-4-9 16,5-4-7-16,2-8-9 15,1-9 7-15,-1-8 0 0,-3 0-8 16,-4-16 11-16,-6-13-5 16,-6-9-6-16,-3-21 10 15,-30-23-10-15,-19-31 8 16,1 6-9-16,5 20 0 16,16 31 1-16,15 32 0 15,1 4 10-15,4 7 23 16,0 6 22-16,9 7-27 15,1 11-29-15,0 15 0 16,11 12 0-16,8 9 1 16,6 4 1-16,5-2-2 15,3-3-1-15,7-5 0 16,0-9-8-16,2-7-24 0,-1-14-51 16,-2-11-52-16,-3-5-11 15,-6-21 6-15,-6-9-34 16,-9-5 31-16,-8 0 90 15,-5 2 37-15,-2 4 17 16,0 7 32-16,-2 10 59 16,-5 5 49-16,1 7 33 15,0 5-9-15,0 0-79 16,-2 17-43-16,-2 10-7 16,1 7 15-16,1 3 24 15,5 3-5-15,3-3-22 16,0-4-22-16,11-6-10 15,10-5-10-15,4-10-4 16,9-10-1-16,2-2 9 16,3-12-1-16,-3-16-7 0,-6-7 0 15,-11-5-1-15,-13-7-17 16,-6-4 7-16,-12-4-10 16,-15-4 8-16,-3 4 12 15,2 4 6-15,1 11 2 16,5 8 3-16,8 12 29 15,3 7 15-15,5 6 37 16,3 5-4-16,3 2-40 16,0 0-25-16,0 13-23 15,4 11 0-15,14 7 0 16,6 7 8-16,5 1-8 16,4 0 9-16,3 0-8 0,2-3-1 15,1-2 0-15,0-4-14 16,10-2-131-1,-10-9-180-15,-7-12-450 0</inkml:trace>
  <inkml:trace contextRef="#ctx0" brushRef="#br0" timeOffset="55971.0439">27569 8228 1565 0,'0'0'238'16,"0"0"-136"-16,0 0-31 0,0 0 57 16,0 0-64-16,81-34-14 15,-64 34-4-15,-1 0-12 16,-5 12 1-16,-2 8 7 16,-3 8-4-16,-3 12 14 15,-3 5 40-15,0 5 5 16,0-3 0-16,0-2-21 15,0-10-16-15,0-8-15 16,0-10-20-16,0-7-4 16,10-8 0-16,9-2 23 15,11-7 24-15,9-18 7 16,12-9-34-16,5-11-23 16,6-10-17-16,-3-4-1 0,-1-3-47 15,2-13-110-15,-18 16-202 16,-18 15-425-16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5-01-04T08:14:52.883"/>
    </inkml:context>
    <inkml:brush xml:id="br0">
      <inkml:brushProperty name="width" value="0.05292" units="cm"/>
      <inkml:brushProperty name="height" value="0.05292" units="cm"/>
      <inkml:brushProperty name="color" value="#FF0000"/>
    </inkml:brush>
  </inkml:definitions>
  <inkml:trace contextRef="#ctx0" brushRef="#br0">12315 3023 1139 0,'0'0'254'0,"0"0"-87"0,0 0-22 15,0 0-75-15,0 0 12 16,0 0 56-16,81-11-3 15,-36 0-58-15,7-2-36 16,2-2-17-16,1 0-23 16,-1-2 6-16,-8 0-7 15,-4 0-65-15,-8-1-176 16,-10 6-265-16,-12 4-367 0</inkml:trace>
  <inkml:trace contextRef="#ctx0" brushRef="#br0" timeOffset="154.5916">12332 3209 1288 0,'0'0'272'0,"0"0"-33"16,0 0-119-16,0 0 4 15,148-64-6-15,5-2-66 16,44-18-33-16,33-6-19 15,6-2-52-15,-67 26-205 16,-28 11-531-16</inkml:trace>
  <inkml:trace contextRef="#ctx0" brushRef="#br0" timeOffset="908.5442">24657 2905 1041 0,'0'0'285'0,"0"0"-94"16,0 0-39-16,0 0-42 16,0 0-56-16,0 0-25 15,0 0 15-15,109-11-19 16,-63-2-16-16,0-2-9 15,8-7-102-15,-14 5-199 16,-11 3-391-16</inkml:trace>
  <inkml:trace contextRef="#ctx0" brushRef="#br0" timeOffset="1079.3473">24712 2987 1000 0,'0'0'220'0,"0"0"-78"16,0 0-70-16,132-43 11 16,-25-3-48-16,15-5-29 15,-3 0-6-15,-32 14-144 16,-32 11-563-16</inkml:trace>
  <inkml:trace contextRef="#ctx0" brushRef="#br0" timeOffset="2182.6965">28568 3319 882 0,'0'0'385'0,"0"0"-103"16,0 0-11-16,0 0-55 16,0 0-36-16,0 0-88 15,0 0 28-15,158-12 27 16,-42-1-25-16,13-1-27 16,-5 0-18-16,-29 2-30 15,-33 4-23-15,-17 4-13 0,-7 0-11 16,2 0-1-1,-1 0 0-15,-4 0-51 0,-9 0-106 16,-14 1-100-16,-12 3-221 16,-17 0-117-16,-13 0-719 0</inkml:trace>
  <inkml:trace contextRef="#ctx0" brushRef="#br0" timeOffset="2384.6192">28612 3480 1219 0,'0'0'161'16,"0"0"64"-16,105 4 49 0,4-4 1 15,43-17-98-15,18-3-50 16,2 0-40-16,-23 5-43 16,-35 3-32-16,-23 3-11 15,-26 2-1-15,-13-10-112 16,-19 7-255-16,-14-9-796 0</inkml:trace>
  <inkml:trace contextRef="#ctx0" brushRef="#br0" timeOffset="20090.6408">24077 1577 712 0,'0'0'115'0,"0"0"-18"15,0 0 33-15,0 0 16 16,0 0-31-16,-8-17-51 16,8 13-12-16,3-1-27 15,9-4-11-15,6-1-5 16,4-2 10-16,7-2 13 15,2-3 8-15,0 1-6 16,2 2-20-16,-3 0-5 16,-2 3-9-16,-2 3 0 0,-7 4-17 15,-1 3-85 1,-6 1-94-16,-3 0-84 0,-5 7-208 16</inkml:trace>
  <inkml:trace contextRef="#ctx0" brushRef="#br0" timeOffset="20287.1481">24116 1685 656 0,'0'0'193'0,"0"0"5"16,0 0 28-16,0 0-77 15,0 0-79-15,0 0-9 16,0 0-12-16,92-47-22 0,-41 22-27 15,40-15 0-15,-12 5-188 16,-6 1-330-16</inkml:trace>
  <inkml:trace contextRef="#ctx0" brushRef="#br0" timeOffset="22413.1149">17550 7752 1702 0,'0'0'237'15,"0"0"-83"-15,0 0-70 16,0 0-41-16,0 0 4 16,0 0-17-16,97-31-15 15,-60 21-9-15,-2 1-6 0,-3 2 0 16,-5 0-77-16,-8 2-148 15,-9 5-121-15,-7 0-263 16,-3 0-376-16</inkml:trace>
  <inkml:trace contextRef="#ctx0" brushRef="#br0" timeOffset="22589.3769">17523 7996 803 0,'0'0'355'16,"0"0"-37"-16,0 0-69 15,0 0-72-15,0 0-35 16,0 0-56-16,0 0-27 16,104-49-19-16,-47 17-28 15,1-5-12-15,3-1-16 16,12-14-162-16,-15 9-226 0,-16 5-478 0</inkml:trace>
  <inkml:trace contextRef="#ctx0" brushRef="#br0" timeOffset="22816.382">17739 7539 1341 0,'0'0'320'16,"0"0"-38"-16,0 0-153 15,0 0-85-15,0 0 3 0,109 11 29 16,-51 2 12-1,3 6-22-15,-7 9-35 0,-20 11-16 16,-31 27-8-16,-47 46-7 16,-112 52-76-16,1-14-247 15,-31-6-606-15</inkml:trace>
  <inkml:trace contextRef="#ctx0" brushRef="#br0" timeOffset="35070.2172">19612 15361 162 0,'0'0'639'16,"0"0"-518"-16,0 0-121 15,0 0-33-15,0 10-134 0</inkml:trace>
  <inkml:trace contextRef="#ctx0" brushRef="#br0" timeOffset="35313.2507">18898 15170 867 0,'0'0'229'15,"0"0"-128"-15,0 0-89 16,0 0-12-16,0 0-77 0,0 0-114 16,0 0-135-1,61 39-224-15</inkml:trace>
  <inkml:trace contextRef="#ctx0" brushRef="#br0" timeOffset="35492.2622">19580 15623 658 0,'0'0'59'0,"0"0"-59"0,0 0-127 15,0 0 20-15</inkml:trace>
  <inkml:trace contextRef="#ctx0" brushRef="#br0" timeOffset="38711.455">19263 15245 692 0,'0'0'167'0,"0"0"-90"15,0 0 27-15,0 0 4 16,0 0-38-16,0 0-30 0,0 0 2 15,0-32 5-15,0 32-10 16,0 0-5-16,0 0-3 16,0 0-10-16,0 0-11 15,0 0-1-15,0 0 7 16,-1-1-1-16,-2-2 6 16,0-2-1-16,0-5-10 46,0 0 1-46,1-2 7 0,2-1 15 0,0 2-4 0,0 0 0 0,0 3-8 16,4 3-12-16,0 1 0 16,3 2-7-16,-1 2 0 15,0 0-1-15,-1 0 0 0,-1 2-5 16,-1 4 6-16,-1 5 0 16,-2-2 2-16,0 2 5 15,0-2 3-15,-6 1-10 16,-2-3 1-16,-2 0 5 15,0-4-5-15,0 0 1 16,1-3 8-16,1 0-10 16,0 0 6-16,5 0 1 15,2-6-5-15,1-1-1 16,0 1-1-16,0 1-1 16,10-1-6-16,2 5 6 15,0-1-5-15,1 2 5 0,-1 0 0 16,-1 2-13-16,-1 6-2 15,-4 1-6-15,-1 2-6 16,-5 0 6-16,0 1 15 16,0 2 7-16,-5-3-6 15,-4-1 6-15,-4-2 0 16,2-2 0-16,-2-3 1 16,1-3 1-16,3 0-1 15,-1-3 6-15,4-7-5 16,1-1-1-16,5 0 5 15,0 1 1-15,0 0-7 16,5 4-1-16,4-1 0 16,1 3 0-16,0 2-6 0,0 2 6 15,-2 0-1 1,0 0 1-16,-4 0-1 0,-1 7-5 16,-1 2-3-16,-2 1 0 15,0 0 9-15,-5 1 0 16,-4-1 0-16,-4-3 1 15,2 0-1-15,2-3 1 16,-1-3 1-16,4-1 0 16,2 0 6-16,1 0-5 15,3-4-2-15,0 3-86 16,1-1-137-16,5 2-400 0</inkml:trace>
  <inkml:trace contextRef="#ctx0" brushRef="#br0" timeOffset="40044.2601">19258 15437 196 0,'0'0'155'0,"0"0"-53"16,0 0 1-16,0 0 5 15,0 0 12-15,0 0-31 16,0 0 1-16,-13-48 5 16,13 42-31-16,0 1-16 0,0 1-9 15,2-1-16-15,3 2-13 16,-4 0-4-16,1 2-5 16,-1 1 0-16,-1 0 0 15,0 0 6-15,0 0-6 16,0 0 14-16,0-1 2 15,0-1 14-15,0-2 19 16,0-4-16-16,0-2-23 16,0-2-3-16,0-2-7 15,0 2 9-15,0 1-8 16,2 6 8-16,3 1-3 0,1 4-7 16,2-3 0-1,1 3 0-15,1 0 0 16,1 3 0-16,-2 4 0 0,-1 3 0 15,-2-1 0-15,-3 2 0 16,-1-2 0-16,-2 0 0 16,0 1 1-16,0-2 1 15,-6-1-1-15,-3 0 5 16,2-4-5-16,-1-1 0 16,2-2 6-16,1 0-6 15,1 0-1-15,3 0 6 16,1-5-5-16,0 0-1 15,0-1 1-15,5 2-1 16,3 0-1-16,0 2 0 16,-2 2 0-16,1 0 0 0,-1 0 1 15,-3 0-1-15,0 6 0 16,0 1 0-16,-3 1 1 16,0-3 0-16,0-1 1 15,0-1 0-15,0-2 0 16,0 0 0-16,0 2-1 15,-3-3 0-15,1 0-80 16,-1 0-101-16,2 0-310 0</inkml:trace>
  <inkml:trace contextRef="#ctx0" brushRef="#br0" timeOffset="42322.32">9741 6769 848 0,'0'0'199'15,"0"0"-118"-15,0 0-29 16,0 0 6-16,0 0 3 15,0 0 29-15,0 0-10 16,75 14 5-16,-45-11-19 16,4 2 37-16,3 0-6 15,2-1-33-15,-2-1-2 16,1-1-4-16,0 1 2 16,1-1 6-16,0-2-12 15,2 2-13-15,-2-2-10 16,0 1-6-16,-1 0-1 15,0 0-5-15,-2 1 2 16,4-2-4-16,2 1 1 0,-2-1-1 16,4 0-6-1,0 0 7-15,4 0 2 0,4 0-1 16,5 0 2-16,4 0 5 16,2 0 1-16,1 0-3 15,2 0-9-15,-1 0 4 16,2 0-4-16,-3 2 0 15,2 0-3-15,-2 1 4 16,-1 1 5-16,-2-1 1 16,-3 1 2-16,-1-1 0 15,-1 2 5-15,-2-3-7 16,2 1 5-16,-3 0-5 16,1-2 4-16,-4 1-7 15,-5-1 3-15,-6-1-4 0,-9 0-4 16,-6 0-4-16,-10 0-2 15,-4 0-2-15,-7 0-5 16,-2 0 5-16,-1 0-5 16,0 0-1-16,-30 0-30 15,-4-6-224-15,-14 0-454 0</inkml:trace>
  <inkml:trace contextRef="#ctx0" brushRef="#br0" timeOffset="43279.3932">5341 7442 228 0,'0'0'955'15,"0"0"-676"-15,0 0 1 16,0 0-80-16,0 0-18 15,0 0-33-15,0 0-47 16,18 12-7-16,9-5 35 16,16-1-17-16,5-3-15 15,13-3-19-15,4 0-11 16,1-3-34-16,0-10-10 0,-7 1-12 16,-8-1-6-16,-14 1-6 15,-8 5-31-15,-14 0-104 16,-9 7-123-16,-8 0-60 15,-14 0-246-15,-10 10-372 0</inkml:trace>
  <inkml:trace contextRef="#ctx0" brushRef="#br0" timeOffset="43488.7241">5477 7643 1403 0,'0'0'357'16,"0"0"-129"-16,0 0-31 0,0 0 0 16,88 0-24-16,-42 0-31 15,6 0-51-15,2 0-40 16,-2-5-33-16,-3-1-18 16,8-2-21-16,-15 0-213 15,-11-1-440-15</inkml:trace>
  <inkml:trace contextRef="#ctx0" brushRef="#br0" timeOffset="58015.8349">28778 6292 32 0,'0'0'94'16,"0"0"-31"-16,0 0 1 15,0 0-21-15,0 0-21 16,-4-14 8-16,2 13 10 0,2 1-1 16,0-2 12-16,-1 2 38 15,-1-1 8-15,2-1 28 16,-1 1-6-16,-1-1-9 15,2 1 0-15,-1 1-16 16,1-2-9-16,-2 2-14 16,2 0-19-16,0 0-14 15,0 0-13-15,0 0-15 16,0 0-3-16,-2 0-7 16,2 0 1-16,-4 0-1 15,1 6 2-15,0 0-1 16,-1 1 8-16,-2-3-8 15,1 0 5-15,-2-1 1 0,1-2-1 16,3-1 4-16,0 0 8 16,0 0 7-16,3 0-2 15,0 0-3-15,0-2-5 16,0-1-8-16,0 2 0 16,6 1-6-16,2 0-1 15,3 0 1-15,0 0 0 16,0 1 0-16,0 6-1 15,-2 1 2-15,-3 2-1 16,-3-1 0-16,-3 1 0 16,0-2 6-16,0-2-7 15,-1 1 2-15,-8-3 5 16,0-1-1-16,-3-1-3 16,3-2 3-16,0 0 3 0,1-6 7 15,1-6 0-15,4-2-8 16,2 0 0-16,1 1 0 15,0 1-6-15,0 4 7 16,6-1 2-16,4 5-5 16,-1 2-4-16,1 2-2 15,2 0 2-15,-1 0-1 16,-1 3 0-16,-1 7-1 16,-1 0 1-16,-5 2-1 15,-2 0 7-15,-1-1-6 16,0 0 0-16,-1-2 0 15,-7-1 0-15,0-2 7 16,-3-3-7-16,0 0 6 0,0-3-6 16,0 0 0-16,3 0 5 15,1-4-5-15,3-7 0 16,1 0 1-16,3 1-2 16,0 2 0-16,0 1 0 15,3 1-1-15,5 2 0 16,0 2 0-16,-1 2 0 15,4 0-6-15,-2 0 7 16,-2 0 0-16,1 3-7 16,-1 3 7-16,-3 2 2 15,-2-2-1-15,-2 0-1 16,0 1 0-16,0 0 2 16,-2-4-1-16,-6 2 7 0,-1-3-7 15,0-2 6-15,-2 0-6 16,1 0 5-16,1-2 0 15,3-8 1-15,1-2-1 16,3 2-6-16,2-2 8 16,0 2-7-16,0 2 6 15,4 1-7-15,2 3 0 16,3 1 2-16,0 1-2 16,1 2 1-16,1 0-1 15,-1 0 1-15,0 2-1 16,-2 7 0-16,-2-1 1 15,-1 2 0-15,-5 0-1 16,0-2 0-16,0 1 6 0,0-2-6 16,-3-2 2-1,-5-3 5-15,0 1-6 0,-2-3 10 16,3 0-3-16,-2-3-6 16,1-6 8-16,1-5-8 15,2-2 8-15,2 0-9 16,3 1-1-16,0 3 1 15,0 2 0-15,0 3-1 16,2 2 0-16,6 1-1 16,-1 4-6-16,2 0 0 15,0 0 7-15,-1 4 0 16,0 5 0-16,-2-1-1 0,-1 3 1 16,-4-2 0-1,-1 0-1-15,0-2 2 0,0-2-1 16,-4 1 0-16,-4-2 1 15,-4-1 8-15,3-3-8 16,-1 0 5-16,-4 0-5 16,4-3 0-16,1-4-1 15,0-4 1-15,5 3-1 16,1 0 1-16,1 3 0 16,2 1-1-16,0 1 0 15,0 1-1-15,0 2-5 16,2 0-2-16,4 0 8 15,4 0-1-15,-1 0 0 16,1 8 0-16,1 0 0 16,-2 1 1-16,-5-1 0 15,-1 0 0-15,-3-1 0 16,0 0 0-16,0-1 1 0,0 0-1 16,-3-3 0-16,-1-1 0 15,-2-2 1-15,0 0 6 16,-2 0-6-16,2 0-1 15,2-4 0-15,-1-2 0 16,4 2-1-16,1 0 1 16,0 1-1-16,0 0 1 15,0 2 0-15,0-1-7 16,4 2 1-16,2 0 4 16,0 0 1-16,3 0 1 15,-4 6-1-15,-1 1 0 0,-1 0 0 16,-1 0 0-1,-2-1 0-15,0 0 1 0,0-1 0 16,-2 0 0-16,-5-2 1 16,-1 0-1-16,-1-3 1 15,2 0 1-15,1 0-1 16,1 0-1-16,0-6-6 16,2-1-21-16,3 0-29 15,0 2-35-15,0 0-57 16,0 5-86-16,0 0-276 15,0 7-321-15</inkml:trace>
  <inkml:trace contextRef="#ctx0" brushRef="#br0" timeOffset="67990.0922">19148 14861 454 0,'0'0'243'0,"0"0"-154"16,0 0 35-16,0 0 3 15,0 0-22-15,0 0 76 16,-62-35-99-16,39 35 10 15,0 0 4-15,-4 0 0 0,-3 3 13 16,0 11-18-16,0 5-38 16,5 6-5-16,-1 9-7 15,4 10-15-15,3 19 5 16,13 24 5-16,6 19 17 16,22 10-2-16,19-9 0 15,11-12 11-15,-3-27-1 16,-3-16-4-16,-4-16 7 15,13 0-9-15,24 2 0 16,0-5 14-16,0-8-17 16,-8-15-4-16,-15-10-17 0,8-4-4 15,6-16-1 1,-9-10 0-16,-11-9-2 0,-7-19-4 16,-19-25-4-16,-24-30-1 15,-21-18 0-15,-34-2-6 16,-16 4-3-16,2 20 2 15,6 22-7-15,15 22 8 16,11 23-1-16,3 11 8 16,-2-2-9-16,-5 4-7 15,-3 2 0-15,2 10 0 16,3 11-8-16,3 6-45 16,2 7-85-16,-6 30-129 15,9-3-346-15,1-6-1186 0</inkml:trace>
  <inkml:trace contextRef="#ctx0" brushRef="#br0" timeOffset="69064.7836">28911 5927 540 0,'0'0'160'0,"0"0"-11"15,0 0 33-15,0 0 9 16,-92-10-69-16,59 10-12 16,-3 0 3-16,-2 8-8 15,1 6-14-15,-1 5-23 16,0 10-3-16,-2 20-11 15,-5 22 5-15,5 25 8 16,7 8 4-16,15 0 1 16,18-12 3-16,0-21 4 0,14-16-1 15,5-13-2-15,10-6 11 16,10 2-19-16,13-1-4 16,22-1-12-16,17-12-2 15,-3-13-13-15,-12-11 3 16,-9 0-8-16,-16-19-4 15,2-8-4-15,3-10-9 16,-10-8 6-16,-3-15-5 16,-7-21 2-16,-9-15-4 15,-9-5-5-15,-15 7-3 16,-3 8-5-16,-11 22 5 0,-9 11 6 16,0 13-5-1,-5 7-1-15,-11-4-4 0,-9 2-1 16,-8 0 5-16,-6 11-6 15,-18 15-1-15,-19 9-10 16,-23 35-25-16,-13 23-56 16,2 11-97-16,32-12-174 15,30-16-684-15</inkml:trace>
  <inkml:trace contextRef="#ctx0" brushRef="#br0" timeOffset="87567.0301">2189 10137 656 0,'0'0'336'15,"0"0"-125"-15,0 0 52 16,0 0-48-16,0 0-57 15,0 0-34-15,-4 0-20 16,32 0 20-16,14 0-1 16,22-2-42-16,26-4 5 15,23-8 0-15,8 0-8 16,-8-1-20-16,-25 1-25 0,-30 6-15 16,-16 1-11-1,-6 3-6-15,-2 1 6 0,-1 0-7 16,-3-1-1-16,-11 4-9 15,-11 0-59-15,-5 0-56 16,-3 0-41-16,-3 10-87 16,-29 12-90-16,1-2-254 15,-2 0-278-15</inkml:trace>
  <inkml:trace contextRef="#ctx0" brushRef="#br0" timeOffset="87805.3466">2182 10609 1151 0,'0'0'171'0,"0"0"-73"0,0 0 87 15,0 0 34-15,119-27-29 16,-22 6-52-16,36-12-24 16,19-2-14-16,-3-2-22 15,-13 3-4-15,-27 6 3 16,-11 3-34-16,-17 9-28 15,-23 5-3-15,-15 5-12 16,-16 6-22-16,-9 8-147 16,-9 11-374-16,-9 4-460 0</inkml:trace>
  <inkml:trace contextRef="#ctx0" brushRef="#br0" timeOffset="92341.0283">19274 6261 864 0,'0'0'142'16,"0"0"-8"-16,0 0-59 16,0 0-25-16,0 0-16 15,0 0-15-15,0 0-8 16,10-3-10-16,-10 3 14 16,0 3 65-16,-6 2-6 15,-3-3-19-15,-2-2-20 16,-2 0-6-16,3 0-2 15,0 0 0-15,2 0 0 16,4-5-6-16,1 0-2 0,3-1-7 16,0 3 36-16,0 0-4 15,0-1-28-15,4 3-15 16,7 1-1-16,2 0-1 16,2 3-5-16,0 7 5 15,-2 2 0-15,-1 0-2 16,-6 3-10-16,-3-1-3 15,-3 0 14-15,0-1 2 16,-1 0 24-16,-11-3-8 16,0-1-6-16,-2-5-1 15,-1-4-3-15,5 0 0 16,-2 0-5-16,5-10 1 16,1-4-1-16,3-2 25 0,1 0-9 15,2 2-8 1,0 3-1-16,0 2-7 0,3 4 1 15,3 1-2-15,3 4-2 16,3 0-4-16,-2 0 6 16,4 0-8-16,-4 3 7 15,1 5 0-15,-5 2-8 16,-1 0-1-16,-5-1-12 16,0 1 13-16,0 0 9 15,-5 0 21-15,-6-4-10 16,1-3 0-16,-2-3-11 15,3 0 7-15,3 0-7 16,3-4 6-16,3-9 6 16,0-3 1-16,0 3-7 0,6 0-6 15,5 2-10-15,5 8-94 16,-3 3-192-16,-3 0-417 16</inkml:trace>
  <inkml:trace contextRef="#ctx0" brushRef="#br0" timeOffset="93474.3346">19081 6077 172 0,'0'0'156'16,"0"0"-8"-16,0 0-14 15,0 0-7-15,0 0-30 16,0 0-9-16,0 0 5 16,0-10-9-16,0 10 0 15,-1 0 5-15,1 0-3 16,0 0-21-16,0 0-17 16,0 0-22-16,0 15-7 15,0 4 23-15,0 9 14 16,0 6-10-16,0 2-4 15,0 0-2-15,0 1-5 16,0-2-9-16,0-1-9 16,0 0-17-16,0-1 0 0,-6-4-1 15,0 0 0-15,-2-6-12 16,1 0 13-16,-2-6 42 16,3-1-24-16,0-7-17 15,2 0 1-15,1-5 8 16,1-1-10-16,2-3 0 15,0 1 1-15,0-1 4 16,0 0-5-16,0 0-10 16,2 0 10-16,7 3 9 15,3-2 11-15,9 2-10 16,4-2 2-16,8-1-3 0,3 2 1 16,5-2 3-16,2 1-1 15,-1-1-6-15,0 2 10 16,-5-1-3-16,-5-1-11 15,-6 2 8-15,-6-2-9 16,-5 0 10-16,-3 0-5 16,-2 0-6-16,-2 0 9 15,1-6 7-15,1-1 3 16,-1-2-1-16,0 0-2 16,3-2-1-16,-5-2 1 15,2-4 0-15,-1 2-4 16,-1-4-1-16,-1-3-1 0,-3-7-3 15,-1-2-1-15,-2-5-4 16,0-7-1-16,0-3-1 16,-2-6 1-16,-6 1 0 15,-2 0-1-15,1 4 1 16,0 10 6-16,3 5-6 16,-2 9 6-16,1 5 11 15,3 4-2-15,-2 1 8 16,0 4 4-16,-1 2-6 15,-1-1-2-15,-1 4-7 16,-3 1-4-16,-1 3-9 16,-8 0 3-16,-9 0-3 15,-10 10 1-15,-26 14 17 16,-38 18-18-16,-53 16-15 16,17-5-338-16,0-8-1025 0</inkml:trace>
  <inkml:trace contextRef="#ctx0" brushRef="#br0" timeOffset="96441.0035">2356 10043 467 0,'0'0'162'16,"0"0"34"-16,0 0 19 15,0 0-21-15,0 0-8 16,0 0-15-16,-16 0-21 16,16-3-25-16,0 3-24 15,0 0-28-15,0 0-23 16,0 0-27-16,16 0-1 16,5-2 11-16,8-2 4 0,2-2-5 15,5-1-14 1,-2 0-9-16,-7 0-8 0,1 0 0 15,-7 4-1-15,-5 0-30 16,-5 3-140-16,-8 0-73 16,-3 0-104-16,0 0-181 15,-5 3-371-15</inkml:trace>
  <inkml:trace contextRef="#ctx0" brushRef="#br0" timeOffset="96649.9778">2379 10205 998 0,'0'0'136'0,"0"0"18"16,0 0 7-16,0 0 2 0,0 0-44 16,91-12-47-16,-63 1-42 15,-1 3-30-15,0-1-7 16,-2 1-226-16,-4 2-175 15,-9 2-777-15</inkml:trace>
  <inkml:trace contextRef="#ctx0" brushRef="#br0" timeOffset="107343.5637">4067 5606 390 0,'0'0'177'16,"0"0"90"-16,0 0 50 15,0 0-46-15,0 0-27 16,0 0-18-16,0 0-31 16,-37 6-66-16,55-6-48 15,16-2 11-15,12-6-8 16,9-3 2-16,8 1-13 15,6-3-14-15,-2 4-27 16,0 0-18-16,-10 6-13 16,-5 3-1-16,-9 0 0 15,-10 10-36-15,-15 7-129 16,-18 16-117-16,0-4-211 16,-11-5-409-16</inkml:trace>
  <inkml:trace contextRef="#ctx0" brushRef="#br0" timeOffset="107561.8047">4233 5853 1298 0,'0'0'480'16,"0"0"-248"-16,0 0-84 16,0 0 1-16,0 0 14 15,0 0-41-15,112-47-18 16,-63 26-41-16,0 1-35 15,3 1-17-15,0 2-10 16,-1 5-1-16,24-3-90 0,-14 5-238 16,-12-4-778-16</inkml:trace>
  <inkml:trace contextRef="#ctx0" brushRef="#br0" timeOffset="112613.5188">24272 9699 1125 0,'0'0'284'0,"0"0"-35"16,0 0 17-16,0 0-14 15,0 0-85-15,0 0-67 16,-22-20-48-16,29 37-26 15,15 11 10-15,7 10 38 16,4 8 10-16,3 4-41 16,-4-2-23-16,0-4-13 15,-5-7-6-15,-5-3-1 16,-6-7-56-16,-5-3-104 0,-8-6-55 16,-3-2-119-16,-17-7-205 15,-2-2-131-15</inkml:trace>
  <inkml:trace contextRef="#ctx0" brushRef="#br0" timeOffset="112802.2116">24257 10087 1003 0,'0'0'277'16,"0"0"-96"-16,0 0 63 16,0 0-14-16,0 0-41 15,94 87-68-15,-58-75-40 16,1-5-32-16,-1-2-34 15,-3-5-6-15,-3 0-9 16,-4-8-43-16,4-28-106 16,-9 2-173-16,-4 0-314 0</inkml:trace>
  <inkml:trace contextRef="#ctx0" brushRef="#br0" timeOffset="112970.254">24593 9772 1250 0,'0'0'325'0,"0"0"-118"16,0 0-75-16,0 0 58 16,1 84-55-16,5-40-72 15,3 3-33-15,-3 0-30 16,0 16-28-16,-1-13-210 16,-2-8-372-16</inkml:trace>
  <inkml:trace contextRef="#ctx0" brushRef="#br0" timeOffset="116602.5887">4163 12772 1292 0,'0'0'312'0,"0"0"-51"0,0 0-9 16,0 0-88-16,0 0-81 15,0 0-31-15,0 0 40 16,100 3-9-16,-44-3-8 15,7 0-16-15,7-4-17 16,-3-7-20-16,0 2-8 16,-9-1-13-16,-10 1 0 15,-14 3-1-15,-11 2-112 16,-11 4-113-16,-12 0-159 16,-12 10-293-16,-8 1-610 0</inkml:trace>
  <inkml:trace contextRef="#ctx0" brushRef="#br0" timeOffset="116800.1328">4337 13017 1279 0,'0'0'348'0,"0"0"-225"16,0 0 26-16,0 0 57 16,0 0-42-16,0 0-17 15,122 7 9-15,-65-12-46 16,9-11-47-16,1-3-38 15,2-1-7-15,-1-2-18 16,26-9-54-16,-13 4-165 16,-13 2-473-16</inkml:trace>
  <inkml:trace contextRef="#ctx0" brushRef="#br0" timeOffset="135677.0945">19515 15201 88 0,'0'0'858'16,"0"0"-718"-16,0 0-94 16,0 0-38-16,0 0 29 0,0-8 15 15,0 8-38-15,6 0-14 16,4 0-1-16,3 0 0 15,3 0-74-15,7-1-22 16,16-4-39-16,-4 2-98 16,-2-1-73-16</inkml:trace>
  <inkml:trace contextRef="#ctx0" brushRef="#br0" timeOffset="135818.7512">20002 15118 538 0,'0'0'46'0,"0"0"-46"16,0 0-33-16,0 0 25 16,0 0 6-16,0 0-136 15,0 0-1-15</inkml:trace>
  <inkml:trace contextRef="#ctx0" brushRef="#br0" timeOffset="136045.1017">20828 14788 831 0,'0'0'7'16,"0"0"-7"-16,0 0-32 0,0 0 32 15,0 0 2 1,0 0 5-16,115-61-7 0,-63 39-1 15,21-11-12-15,37-18-50 16,-14 6-86-16,-5-2-69 0</inkml:trace>
  <inkml:trace contextRef="#ctx0" brushRef="#br0" timeOffset="136201.0614">22026 14129 235 0,'0'0'137'0,"87"-53"-72"15,-45 30-23-15,-3 0 49 16,-10 5-6-16,-10 4-1 15,-5 0 8-15,-1-2-30 0,2-2-37 16,6-6-18-16,8-6-7 16,9-3 0-16,29-25-52 15,-7 10-81-15,-4 1-131 0</inkml:trace>
  <inkml:trace contextRef="#ctx0" brushRef="#br0" timeOffset="136365.7525">23143 13328 856 0,'0'0'110'16,"0"0"-79"-16,0 0-12 15,0 0 9-15,0 0-17 16,33-79-10-16,-11 57-1 0,8-3-26 16,27-18-118-1,-8 5-139-15,-1 1-213 0</inkml:trace>
  <inkml:trace contextRef="#ctx0" brushRef="#br0" timeOffset="136515.8552">24036 12623 882 0,'0'0'86'0,"0"0"-86"16,0 0 0-16,0 0 32 15,0 0-32-15,69-93-2 16,-18 52-16-16,-6 7-118 15,1 0-211-15</inkml:trace>
  <inkml:trace contextRef="#ctx0" brushRef="#br0" timeOffset="136688.9641">25034 11947 778 0,'0'0'243'15,"0"0"-214"-15,0 0-28 16,0 0 7-16,69-92-8 16,-14 48-31-16,-7 4-57 15,0 3-149-15</inkml:trace>
  <inkml:trace contextRef="#ctx0" brushRef="#br0" timeOffset="136870.3803">25864 11190 867 0,'0'0'125'0,"0"0"-94"15,0 0-12-15,58-80 4 16,-24 48-15-16,8-3-8 16,7-2-8-16,24-23-45 15,-9 8-119-15,-10 5-167 0</inkml:trace>
  <inkml:trace contextRef="#ctx0" brushRef="#br0" timeOffset="137028.1685">26773 10280 920 0,'0'0'133'0,"0"0"-92"15,59-77-18-15,-23 39-3 16,8-4-20-16,28-21-11 15,-10 9-121-15,-3 1-210 0</inkml:trace>
  <inkml:trace contextRef="#ctx0" brushRef="#br0" timeOffset="137230.3668">27621 9271 924 0,'0'0'123'0,"0"0"-97"16,46-77-12-16,-16 40-2 16,7-1-12-16,2-2-1 15,-2 0-64-15,1-1-69 16,-7-1-51-16,4-16-39 16,-12 12 14-16,-4 3 29 0</inkml:trace>
  <inkml:trace contextRef="#ctx0" brushRef="#br0" timeOffset="137393.7766">28052 8590 52 0,'0'0'107'16,"0"0"10"-16,46-76-2 16,-31 44 16-16,1 3-11 15,-2-2-17-15,4 1-7 0,-2-4-32 16,6 1-21 0,4-2-20-16,1-5-11 0,2 1-11 15,0-4-1-15,-4 1-26 16,9-19-70-16,-8 11-53 15,-5 5-148-15</inkml:trace>
  <inkml:trace contextRef="#ctx0" brushRef="#br0" timeOffset="137567.7998">28559 7501 204 0,'0'0'116'16,"0"0"-23"-1,0 0-33-15,0-88-12 0,0 58-31 16,3 0-15-16,4-2-2 16,10-19-46-16,-5 8-39 15,2 3-162-15</inkml:trace>
  <inkml:trace contextRef="#ctx0" brushRef="#br0" timeOffset="137755.9713">28728 6807 183 0,'0'0'178'16,"0"0"-30"-16,0 0-5 0,0 0-47 15,0 0-24 1,0-86-20-16,0 72-31 0,0-2-12 16,0 1-9-16,1-1-1 15,11-10-92-15,-2 3-90 16,2 2-175-16</inkml:trace>
  <inkml:trace contextRef="#ctx0" brushRef="#br0" timeOffset="137904.5125">28844 6456 591 0,'0'0'139'0,"0"0"18"16,0 0-34-16,0 0-59 15,0 0-64-15,0 0-93 0,0 0-611 0</inkml:trace>
  <inkml:trace contextRef="#ctx0" brushRef="#br0" timeOffset="139048.0202">25319 10968 829 0,'0'0'263'0,"0"0"-54"16,0 0 61-16,-53-75-5 15,41 57-22-15,4 1-61 16,1 6-4-16,5 3-19 16,2 8-48-16,0 0-55 15,7 8-34-15,15 17-10 16,9 13 31-16,6 10-2 16,2 6-19-16,-2 1-13 15,-2-1-2-15,-4-7-6 16,-3-4-1-16,-6-8-54 15,-6-5-125-15,-8-6-93 16,-8-2-108-16,-16-7-206 16,-6-8-357-16</inkml:trace>
  <inkml:trace contextRef="#ctx0" brushRef="#br0" timeOffset="139250.1565">25269 11212 1211 0,'0'0'247'0,"0"0"-162"16,0 0 100-16,0 0 24 16,96 17-20-16,-54-10-77 15,3 3-35-15,0-4-44 16,-3-1-23-16,-4 0-10 16,-7-2-7-16,-2-3-122 15,-5-3-133-15,-5-10-270 0,-8-4-413 16</inkml:trace>
  <inkml:trace contextRef="#ctx0" brushRef="#br0" timeOffset="139454.747">25725 10914 1350 0,'0'0'234'0,"0"0"-131"16,0 0 33-16,0 0 46 15,0 111-40-15,3-65-68 16,0 2-42-16,0-3-21 16,0-2-11-16,0-7-27 0,-3 0-182 15,0-12-310 1,0-9-562-16</inkml:trace>
  <inkml:trace contextRef="#ctx0" brushRef="#br0" timeOffset="153857.7551">21123 8540 1026 0,'0'0'171'15,"0"0"38"-15,0 0 13 16,-59-81 13-16,53 67-43 16,6 8-21-16,0 6-87 15,16 17-48-15,16 16 33 16,8 12 35-16,1 7-19 15,1 5-33-15,-3-1-31 16,-5-1-3-16,-2-2-11 16,-7-7-6-16,-7-2-1 0,-3-4-79 15,-6-3-77-15,-8-5-109 16,-1-4-90-16,-7-6-189 16,-11-6 7-16,0-9-222 0</inkml:trace>
  <inkml:trace contextRef="#ctx0" brushRef="#br0" timeOffset="154048.7725">21135 9029 451 0,'0'0'257'16,"0"0"39"-16,-82-21-17 16,61 16-22-16,12 4-46 15,9 1-81-15,0 0-73 16,15 1-4-16,14 7 88 16,7 2-47-16,5 0-33 15,2-2-26-15,2-5-14 16,0-2-12-16,-3-1 0 15,-2 0-9-15,-3-11-13 0,-2-4-107 16,-1-21-153-16,-9 5-210 16,-6-1-203-16</inkml:trace>
  <inkml:trace contextRef="#ctx0" brushRef="#br0" timeOffset="154227.6271">21481 8579 1045 0,'0'0'270'15,"0"0"12"-15,0 0-126 16,0 0 2-16,-24 84-6 0,24-37-32 16,0 11-57-1,2-1-35-15,2 4-16 0,0 2-12 16,-4 33-43-16,-7-15-270 16,-12-6-642-16</inkml:trace>
  <inkml:trace contextRef="#ctx0" brushRef="#br0" timeOffset="172010.9968">8436 16188 689 0,'0'0'570'0,"0"0"-377"16,0 0 60-16,0 0 6 16,0 0-30-16,-28 3-26 15,28-3-27-15,0 0-49 16,15 0-35-16,7-4-6 15,11-9-18-15,7-4-8 16,3-4-14-16,1-3-17 16,0-1-14-16,-2 0-8 15,-3 3-5-15,-8 2-1 0,-1 3 0 16,-12 4-1 0,0 6-14-16,-9 5-66 0,-6 2-98 15,-3 0-113-15,0 14-193 16,-6 3-72-16,-8 5-392 0</inkml:trace>
  <inkml:trace contextRef="#ctx0" brushRef="#br0" timeOffset="172239.5077">8463 16438 1602 0,'0'0'304'16,"0"0"-179"-16,0 0 34 15,0 0 23-15,0 0 13 16,0 0-69-16,112-43-15 0,-57 20-38 16,3-4-30-16,0-3-19 15,-4 1-13-15,-6 4-10 16,-8 1-1-16,-9 3-55 16,-9-11-217-16,-8 5-334 15,-11-1-550-15</inkml:trace>
  <inkml:trace contextRef="#ctx0" brushRef="#br0" timeOffset="175487.1088">12334 16171 967 0,'0'0'241'15,"0"0"-39"-15,0 0 5 16,0 0-4-16,0 0-27 15,0 0-31-15,-19-6-52 0,35-5-32 16,6-3-18 0,9-3-8-16,7-4-20 0,5-2-7 15,3 3-7-15,0 4-1 16,-4 5-5-16,-3 8-55 16,-6 6-136-16,-11 13-169 15,-9 6-373-15</inkml:trace>
  <inkml:trace contextRef="#ctx0" brushRef="#br0" timeOffset="175684.5907">12381 16433 1487 0,'0'0'216'16,"0"0"-90"-16,0 0 15 15,0 0 13-15,0 0-1 16,0 0-63-16,127-92-39 15,-66 56-13-15,5 2-24 0,4 0-13 16,-3 3-1-16,28-13-48 16,-17 8-221-16,-13 0-405 0</inkml:trace>
  <inkml:trace contextRef="#ctx0" brushRef="#br0" timeOffset="179579.4189">1807 15495 87 0,'0'0'249'0,"0"0"-83"15,0 0 28-15,0 0 5 16,0 0-52-16,0 0-12 0,-65-17 10 16,50 17-47-16,-1 9-12 15,-1 11 3-15,-1 6-3 16,5 6-12-16,1 2-7 15,9 4-11-15,3 3-18 16,0-4-15-16,13 0 7 16,4-5-8-16,5 0-5 15,2-5 6-15,-2-3-8 16,1 0-6-16,-4-4-8 16,-4 0 11-16,-3-1 0 15,-6 0 0-15,-3-2 4 0,-3-3 3 16,0 1-1-1,-5-4 1-15,-9-1-7 0,-6-2 1 16,-2-3-7-16,-2-1 1 16,3-4-5-16,3 0 5 15,6 0 4-15,3 0-11 16,6-2 0-16,3-1 3 16,0 1 28-16,0 1-29 15,0 1-1-15,2 0-1 16,8 11-13-16,2 9-11 15,0 11 24-15,0 10 24 16,-5 7 9-16,-2 6 11 16,-5 3 3-16,0 1 4 15,0-2 2-15,0-3-1 16,0-3-13-16,3-6-14 16,0-5 6-16,7-6-11 15,1-8-7-15,1-3-7 0,1-7-6 16,-1-4 0-16,1-5-8 15,-1-1-5-15,3-2 13 16,-4-3 13-16,1 0-12 16,-2 0-1-16,-1-11-59 15,-3-12-49-15,-3 3-155 16,-3-4-424-16</inkml:trace>
  <inkml:trace contextRef="#ctx0" brushRef="#br0" timeOffset="179753.7067">1813 16721 2074 0,'0'0'145'0,"0"0"-129"0,0 0-16 16,0 0-2-16,0 0-30 15,0 0-130-15,0 0-318 16,45-15-443-16</inkml:trace>
  <inkml:trace contextRef="#ctx0" brushRef="#br0" timeOffset="735063.3583">17436 1995 833 0,'0'0'107'15,"0"0"498"-15,0 0-330 16,0 0-5-16,0 0-155 16,0 0-68-16,-6 0-32 15,29 0-6-15,8 0 2 16,9 0-3-16,6 0 1 15,1-3 13-15,2-4-7 16,-6 0-8-16,-1 0-7 16,-8 0-75-16,-10 2-216 0,-12-3-341 15</inkml:trace>
  <inkml:trace contextRef="#ctx0" brushRef="#br0" timeOffset="735360.7164">17502 1806 954 0,'0'0'212'15,"0"0"11"-15,0 0 21 16,0 0-60-16,0 0-93 16,0 0-62-16,0 0-24 15,-43 8-5-15,37 13 0 16,-1 6 10-16,3 5 5 15,0-1 1-15,4-2 21 0,0-3 9 16,7-4 6-16,13-4-18 16,6-4-12-1,9-6-2-15,8-4-5 0,3-4-5 16,5 0-10-16,2 0-7 16,16 0-161-16,-12 2-196 15,-14 7-686-15</inkml:trace>
  <inkml:trace contextRef="#ctx0" brushRef="#br0" timeOffset="735971.872">15931 3327 963 0,'0'0'253'0,"0"0"16"16,0 0-74-16,0 0-42 15,0 0-33-15,152-43 18 16,-6 36 3-16,33 5 3 16,23 1-11-16,4-2-20 0,-7 1 1 15,9 1-13-15,-4-1-10 16,-10 2-37-16,-16-3-18 15,-26-2 16-15,-23-2-10 16,-38 2-7-16,-30 0-13 16,-26 1-8-16,-18 2-13 15,-6 1-1-15,-6 1 0 16,-24 3-23-16,-17 9-137 16,-26 5-753-16</inkml:trace>
  <inkml:trace contextRef="#ctx0" brushRef="#br0" timeOffset="1.25029E6">3090 7693 65 0,'0'0'196'16,"0"0"-116"-16,0 0 5 15,0 0-10-15,0 0 82 16,0 0-50-16,-6-28-13 16,6 24 39-16,-4 0-51 0,1 1 29 15,3-2-34 1,-3 2-9-16,1 2-4 0,1-1 13 15,-1 2 7-15,1-3-1 16,-2 3 5-16,0 0-15 16,0 0-28-16,-2 0 18 15,1 0 0-15,-2-2-14 16,3 0-3-16,-3 0 25 16,0 0-22-16,1 1-13 15,-3-2 6-15,0 2-4 16,1 1-17-16,-1 0 1 15,1 0 0-15,1 0-5 0,0 0-7 16,1 0 6-16,1 0-15 16,-2 0 1-16,2 1 11 15,-4 3-12-15,2 0 0 16,3 3 14-16,-3-1-14 16,-3 2 11-16,3 1-2 15,-1 2 10-15,-5 0-4 16,6 0-7-16,-2 3 9 15,1 0-6-15,1 0-11 16,-1 2 1-16,2 2 10 16,-1 2-11-16,3-1-1 15,-3 3 10-15,6 2-2 16,-2-2-8-16,2 1 2 16,0 0-1-16,0 2 0 15,0-1 14-15,0-1-15 0,2 2 7 16,4-1 5-1,0-2-2-15,3 2 1 0,0-5-1 16,0 2-2-16,0-2 1 16,1 0-3-16,-1 1-5 15,0 0 10-15,3-1-10 16,-3-1 8-16,3 1-2 16,-2-2 1-16,-1-2 1 15,0-1 3-15,-1-1-2 16,4-2 2-16,-5-1 0 15,2-1 3-15,0-1 10 16,0-2-7-16,-3 0 9 16,6-3 14-16,-3-2 3 0,0-1-2 15,0 0 15-15,1 0-15 16,4 0-2-16,-1-4-7 16,-1-3 9-16,3-3-9 15,0-2-12-15,1-1 0 16,-2 0 8-16,2 0-13 15,-4-1-5-15,0 0 6 16,0-2 6-16,-2 0-11 16,-2-2 1-16,2 0 4 15,-4-3 4-15,2-2-5 16,-2-1-10-16,-3-2 5 16,1-1-2-16,-4-2-9 0,0 1 2 15,0 0 8-15,0-1-9 16,0 2 10-16,-6-3-4 15,0 2-7-15,-3-1 1 16,0 3-1-16,0 0 1 16,-1 3 1-16,1 2-1 15,-3 4 1-15,3 0-1 16,0 4 5-16,-1 2 1 16,2 2-1-16,-1 2 0 15,3 2-5-15,-4 1 7 16,1 1-7-16,1 1 7 15,-5-1-7-15,4 2 0 16,0-2-1-16,-4 3 2 16,-1 0-1-16,1 0-1 15,-2 0 0-15,0 0-1 0,0 0 1 16,-1 0-2-16,4 0-10 16,-3 0-4-16,7 4-2 15,1 0-3-15,-1 0-26 16,1 5-26-16,1 0-48 15,0 5-75-15,6 14-130 16,0-2-261-16,0-3-256 0</inkml:trace>
  <inkml:trace contextRef="#ctx0" brushRef="#br0" timeOffset="1.25949E6">30006 2128 628 0,'0'0'156'16,"0"0"-32"-16,0 0 42 15,0 0 19-15,0 0-50 16,-75-41-14-16,53 32-6 16,-6 3 7-16,-4-3-23 15,-4 5-27-15,-4-1-12 16,-6 4-9-16,-1-1 4 16,-3 2-7-16,-2 0 1 15,1 0-12-15,0 5-3 16,1 2-5-16,3 4 3 15,1 4-10-15,4 0-3 16,3 4-1-16,-2 6-6 16,3 3-3-16,3 4 7 0,0 4-4 15,4 5-11 1,1 5 23-16,5 3-9 0,3 2-8 16,5 4 16-16,5 1 0 15,8 4 6-15,4 1-1 16,0 0-4-16,22 0-9 15,11 0 1-15,9-7 12 16,10-4 18-16,6-5 10 16,3-7 6-16,0-8-6 15,0-4-4-15,-2-6-7 16,-4-5-6-16,-4-5-1 16,-4-3-6-16,-2-4-4 15,-3-3 2-15,-3 0-1 16,-2 0-5-16,-1-10 1 15,2-4 1-15,0-5-7 0,1-5 1 16,1-1-2-16,-5-4-2 16,1-2 5-16,-1-3-3 15,-2-7-3-15,-1-2-5 16,-2-8-4-16,-3-3 3 16,-5-2-8-16,-5 1 0 15,-5-1 7-15,-6 2-2 16,-5 4-6-16,-1 0 8 15,0 2-7-15,-10 4 10 16,-8 5-10-16,-3 0 1 16,-2 5-2-16,-6 0 2 0,-10 1-2 15,-6 2-15-15,-24 1-20 16,-39 6-16-16,-58 16-79 16,-44 9-121-1,32 20-235-15,14 6-501 0</inkml:trace>
  <inkml:trace contextRef="#ctx0" brushRef="#br0" timeOffset="1.28838E6">10669 9723 633 0,'0'0'225'0,"0"0"-33"16,0 0 13-16,0 0 12 16,-67-36-31-16,43 36-32 15,-2 0 0-15,-5 6-29 16,-4 16-37-16,2 10 4 15,3 10 2-15,9 8-6 16,8 3-20-16,11-1-13 16,2-2-19-16,13-8-12 15,10-7-5-15,7-8-10 0,3-12-8 16,7-10 0 0,0-5 8-16,6-12 2 0,-1-22 0 15,-3-7-2-15,-2-7-9 16,-10-5 1-16,-9-3 0 15,-11-1 5-15,-7 0-5 16,-3-1 1-16,-12 5-2 16,-6 8 0-16,-4 8 0 15,4 10 0-15,-3 12-1 16,2 8-9-16,2 7-30 16,-2 10-45-16,4 12-36 15,0 9-31-15,11 20-138 16,2-7-239-16,2-6-285 0</inkml:trace>
  <inkml:trace contextRef="#ctx0" brushRef="#br0" timeOffset="1.28863E6">10973 9992 1418 0,'0'0'210'0,"0"0"-100"16,0 0 110-16,0 0 2 15,0 90-89-15,0-62-70 16,0-3-29-16,0 0-22 0,0-6-4 16,0 0-8-16,0-7-47 15,0-4-126-15,0-4-219 16,-3-4-486-16</inkml:trace>
  <inkml:trace contextRef="#ctx0" brushRef="#br0" timeOffset="1.28886E6">11057 9597 1637 0,'0'0'330'0,"0"0"-107"15,0 0-110-15,0 0-10 0,0 0 47 16,41 71-42 0,-18-32-25-16,7 1-25 0,1 2-29 15,5 1-17-15,-4-6-5 16,0 0-7-16,-1 5-138 16,-10-10-229-16,-6-9-525 0</inkml:trace>
  <inkml:trace contextRef="#ctx0" brushRef="#br0" timeOffset="1.28908E6">11571 9224 1733 0,'0'0'245'0,"0"0"-144"0,0 0 65 16,127 100 14-16,-52-21-22 15,-2 24-51-15,-17 12-34 16,-35-4-30-16,-31-4-17 16,-46-10-19-16,-24-7-7 15,-17-10-115-15,18-29-215 16,6-18-334-16</inkml:trace>
  <inkml:trace contextRef="#ctx0" brushRef="#br0" timeOffset="1.28934E6">9546 9317 1837 0,'0'0'233'0,"-45"119"-117"0,24 16 66 15,8 30-47-15,13 11-34 16,29-7 85-16,28-19-42 16,21-12-62-16,23-14-56 15,26-25-26-15,22-31-2 0,18-36-107 16,-34-23-352-16,-26-11-512 16</inkml:trace>
  <inkml:trace contextRef="#ctx0" brushRef="#br0" timeOffset="1.28978E6">10223 8987 1091 0,'0'0'227'0,"0"0"62"16,0 0 56-16,0 0-72 15,0 0-85-15,0 0-109 16,0 0-55-16,-51 25-14 16,51 19 17-16,0 6 47 15,6 4-7-15,4 4-32 16,-2-3-22-16,3-9-13 0,-4-2-21 15,-4-7-190-15,-3-11-280 16,0-13-310-16</inkml:trace>
  <inkml:trace contextRef="#ctx0" brushRef="#br0" timeOffset="1.28996E6">9844 8927 1192 0,'0'0'245'0,"0"0"-11"16,0 0-101-16,0 0-55 16,137-49-42-16,-70 40-24 0,5-2-12 15,19 1-115 1,-30 5-236-16,-6 0-519 0</inkml:trace>
  <inkml:trace contextRef="#ctx0" brushRef="#br0" timeOffset="1.29032E6">10378 8811 660 0,'0'0'346'16,"0"0"-80"-16,0 0-24 16,0 0-13-16,-18 108-65 15,18-63-17-15,3-2-41 16,9 1-42-16,-3-3-40 16,3-5-10-16,-2-4-12 15,-4-7-1-15,-1-9-1 0,-5-9-19 16,0-7-18-1,0 0 10-15,-14-19-89 0,-5-13 15 16,-5-21 58-16,-1-2 30 16,7-8 13-16,-1-1 0 15,8 11 13-15,8 3 20 16,3 11 4-16,0 9-13 16,18 10-12-16,6 8-11 15,6 4 0-15,-2 8 0 16,3 0-1-16,-7 17 0 15,-7 9 0-15,-9 6 0 16,-8 7-1-16,0 3-38 16,-19 0-39-16,-17 11-122 15,5-10-129-15,3-11-494 0</inkml:trace>
  <inkml:trace contextRef="#ctx0" brushRef="#br0" timeOffset="1.29084E6">10511 8805 1039 0,'0'0'404'0,"0"0"-80"16,0 0-160-16,0 0-61 16,0 0 52-16,0 0-37 15,6 89-29-15,3-55-30 16,-5-3-18-16,1-1-18 15,-2-7-11-15,-2-3-6 0,-1-7-5 16,0-5 0-16,0-8 5 16,0 0 9-16,0-10 6 15,-1-14-21-15,-7-14-20 16,4-12 1-16,-1-9 3 16,5-2 2-16,0 3 8 15,0 8 5-15,8 12-19 16,2 10-7-16,5 11 5 15,2 3 5-15,0 7 2 16,-2 4 4-16,2 3 9 16,-7 0-7-16,-2 0 9 15,-4 14-1-15,-4 6 1 0,0 6 0 16,-12 4 1-16,-6 6 24 16,-3 2-4-16,-4-1 4 15,6-3-5-15,4-4 1 16,0-2-5-16,9-9-3 15,1-4 2-15,5-5-13 16,0-6 5-16,0-2 2 16,15-2-2-16,5-4 1 15,5-14-8-15,24-18-46 16,-7 3-148-16,-5 3-502 0</inkml:trace>
  <inkml:trace contextRef="#ctx0" brushRef="#br0" timeOffset="1.29169E6">10850 9134 1219 0,'0'0'306'0,"0"0"-18"16,0 0 13-16,0 0-96 15,0 0-80-15,0 0-65 16,0 0-36-16,-19 9-13 15,12 8-5-15,0 7-5 16,2-1 0-16,2 2-1 16,3 7-61-16,0-6-172 0,0-9-389 15</inkml:trace>
  <inkml:trace contextRef="#ctx0" brushRef="#br0" timeOffset="1.29678E6">17384 1497 143 0,'0'0'0'16,"0"0"-4"-16,0 0-38 15,-107-72 27-15,63 52-58 16</inkml:trace>
  <inkml:trace contextRef="#ctx0" brushRef="#br0" timeOffset="1.30515E6">29063 1320 459 0,'0'0'88'0,"0"0"-4"0,0 0 5 15,0 0 24-15,-91-22-9 16,72 20-20-16,-2-1-15 15,-1 1-18-15,0 2-5 16,0-2-3-16,-3 2 4 16,-2 0 3-16,-1 0-18 15,-4 0-1-15,1 5 1 16,-3 3-5-16,-2 3 4 16,-3 1-1-16,-3 5-6 15,1 0 2-15,0 5 0 0,1 2 0 16,3 2 0-16,4 7-10 15,2 4-4-15,1 4 0 16,4 6-1-16,3 1 4 16,3 3 1-16,4-1-1 15,4 0 18-15,3 0 7 16,5 0-7-16,4 1 2 16,0-2-7-16,4 0-7 15,15-1 1-15,7-2-11 16,8-6-3-16,12-4-1 15,7-5-6-15,9-9 9 16,8-8 19-16,2-7 15 16,1-7-4-16,0 0 4 15,-1-10 0-15,-5-10-16 0,-6-6-1 16,-4-6 8-16,-5-6 2 16,-7-8-3-16,-2-4 2 15,-8-3-11-15,-5-2-7 16,-6 2-8-16,-9-1 3 15,-5 1-1-15,-8-4 8 16,-2-1-10-16,0-5 2 16,-12 5-2-16,-4 1-4 15,-4 7 6-15,-2 7-12 16,-1 4-1-16,-5 5-17 16,-3 5-10-16,-6 5-6 15,-7 2-19-15,-8 8-8 16,-23 10 3-16,-29 8-26 15,-33 39-77-15,15 3-373 16,16 0-502-16</inkml:trace>
  <inkml:trace contextRef="#ctx0" brushRef="#br0" timeOffset="1.33772E6">2437 7492 882 0,'0'0'148'0,"0"0"-56"0,0 0 37 15,-109 23 12-15,67 1 26 16,2 7-26-16,4 5-21 16,6 6-40-16,5 8-24 15,7 16-8-15,11 16 11 16,7 14 25-16,13 4-18 16,11-16-19-16,3-20-5 15,-5-21-11-15,2-4-9 16,6 0-4-16,4 2 0 15,11-1-1-15,4-13-8 16,3-10 0-16,1-12-1 16,2-5 1-16,0-9 1 15,-6-16-3-15,-4-11 4 0,-4-8-1 16,-9-7 2-16,-14-7-3 16,-9-4 1-16,-9-16 7 15,-17-17-1-15,-33-18 11 16,-13-2 15-16,-9 8-14 15,10 24-4-15,16 32-11 16,11 18-5-16,4 13-8 16,-2 6-1-16,-1 8-12 15,-7 6-1-15,0 30-89 16,5 66-78-16,9-2-142 0,8 3-320 16</inkml:trace>
  <inkml:trace contextRef="#ctx0" brushRef="#br0" timeOffset="1.3427E6">28890 15212 651 0,'0'0'245'15,"0"0"-178"-15,0 0-27 16,0 0 66-16,0 0 1 15,0 0-16-15,3-3 6 16,-2 3 2-16,-1-2-4 0,0 2 11 16,0 0 5-16,0 0-7 15,0 0-16-15,0 0-11 16,0 0-18-16,0 0-9 16,0 0-16-16,0 0-13 15,0 0-3-15,0 0-11 16,0 0-1-16,0 0-4 15,0 0-1-15,0 0 0 16,0 0-1-16,0 0-23 16,0 0-31-16,0-3-67 15,5-9-84-15,-2-3-147 16,0 0-340-16</inkml:trace>
  <inkml:trace contextRef="#ctx0" brushRef="#br0" timeOffset="1.34384E6">28772 6263 722 0,'0'0'196'0,"0"0"-5"16,0 0-29-16,0 0-47 15,0 0-38-15,0 0-39 16,0 0-24-16,-11-9-8 16,7 9-6-16,3 0-27 15,-1 0-76-15,2-5-70 16,0 0-135-16,7-4-553 0</inkml:trace>
  <inkml:trace contextRef="#ctx0" brushRef="#br0" timeOffset="1.34408E6">28635 5881 525 0,'0'0'97'0,"0"0"-70"16,-103 87-18-16,57-19-7 16,6 27-2-16,7 23 0 15,14 8 0-15,11-29-88 16,8-23-17-16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5-01-04T08:19:16.742"/>
    </inkml:context>
    <inkml:brush xml:id="br0">
      <inkml:brushProperty name="width" value="0.05292" units="cm"/>
      <inkml:brushProperty name="height" value="0.05292" units="cm"/>
      <inkml:brushProperty name="color" value="#FF0000"/>
    </inkml:brush>
  </inkml:definitions>
  <inkml:trace contextRef="#ctx0" brushRef="#br0">12792 14952 537 0,'0'0'496'16,"0"0"-332"-16,0 0-72 15,0 0 40-15,0 0 31 16,0 0-25-16,-8 4-50 16,11-2-43-16,10 2 7 15,5 0 22-15,8 3 42 16,3-1-19-16,6 1-21 0,6 0-5 15,3 0-15-15,6 1-10 16,1-4-3-16,6 1-1 16,4-2-1-16,3 2 0 15,5-3 2-15,2 0-12 16,3 0 0-16,1-1 1 16,2-1-14-16,0 0 4 15,-4 0-1-15,-1 0-5 16,-5 0-7-16,-6 0 6 15,-1 0-4-15,-7-1 1 16,-2-2 0-16,0 2-1 16,-5-1-9-16,0 2 4 15,0 0-5-15,-1 0 6 0,3 0-1 16,-2 0-4 0,0 0 4-16,1 0 0 0,-1 0-5 15,-1 0 0-15,2 0 6 16,1 0-7-16,4 0 0 15,2 2 0-15,1-1 1 16,3 2 7-16,2-3-7 16,1 0 5-16,-2 0 3 15,3 0 0-15,1 0 0 16,-2 0-3-16,1 0 5 16,-2 0-5-16,-2 0 1 15,-2 0 2-15,0 0-3 16,1 0 3-16,1 0-7 15,2 0 11-15,2 0 0 16,1-2-1-16,3 0 9 0,0 0-7 16,0-3 2-1,-2 0 7-15,-1-1-4 0,-2 1 5 16,-4-1 3-16,-3-1 8 16,-2 0 1-16,-4 0-9 15,-6 1-2-15,-8-3 3 16,-6 5-1-16,-6-1-3 15,-6-1 6-15,-3 2-4 16,-6 2-5-16,-1-3-3 16,-1 2-5-16,-1 0-5 15,-2-1-2-15,-2 0-5 16,0-2-1-16,-6-6-45 0,-33-17-102 16,0 3-121-1,-8-6-437-15</inkml:trace>
  <inkml:trace contextRef="#ctx0" brushRef="#br0" timeOffset="1671.4061">3545 14867 32 0,'0'0'671'0,"0"0"-489"0,0 0 24 15,0 0-25-15,0 0 21 16,0 0-62-16,0 0-41 16,0-9-13-16,6 9 3 15,6 0-4-15,7 0 31 16,5 0-19-16,3 0-20 0,3 0 3 15,3 5-12 1,4-1-6-16,2 1-5 0,4-2 7 16,2 1-6-16,1-3-9 15,2 2 2-15,1-2-11 16,-4 1 2-16,-4-2-11 16,0 1-1-16,-4-1-9 15,2 1 0-15,-2-1 0 16,2 2 4-16,0-1-4 15,5-1-4-15,1 1 15 16,3-1-5-16,-2 0-7 16,2 0-4-16,-2 0-2 15,0 2-2-15,-2 0 1 16,0 2 2-16,-2-2-4 0,0 3 1 16,-2-1-2-16,-1 1 2 15,1-2-6-15,-1 1 3 16,1 1 0-16,3 0 6 15,-1 1 6-15,2-2 3 16,0 0-10-16,-2-1-1 16,0-1-3-16,-5-2 5 15,-1 0 3-15,-2 0 0 16,1 0 3-16,-4 0 15 16,0 0-7-16,-1 0-4 15,-3-2-2-15,-2-3-4 16,-4 5-2-16,0-2-4 15,-3 1-1-15,-2 0 8 0,-2-1-1 16,-4 1-4-16,-1-1 0 16,0 2 0-16,-3-3 0 15,0 3-1-15,-3 0-8 16,1 0-6-16,-2-3 7 16,-2 3-7-16,1-1 0 15,-1 0 1-15,0 1-1 16,2-2 0-16,-2-1-66 15,0-4-94-15,0-4-170 16,-10 2-727-16</inkml:trace>
  <inkml:trace contextRef="#ctx0" brushRef="#br0" timeOffset="7738.8731">24936 6737 322 0,'0'0'336'16,"0"0"-111"-16,0 0 28 16,0 0 136-16,-73-85-150 15,58 68-163-15,-2 3-54 16,4 0-14-16,3 2-8 15,2 2 0-15,4 3 0 16,1-1 6-16,0 3 2 16,3 4-7-16,0 1 6 15,0 0-7-15,6 9-6 16,13 13 4-16,10 7 2 0,2 5 34 16,3 3 35-16,-1 1-12 15,-5-2-19-15,-4-5-16 16,-3-4-13-16,-6-4-8 15,-8-3-1-15,-5-2-81 16,-2-3-102-16,-5-4-85 16,-14-3-51-16,-3-3-86 15,-5-4 97-15,-3-1 204 16,-3 0 104-16,2 0 52 16,4-4 127-16,6 1 117 0,6 1-27 15,9-1-9 1,6 3-104-16,0 0-89 0,9-2-22 15,13 0 56-15,7-1-15 16,4-2-39-16,1-2-26 16,0-1-8-16,-1-3-7 15,-3-1-6-15,-5-1-27 16,-2-1-86-16,-7-3-81 16,-9-2-51-16,-5-1-27 15,-2-6-23-15,-3-1 19 16,-12-1 159-16,2-4 117 15,-2 3 6-15,3 5 132 16,3 6 60-16,2 7 9 16,2 10-54-16,2 1-54 15,0 20-69-15,0 27-11 0,0 27-10 16,-5 22-9 0,3-11-150-16,-3-13-658 0</inkml:trace>
  <inkml:trace contextRef="#ctx0" brushRef="#br0" timeOffset="32366.5402">25337 10861 333 0,'0'0'88'0,"0"0"99"16,0 0 19-16,0 0-1 16,-31-42-15-16,24 35-47 15,0 0 27-15,3 4-10 0,2 3-18 16,2 0-52-16,3 34-53 16,24 44 17-16,12 45 56 15,6 20-12-15,-2 5-27 16,-7-16 1-16,-6-25-20 15,0-9-24-15,-7-20-10 16,-3-19-11-16,-7-20-5 16,-4-5-1-16,3-4-1 15,-1-2-22-15,0-6-74 16,-6-13-83-16,-5-30-94 16,0-14-82-16,-6-13-407 0</inkml:trace>
  <inkml:trace contextRef="#ctx0" brushRef="#br0" timeOffset="32749.769">25707 10377 859 0,'0'0'250'0,"0"0"-89"16,0 0-16-16,0 0-43 0,0 0 10 16,57 133 58-16,-2-17 18 15,12 22-17-15,5 8-36 16,-2-5-28-16,-9-13-21 15,-6-4-14-15,-7-5-21 16,-9-8-23-16,-8-11-16 16,-7-21-12-16,-5-20 1 15,-5-16 1-15,-4-7-2 16,3 1-41-16,-1-1-76 16,2-9-69-16,-7-13-174 15,-4-14-299-15</inkml:trace>
  <inkml:trace contextRef="#ctx0" brushRef="#br0" timeOffset="33095.6066">26301 9861 1224 0,'0'0'181'16,"0"0"-10"-16,0 0-27 16,0 0-52-16,74 122 67 15,1 1 36-15,13 27-16 16,4 12-34-16,-4-2-30 16,-12-12-4-16,-2-1-14 15,-9-2-43-15,-5-4-26 0,-7-7-13 16,-8-12-7-16,-6-11-8 15,-11-11 0-15,-8-25-1 16,-7-22-39-16,-5-22-60 16,-4-11-49-16,-1-8-46 15,-3-37-120-15,-6-13-219 16,-9-28-536-16</inkml:trace>
  <inkml:trace contextRef="#ctx0" brushRef="#br0" timeOffset="33440.0253">26874 9115 1392 0,'0'0'196'15,"0"0"-128"-15,0 0-33 16,0 0 32-16,94 167 118 15,10-4 38-15,18 33-21 16,5 12-47-16,-8-14-18 16,-22-18 0-16,-4-1-34 15,-8-7-45-15,-8-10-22 16,-8-14-16-16,-11-16-4 16,-7-15-10-16,-7-11 2 0,-14-24-7 15,-8-21-1-15,-11-19-15 16,-5-10-42-16,-1-3-67 15,-4-11-58-15,-1-14-52 16,-3-76-59-16,-12-12-277 16,-7-22-162-16</inkml:trace>
  <inkml:trace contextRef="#ctx0" brushRef="#br0" timeOffset="33779.2224">27716 8444 1294 0,'0'0'175'15,"0"0"-147"-15,55 162 94 16,14-18 123-16,16 21-9 15,9 5-49-15,0-6-9 16,-8-21-48-16,-1 4-39 16,0-1-8-16,-5 1-11 15,-6-6-32-15,-7-4-15 16,-6-7-13-16,-6-10-4 16,-4-11-8-16,-9-22-34 15,-11-20-84-15,-9-23-83 16,-3-7-60-16,-5-6-225 0,-5-14-164 15</inkml:trace>
  <inkml:trace contextRef="#ctx0" brushRef="#br0" timeOffset="34125.6716">28720 7768 1689 0,'0'0'215'16,"0"0"-141"-16,0 0 5 0,0 0-29 16,104 140 64-16,8 8 67 15,22 29-11-15,1 12-43 16,-11-1-42-16,-19-16 11 15,-3-2-31-15,-4 2-21 16,-7-3-14-16,-10-12-25 16,-11-14-5-16,-12-17 0 15,-6-17 0-15,-14-25-39 16,-13-21-79-16,-13-21-106 16,-10-8-66-16,-2-9-238 15,0-11-220-15</inkml:trace>
  <inkml:trace contextRef="#ctx0" brushRef="#br0" timeOffset="34454.9292">29557 7107 1510 0,'0'0'161'0,"0"0"-107"16,0 0 59-16,0 0-34 16,22 89-23-16,62 40 146 0,24 36-26 15,21 26-22 1,7 0-5-16,-5 0-21 16,-3 0-30-16,-9 0-48 0,-12-4-23 15,-9-18-15-15,-14-17-12 16,-7-23 6-16,-11-22-6 15,-19-32-20-15,-17-25-65 16,-13-21-90-16,-13-19-82 16,-4-27-98-16,0-16-170 15,-12-18-512-15</inkml:trace>
  <inkml:trace contextRef="#ctx0" brushRef="#br0" timeOffset="34754.0127">30479 6400 1137 0,'0'0'167'0,"0"0"-89"16,0 0-30-16,31 120 90 15,30 14 60-15,26 33-9 16,16 21-22-16,10-9-15 15,-7-18-38-15,-8-4-5 16,-11-14-46-16,-16-7-25 16,-14-13-22-16,-14-11-3 15,-14-28-7-15,-12-20-6 16,-6-21-64-16,-5-11-45 0,0-8-46 16,-5-21-111-16,1-3-60 15,-2-17-69-15</inkml:trace>
  <inkml:trace contextRef="#ctx0" brushRef="#br0" timeOffset="35063.6891">31128 6042 1355 0,'0'0'304'15,"0"0"-142"-15,0 0-77 16,0 0-53-16,0 0-27 0,29 87-4 16,34 33-1-1,19 26 108-15,11 8 41 0,1-9-10 16,-10-19 1-16,-6-5-29 16,-11-8-5-16,-12-8-75 15,-17-24-25-15,-15-22-6 16,-12-23-25-16,-7-17-85 15,-4-4-51-15,0-9-42 16,-18-31-16-16,-9-17-120 16,-2-18-370-16</inkml:trace>
  <inkml:trace contextRef="#ctx0" brushRef="#br0" timeOffset="35348.0591">31445 5511 738 0,'0'0'0'0,"-37"-80"-11"16,19 41-34-16,0 2 40 16,8 13 5-16,5 13 1 15,4 11 12-15,1 5-13 16,13 39 1-16,26 37 31 16,20 37 106-16,15 14 68 15,4 1-9-15,-1-15 8 16,-11-14-40-16,-13-18-16 15,-11-19-38-15,-11-18-21 0,-8-15-22 16,-1-1-44 0,-1-2-24-16,-6-5-34 0,-8-18-130 15,-7-25-49-15,0-14-121 16,-6-17-532-16</inkml:trace>
  <inkml:trace contextRef="#ctx0" brushRef="#br0" timeOffset="35602.409">31703 5213 218 0,'0'0'0'16,"0"0"-42"-16,0 0 42 16,0 0 32-16,0 0-12 15,0 0-12-15,0 0-7 0,-28 3 16 16,49 52 78-16,12 27 19 15,11 21 14-15,3 5 18 16,-6-19 20-16,-11-23 0 16,-12-25-30-16,-3-5-36 15,-3-2-27-15,-1 0-73 16,-4-6-145-16,-6-17-407 0</inkml:trace>
  <inkml:trace contextRef="#ctx0" brushRef="#br0" timeOffset="35813.0087">31672 5188 209 0,'0'0'52'16,"0"0"-11"-16,0 0-5 15,0 0-26-15,2 72 3 16,18 14 81-16,18 38 63 15,11 13 49-15,9 6 18 16,5-1-15-16,-20-42-209 16,-10-13-19-16</inkml:trace>
  <inkml:trace contextRef="#ctx0" brushRef="#br0" timeOffset="42788.7849">5177 12613 717 0,'0'0'346'0,"0"0"-250"16,0 0-41-16,0 0 91 0,85 9 39 16,-42-6-24-16,11-2-20 15,3-1-7-15,4 0-25 16,7-6-15-16,-1-11-5 15,-4-6-11-15,0-3-7 16,-8-5-1-16,-6-5 3 16,-6-4-12-16,-5-5-6 15,-10-7-3-15,-1-16-4 16,-8-17-8-16,-7-18-13 16,-4-2-12-16,-8 16-7 15,0 23-8-15,0 23 6 16,0 0-5-16,-9-6 8 15,-9-7 7-15,0-5 3 16,-9 2 14-16,-6 7-9 16,-7 3-9-16,-6 6 12 0,-6 6-4 15,-8 6-9 1,0 6-3-16,-2 7 2 0,-4 5-11 16,5 8 5-16,-5 5-1 15,2 0 1-15,-3 16-7 16,-2 7 0-16,2 3-1 15,3 9 1-15,1 4 0 16,5 8-1-16,-6 20 0 16,1 19 1-16,-4 21 0 15,9 5 0-15,12-4 1 16,16-9 5-16,15-12 4 16,8-2-1-16,7-15 3 15,0-14 6-15,4-11-1 16,13-2-11-16,6 6 3 15,12 6-2-15,7 4 2 0,10-5 5 16,6-4-13-16,6-9 10 16,3-7-4-16,3-5-5 15,-1-10 5-15,-5-6-5 16,-4-6 4-16,-10-5-6 16,-9-2 1-16,-10-2-1 15,-6-12-1-15,-8-4-71 16,-1-6-65-16,-10-10-167 15,-3 6-368-15,-3 3-659 0</inkml:trace>
  <inkml:trace contextRef="#ctx0" brushRef="#br0" timeOffset="42949.9997">5368 12807 1582 0,'0'0'237'16,"0"0"-237"-16,0 0-93 16,0 0-95-16,0 0-111 0</inkml:trace>
  <inkml:trace contextRef="#ctx0" brushRef="#br0" timeOffset="830435.7696">24630 6447 1088 0,'0'0'336'16,"0"0"-41"-16,0 0-35 16,0 0-73-16,0 0-73 15,0 0-72-15,10 12-25 16,19 13 44-16,8 6-1 16,7 5-11-16,2 1-19 15,-1 1-14-15,-1-1-8 16,-4-4-8-16,-4 0 1 0,-4-3-1 15,-7-5-49 1,-3 1-163-16,-8-8-178 0,-6-5-263 16</inkml:trace>
  <inkml:trace contextRef="#ctx0" brushRef="#br0" timeOffset="830623.2297">24788 6759 1046 0,'0'0'256'0,"0"0"-106"16,0 0-89-16,0 0 17 15,0 0 8-15,121 0-51 16,-78 0-22-16,-1 0-13 0,10 0-127 16,-10-5-190-16,-8-4-448 15</inkml:trace>
  <inkml:trace contextRef="#ctx0" brushRef="#br0" timeOffset="830775.7348">25078 6488 841 0,'0'0'348'0,"0"0"-184"16,0 0-99-16,-35 109-37 15,29-22-11-15,0 29-17 16,1-16-116-16,0-13-426 0</inkml:trace>
  <inkml:trace contextRef="#ctx0" brushRef="#br0">16271 1656 10 0,'0'0'165'0,"-30"107"35"16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5-01-04T08:20:14.593"/>
    </inkml:context>
    <inkml:brush xml:id="br0">
      <inkml:brushProperty name="width" value="0.05292" units="cm"/>
      <inkml:brushProperty name="height" value="0.05292" units="cm"/>
      <inkml:brushProperty name="color" value="#FF0000"/>
    </inkml:brush>
  </inkml:definitions>
  <inkml:trace contextRef="#ctx0" brushRef="#br0">3782 8910 1205 0,'0'0'183'0,"0"0"-16"0,0 0-13 16,0 0-73-16,0 0-33 15,0 0-9-15,45 34 32 16,-9-5 49-16,5 0-26 16,3-3-3-16,-2-8-21 15,-1-8-11-15,1-10-4 16,4-10 3-16,12-41 21 16,19-44 0-16,21-48-26 15,6-21-21-15,-10-5-16 16,-13 17-7-16,-23 24-9 15,-4 16-18-15,-14 30 0 16,-13 21-22-16,-9 22-11 0,-6 13-13 16,0 1-18-16,-3 11 2 15,0 19-13-15,-2 21-192 16,-7 11-348-16</inkml:trace>
  <inkml:trace contextRef="#ctx0" brushRef="#br0" timeOffset="18710.2607">5841 6360 1117 0,'0'0'255'0,"0"0"17"15,0 0-94-15,0 0-96 16,0 0-28-16,0 0-23 16,22-10-12-16,11 10 9 15,11 0 9-15,3 0-7 16,2 0-16-16,-1 0-14 15,4-2 0-15,-1-3-38 16,8-10-147-16,-12 3-156 0,-14 0-249 16</inkml:trace>
  <inkml:trace contextRef="#ctx0" brushRef="#br0" timeOffset="18962.1761">6144 6169 863 0,'0'0'151'15,"0"0"52"-15,0 0-61 16,0 0-68-16,0 0-7 16,0 0 56-16,0 0 4 15,35 71-51-15,-12-50-20 16,-1 0-8-16,3-1-2 16,-4-2-16-16,-3 0-18 15,-5 2 4-15,-7 1-9 0,-6 6 3 16,-7 7-2-16,-23 7-1 15,-13 7-7-15,-30 24-78 16,7-11-254-16,9-13-648 0</inkml:trace>
  <inkml:trace contextRef="#ctx0" brushRef="#br0" timeOffset="23192.4398">10072 6800 342 0,'0'0'228'15,"0"0"-37"-15,0 0 12 16,0 0-13-16,0 0-72 15,0 0-52-15,0 0 42 16,33 0-10-16,-3 2-18 16,6 3-6-16,7 3 22 15,9 1 10-15,17 3 13 16,22 2-29-16,21 1-14 16,4 0-10-16,-6-3-7 15,-26-2-7-15,-23-6-8 16,-13-1 1-16,-6-3 0 0,7 0-5 15,4 0-2-15,1 0 1 16,-2 0 0-16,-4-3 2 16,-3-8 4-16,-1-6 0 15,-3 0-6-15,-1-8-5 16,2-3 0-16,-2-6-1 16,-1-3-15-16,3-6-3 15,-5-1 3-15,-3 1-6 16,-2-3 0-16,-7 2 2 15,-4-1-4-15,-6 1 4 16,-2-2 0-16,-5 0 0 16,-4 2 1-16,-4-2 0 15,0 2-3-15,0-1 1 16,-9-1 2-16,-7 5 0 0,-6 0 2 16,-7 4-7-16,-4 3 1 15,-7 3-1-15,-2 4-9 16,-10 2 0-16,-2 6 0 15,-7 4 0-15,-6 2 2 16,-2 4-3-16,-5 3 0 16,-14 2-8-16,-9 4-5 15,-12 0-4-15,8 7-1 16,20 0 9-16,23 0-22 16,13 1 7-16,-3 1 13 15,-7 4-4-15,-5 2-8 16,2 2-1-16,3 2 7 15,-1 2 16-15,-1 3-5 16,3 1 5-16,-4 3 1 0,3 4 1 16,3 0-1-16,4 4 0 15,5 0 0-15,5 1 0 16,5 1 0-16,5 0 0 16,3 0 0-16,1-1 0 15,4 2 1-15,3 0-1 16,3 4 9-16,2 1-9 15,8 1 7-15,4 0 1 16,0-1 13-16,10-3-8 16,10-3 0-16,6-4-5 15,7-5 1-15,8 0-3 16,3-7 3-16,4-2-8 0,4-4 0 16,2-2 1-1,-2-3-2-15,-3-5 1 0,-1 1-1 16,-8-2-6-1,-11 10-129-15,-13-1-450 0,-16 0-1026 16</inkml:trace>
  <inkml:trace contextRef="#ctx0" brushRef="#br0" timeOffset="26532.5886">14538 6050 430 0,'0'0'222'0,"0"0"-75"16,0 0 31-16,0 0 8 15,-54-75-22-15,38 59-26 16,-3 2-12-16,-4 1-15 16,-2 3-13-16,-2 3-16 15,-9 4 6-15,-4 3-18 16,-4 0-20-16,-5 19-3 15,-1 9-3-15,2 10-1 16,-3 20 1-16,2 20 2 16,7 21-3-16,12-10 9 0,15-14-3 15,11-21 7 1,4-12-8-16,3 5-3 0,12 4 4 16,9 4-3-16,9-9-4 15,5-7 10-15,10-5 6 16,3-8-9-16,3-6 1 15,-1-5-11-15,-1-5-9 16,-5-3 1-16,-3-3 0 16,-3-4 1-16,-4 0-7 15,-3-1 2-15,-2-12-3 16,1-5-3-16,-1-6-6 16,1-7-4-16,-2-5-11 15,-4-8 2-15,-3-1 5 16,-6-8-6-16,-7-2 1 0,-7-4 7 15,-4-2-8-15,0-1 6 16,-12 0-6-16,-7 0 5 16,-7 3-4-16,-1 2 4 15,-7 9-5-15,-11 9 0 16,-22 14-1-16,-40 25-33 16,-51 30-51-16,-38 47-69 15,29 2-228-15,23-3-581 0</inkml:trace>
  <inkml:trace contextRef="#ctx0" brushRef="#br0" timeOffset="30100.642">7255 9128 649 0,'0'0'211'0,"0"0"-36"15,0 0 8-15,0 0-20 16,0 0-17-16,-84-26-31 16,66 25-11-16,0-1-24 15,-4 2-17-15,1 0-9 16,-6 5 12-16,-1 6 13 16,-5 5-1-16,0 5-20 15,-4 4-14-15,1 8-2 16,2 6-10-16,1 5 2 15,3 4 3-15,5 10-5 16,4 3-3-16,3 4 1 0,7 0 0 16,4 2 2-1,7 2 4-15,0-2 7 0,7-1 6 16,13-3 1-16,7-8-9 16,7-9-2-16,9-9 2 15,11-8 11-15,21-11 6 16,20-12 1-16,20-6-4 15,6-15-1-15,-23-9-18 16,-22 0 3-16,-29 5-9 16,-7-3-6-16,3-4-14 15,2-6-2-15,-2-4-1 16,-7-1 2-16,-12-6 2 0,-8-1-2 16,-7-2 7-1,-8-2-1-15,-1 0-2 0,-7-3-2 16,-12 0-4-1,-8 2 1-15,-3-1-2 0,-4 2 1 16,-5 1-6-16,2 5 5 16,-1 4 3-16,1 0-8 15,-3 7 6-15,3 4-6 16,-1 4 1-16,2 6 4 16,-1 3-6-16,3 5 0 15,0 6 0-15,-1 3-9 16,-2 0-4-16,4 2-5 15,-3 11-11-15,-1 5-21 0,3 3-34 16,0 5-42 0,-1 18-94-16,8-10-154 0,11-4-404 0</inkml:trace>
  <inkml:trace contextRef="#ctx0" brushRef="#br0" timeOffset="32191.5335">9568 9626 1033 0,'0'0'243'16,"0"0"18"-16,0 0-7 15,0 0-36-15,0 0-74 16,0 0-58-16,-10 0-33 16,23-2-15-16,11-4-17 15,4-2 6-15,5-2-14 16,0 0-12-16,0 3 8 16,-2 0-9-16,-4 2-22 15,0 2-88-15,-8 3-99 16,-8 0-103-16,-11 13-76 15,0 1-141-15,-16 3-163 0</inkml:trace>
  <inkml:trace contextRef="#ctx0" brushRef="#br0" timeOffset="32361.6256">9601 9815 339 0,'0'0'259'16,"0"0"33"-16,0 0 9 16,0 0-49-16,0 0-51 15,-81 68-54-15,81-68-31 16,0 0-27-16,8 0-16 15,14-5 11-15,11-12-13 16,7-9-30-16,8-5-24 16,0-4-17-16,13-10-90 15,-12 6-203-15,-10 5-337 0</inkml:trace>
  <inkml:trace contextRef="#ctx0" brushRef="#br0" timeOffset="32667.1796">9708 9360 1337 0,'0'0'261'0,"0"0"-33"16,0 0-82-16,0 0-67 15,0 0 46-15,0 0-23 16,0 0-6-16,118 82-41 15,-73-63-3-15,1-1-1 16,-1 1-19-16,-1-2-9 16,-8 3-13-16,-7 2-2 0,-13 2-7 15,-13 7 10-15,-3 5-1 16,-28 9-1 0,-14 7-3-16,-22 16 1 0,-21 16-7 15,-9 13-94-15,18-19-167 16,12-18-489-16</inkml:trace>
  <inkml:trace contextRef="#ctx0" brushRef="#br0" timeOffset="39336.3559">13913 9890 1092 0,'0'0'173'16,"0"0"-117"-16,0 0 66 16,0 0 73-16,0 0-14 15,123 2-16-15,-65-2-33 0,10-2-39 16,5-5-12 0,-1-1-2-16,2-1-11 0,-5-1-10 15,-5 1-12-15,-6 0-10 16,-7-1 1-16,-6-3 5 15,-8 1-2-15,-1-5 0 16,-5-2-1-16,-3-3-8 16,-3-7 4-16,-2-2-5 15,-2-6-4-15,-3-6-9 16,-5-3-5-16,-5-4-2 16,-3-3-1-16,-5-1 2 15,0 2-11-15,-8 4 10 16,-8 4-8-16,-4 4 4 15,-4 6-5-15,-4-1 0 16,-3 5 7-16,-5 4-8 16,-2 3 1-16,-2 6 1 15,-2 0 4-15,-1 6-6 0,-1 3 1 16,-3 2 5-16,-2 5-5 16,0 1-1-16,-1 0-1 15,1 4 0-15,0 6 1 16,3 2 0-16,-2 5 0 15,5 2 0-15,-2 3 0 16,5 3-1-16,1 3 2 16,3 1-1-16,2 3 0 15,-2 3 0-15,2 1 0 16,1 1 0-16,2 0 0 16,3-1 0-16,2 0 1 15,5-4 0-15,2-3-1 16,4 0 1-16,0-2-1 0,9-1 1 15,1-1 6-15,5 4-7 16,0 0 0-16,0 2 8 16,3 1-7-16,10-1 6 15,4-4-6-15,3 1 10 16,7-3-4-16,4-3 0 16,6-1-1-16,3-4-5 15,4-4 1-15,3-1 5 16,-2-5-6-16,1-2 0 15,-4-2-1-15,-3-1-31 0,-8 3-98 16,-10 2-222-16,-12-2-552 16</inkml:trace>
  <inkml:trace contextRef="#ctx0" brushRef="#br0" timeOffset="48947.5925">14023 4342 1257 0,'0'0'239'0,"0"0"-20"15,0 0 59-15,0 0-62 16,0 0-63-16,0 0-61 16,-16-12-57-16,16 42-22 15,0 13 14-15,3 7 35 16,1 6-11-16,2-3-24 16,-3-4-12-16,0-6-14 15,-1-6 0-15,-2-6-1 16,0-4-14-16,-9-7-117 15,-19-7-95-15,1-6-170 16,-2-7-267-16</inkml:trace>
  <inkml:trace contextRef="#ctx0" brushRef="#br0" timeOffset="49305.9629">13694 4640 1077 0,'0'0'215'0,"0"0"-53"16,0 0 29-16,0 0 38 15,0 0-37-15,0 0-55 16,95 76-12-16,-50-60-28 16,3-2-23-16,2-3-28 15,1-5-10-15,0-3-26 16,0-3 2-16,-2 0-10 16,-6-5-2-16,-6-7-70 15,-4-5-52-15,-9-5-29 16,-6-5-32-16,-9-2 17 15,-5-7 39-15,-2 0 83 0,-2-1 44 16,0 3 37-16,0 7 77 16,-3 9 46-16,1 8-8 15,2 8-34-15,0 2-68 16,0 14-29-16,0 16-6 16,5 13 13-16,3 8-4 15,2 6-15-15,-3 4-9 16,-7 22-34-16,0-15-249 15,-3-13-639-15</inkml:trace>
  <inkml:trace contextRef="#ctx0" brushRef="#br0" timeOffset="50358.564">10457 4229 643 0,'0'0'291'16,"0"0"-35"-16,0 0 28 15,0 0-5-15,0 0-28 16,0 0-24-16,0 0-39 16,-31-69-20-16,31 69-42 15,0 0-45-15,0 3-42 16,0 14-27-16,0 13-6 16,0 10 10-16,4 6 11 15,4 3-9-15,-2-2-8 16,-2 0-4-16,-2-5-5 15,-1-3 0-15,-1-6-1 0,0-2-29 16,0-6-113 0,-10-6-92-16,-13-4-75 0,1-4-201 15,2-8-115-15</inkml:trace>
  <inkml:trace contextRef="#ctx0" brushRef="#br0" timeOffset="50597.6736">10175 4526 773 0,'0'0'392'0,"0"0"-65"16,0 0-75-16,0 0-69 16,0 0-34-16,0 0-60 15,0 0 44-15,54 54 2 16,-20-23-9-16,5 1-17 16,3 0-38-16,-2-2-26 15,2-3-9-15,1-5-11 0,-1-5-14 16,1-5-10-1,-4-4-1-15,-3-7 0 0,-5-1-104 16,-7-4-120-16,-5-26-87 16,-7 4-293-16,-4-4-259 0</inkml:trace>
  <inkml:trace contextRef="#ctx0" brushRef="#br0" timeOffset="50767.5923">10690 4439 980 0,'0'0'276'15,"0"0"105"-15,0 0-83 16,0 0-102-16,0 0-91 16,0 0 22-16,-24 89-5 15,18-33-12-15,-11 19-52 16,-18 23-37-16,-19 27-21 0,-1-16-196 16,-2-22-575-16</inkml:trace>
  <inkml:trace contextRef="#ctx0" brushRef="#br0" timeOffset="52865.2038">11950 6287 765 0,'0'0'308'16,"0"0"-1"-16,0 0 29 16,0 0 15-16,0 0-87 15,0 0-63-15,0 0-75 16,0-5-56-16,0 30 12 15,0 4 26-15,0 10-24 0,0 3-35 16,3 0-28 0,-3 4-15-16,8-2-6 0,-1 22-92 15,2-13-384-15,-6-5-510 16</inkml:trace>
  <inkml:trace contextRef="#ctx0" brushRef="#br0" timeOffset="53701.8251">11802 6532 827 0,'0'0'284'0,"0"0"-8"16,0 0-23 0,0 0-64-16,0 0-31 0,0 0-54 15,0 0-28-15,60-29-46 16,-18 19-24-16,13 3-6 15,30 0-109-15,-10 6-142 16,-11 1-331-16</inkml:trace>
  <inkml:trace contextRef="#ctx0" brushRef="#br0" timeOffset="54063.3827">11859 7395 438 0,'0'0'992'0,"0"0"-749"16,0 0-62-16,0 0 27 15,0 0-37-15,0 0-40 16,0 0-24-16,94 47-41 16,-60-45-20-16,2-2-25 0,2 0-9 15,-7-11-12-15,0-2-45 16,-10-4-114-16,-9 4-185 15,-9-2-368-15</inkml:trace>
  <inkml:trace contextRef="#ctx0" brushRef="#br0" timeOffset="54246.4486">11887 7213 1377 0,'0'0'509'0,"0"0"-249"15,0 0-119-15,0 0 18 0,-5 123 48 16,15-37-45-16,0 21-45 16,0 4-57-16,-3-16-38 15,-1-9-22-15,-2-33-146 16,-1-16-481-16</inkml:trace>
  <inkml:trace contextRef="#ctx0" brushRef="#br0" timeOffset="54852.5899">11714 8516 671 0,'0'0'504'16,"0"0"-263"-16,0 0-29 16,0 0-51-16,0 0 7 15,0 0-20-15,0 0-37 0,51 0-35 16,-21 0-31-1,1 0-27-15,-1 0-5 0,0 0-12 16,-6 0-1-16,0-5-93 16,-5 2-178-16,-8-2-341 0</inkml:trace>
  <inkml:trace contextRef="#ctx0" brushRef="#br0" timeOffset="55461.8524">11879 8277 1311 0,'0'0'253'16,"0"0"20"-16,0 0-77 0,0 0-86 15,0 0-23-15,-11 81 8 16,11-17-3-16,12 21-37 15,3-4-36-15,6 16-19 16,-6-25-104-16,-8-22-475 0</inkml:trace>
  <inkml:trace contextRef="#ctx0" brushRef="#br0" timeOffset="56216.4354">11643 9690 720 0,'0'0'335'0,"0"0"-35"0,0 0-15 16,0 0-72-16,0 0-5 15,0 0-59-15,0 0-59 16,12 0-22-16,19 0-6 15,11 0-32-15,13 0-30 16,36 0-8-16,-12 0-280 16,-9 0-593-16</inkml:trace>
  <inkml:trace contextRef="#ctx0" brushRef="#br0" timeOffset="56637.4595">11692 10720 1534 0,'0'0'310'15,"0"0"-81"-15,0 0-110 16,0 0-8-16,0 0-8 16,0 0-52-16,116 15-26 15,-65-15-4-15,10 2-21 16,17-2-77-16,-14 0-306 16,-13 0-1085-16</inkml:trace>
  <inkml:trace contextRef="#ctx0" brushRef="#br0" timeOffset="224205.0065">13497 4057 1234 0,'0'0'278'0,"0"0"-52"15,0 0 33-15,-88-62-18 16,59 56-75-16,1 6-44 15,0 3-49-15,-2 18-27 16,2 8-30-16,4 5 2 16,6 3 1-16,6-1-2 15,9-5-8-15,3-1-3 16,5-6-5-16,11-5 1 16,6-6 7-16,4-9-9 0,1-4-13 15,-1-4-7 1,0-16-2-16,-7-5 3 0,-5-7 13 15,-5 1 6 1,-4 0 0-16,-3 3 0 0,-2 5 1 16,1 9 5-16,1 4-5 15,2 10-1-15,4 0-12 16,8 15 0-16,4 6 6 16,5 8 5-16,3 3 1 15,2-1-1-15,0-4 0 16,4-4-93-16,1-6-111 15,3-9-68-15,7-8-103 16,-7-11-157-16,-9-7-111 0</inkml:trace>
  <inkml:trace contextRef="#ctx0" brushRef="#br0" timeOffset="224570.4485">13819 4092 9 0,'0'0'652'0,"0"0"-335"0,0 0-19 16,0 0-27-16,-33-78-33 15,24 74-41-15,0 4-25 16,-1 0-89-16,2 15-48 15,1 5-8-15,2 5-1 16,5 0 1-16,0 0-5 16,8-2-7-16,10-3-7 15,7-6 0-15,5-9 4 16,3-5-12-16,1-2-53 16,0-20-14-16,-6-4-27 15,-6-10-17-15,-9-5 37 16,-10-16 55-16,-3-23 19 0,-12 4 18 15,-1 8 39 1,-2 14 36-16,6 24 41 0,3 6 1 16,1 7-12-16,5 13-39 15,0 4-51-15,2 18-27 16,13 15 14-16,6 10 4 16,4 9-7-16,2 3-10 15,1 1-7-15,-5-5 0 16,-1-1-8-16,-6-8-144 15,-10 0-148-15,-6-12-365 16,0-10-479-16</inkml:trace>
  <inkml:trace contextRef="#ctx0" brushRef="#br0" timeOffset="225615.129">13810 3930 1137 0,'0'0'175'0,"0"0"-37"16,0 0-20-16,93 0 4 16,-43 0-50-16,4-4-43 15,1-9-14-15,-4-4-8 16,-9-4-7-16,-11-2-20 16,-10-2 4-16,-9-4 16 15,-5 5 1-15,-7-1 12 0,0 6 40 16,0 9 45-1,0 6 14-15,0 4-42 0,0 4-56 16,5 15 14-16,2 8 28 16,5 7 5-16,5 5-8 15,2 2-7-15,2-4-4 16,4-1-23-16,-4-5-7 16,3-7-6-16,-8-7-5 15,-1-10 5-15,-6-4 1 16,-3-3 1-16,-1-4 5 15,-1-14-11-15,2-6-1 16,-2-2 6-16,3 1-7 16,0 4 1-16,3 3 0 15,1 5-1-15,2 5 1 16,5 3-1-16,4 5 1 0,7 0 5 16,2 0 2-16,6 2 1 15,5 3-8-15,3-2 8 16,1-3 0-16,0 0-8 15,-5 0 1-15,-8-3-2 16,-8-5-15-16,-9-1-13 16,-8-4-8-16,-5 1-22 15,-3-4 17-15,0 1 5 16,-2-1 35-16,-9 1-5 16,-3 2 5-16,-2 6 0 15,-1 3-21-15,-2 4 22 16,2 0 0-16,1 12 25 15,2 5-1-15,3 7-2 16,5 1-7-16,6 0-4 16,0 0-2-16,4-2 0 0,12-3-1 15,1-5-8 1,4-7 0-16,-2-4-20 0,-2-4-11 16,-1-2 8-16,-7-12 0 15,0-4-2-15,-3-2 13 16,-3-1 2-16,-2 2 9 15,-1 2 1-15,0 5 1 16,0 2 26-16,0 7 32 16,0 3-2-16,0 0-22 15,0 0-21-15,2 13-2 0,4 3 2 16,3 4 12-16,4-1 8 16,4-2-3-16,2-2-1 15,2-5-14-15,-2-6-10 16,-1-4 11-1,-3-3-4-15,-2-17 2 0,-5-10-5 16,-8-10-4-16,0-21-5 16,-16-25 8-16,-20-36-8 15,-6-19 0-15,1 2 0 16,8 29 7-16,14 44 5 16,6 29 36-16,7 17 66 15,0 7 8-15,3 6-18 16,2 7-35-16,1 5-40 0,4 37-22 15,27 37 5 1,26 37 16-16,12 19-7 0,2 8 2 16,-10 0-17-16,-13-4-7 15,-15-31-168-15,-6-21-487 0</inkml:trace>
  <inkml:trace contextRef="#ctx0" brushRef="#br0" timeOffset="230879.3234">9869 4137 1480 0,'0'0'265'16,"0"0"12"-16,0 0-123 16,0 0-51-16,-25 107 27 0,24-50-3 15,1 2-41 1,0-2-44-16,0-8-24 0,8-6-9 16,0-10-9-16,-4-10-66 15,-1-9-89-15,-3-9-85 16,0-5 59-16,-9-17-69 15,-11-14 92-15,-9-13 103 16,-10-21 55-16,-11-27 8 16,-2-19 64-16,8 8 48 15,16 24 2-15,19 30 14 16,9 23 21-16,0 0-13 16,9 1-61-16,16 1-36 0,7 12-20 15,5 7-5 1,9 5 7-16,-1 24-3 0,-2 10 1 15,-6 8-8-15,-8 4-7 16,-11 4-3-16,-8-3-8 16,-10 1-1-16,0-5-30 15,-5-5-93-15,-18-1-138 16,2-10-208-16,2-10-270 0</inkml:trace>
  <inkml:trace contextRef="#ctx0" brushRef="#br0" timeOffset="231161.8146">9808 4048 646 0,'0'0'673'16,"0"0"-422"-16,0 0-46 0,0 0-58 15,0 0-1 1,94-14-32-16,-56 35-15 0,2 8-14 16,-6 4-33-16,-3 4-10 15,-8 0-15-15,-10-2-11 16,-7-6-9-16,-6-2 7 15,0-10-13-15,0-7 5 16,-3-6 1-16,-3-4 7 16,0-11 3-16,2-14 1 15,2-11-7-15,2-9-11 16,2 0-18-16,14 3-30 16,8 4-56-16,6 12-100 0,12 4-94 15,-8 8-217 1,-4 3-248-16</inkml:trace>
  <inkml:trace contextRef="#ctx0" brushRef="#br0" timeOffset="232027.4346">10235 4059 846 0,'0'0'364'15,"0"0"-68"-15,0 0-104 16,0 0-36-16,0 0-41 15,0 0-22-15,0 0-24 16,66 75-15-16,-50-75-1 16,-3 0-7-16,1-4 16 15,-4-12 3-15,-2-5-21 16,-4-5-12-16,-4-4-15 16,0 1 1-16,-1 0 2 0,-14 6 6 15,-6 12-5-15,-3 11-4 16,0 0-16-16,-1 22 0 15,2 6 1-15,8 2 4 16,7-1-6-16,8-2 0 16,1-2-6-16,23-5-31 15,12-6-63-15,10-8-143 16,7-6 47-16,3-3-11 16,-7-17-22-16,-7-4-33 15,-17-4-10-15,-10-1 198 16,-15 0 74-16,0-3 195 15,-6 1 36-15,-9 4 23 0,0 4-14 16,-1 6-30-16,2 6-18 16,3 8-65-16,1 3-44 15,4 6-50-15,-1 16-21 16,4 6 0-16,3 5 6 16,0 2 10-16,6 0-9 15,12-4-8-15,6-8-4 16,6-5-6-16,1-6-1 15,5-12-54-15,-3 0-20 16,-5-17-56-16,-6-13-66 16,-13-12 66-16,-9-23 69 15,-12-27 36-15,-24-32 25 16,-7-3 1-16,9 22 16 0,9 34 30 16,14 42 37-16,5 18 80 15,3 6-18-15,-1 5-61 16,4 0-37-16,0 20-41 15,0 16 19-15,13 10 6 16,5 9-14-16,9 6-9 16,6 3-3-16,7-3 0 15,3-5-5-15,5-10-1 16,-3-10 0-16,-2-8-31 16,-10-13-21-16,-8-8 1 15,-11-4-2-15,-5-3 32 16,-2 0 20-16,-3 2 0 15,1 5-10-15,2 6 2 16,3 4 3-16,1 4 5 16,0 3 0-16,-2-2-7 0,-2-2 8 15,-1-4 0 1,-4-7-107-16,-2-4-62 0,0-5-42 16,-8-22-84-16,-8-6-427 15,2-6-156-15</inkml:trace>
  <inkml:trace contextRef="#ctx0" brushRef="#br0" timeOffset="232143.6511">10879 3642 578 0,'0'0'230'16,"0"0"1"-16,0 0-95 15,0 0-78-15,0 0-41 16,0 0-5-16,0 0-12 16,75 35-63-16,-41-19-440 0</inkml:trace>
  <inkml:trace contextRef="#ctx0" brushRef="#br0" timeOffset="232537.4472">11109 3702 869 0,'0'0'328'0,"0"0"-35"15,0 0-51-15,0 0-19 16,0 0-52-16,0 0-65 16,0 0-31-16,-82 45-4 15,76-11-1-15,6 2-21 16,0 3-10-16,9-3-19 15,15-3 9-15,4-8-22 16,6-11 11-16,4-11-12 0,0-3-5 16,-3-24-1-16,-9-7-4 15,-7-11-20-15,-12-6 7 16,-7-6 17-16,-12-1 1 16,-15-6-1-16,-4-2 0 15,0 8 6-15,2 6 29 16,10 15 24-16,5 13 59 15,8 14-14-15,6 7-51 16,0 7-46-16,8 17 11 16,13 11-6-16,7 10-1 15,6 2-11-15,2 4 1 16,-1-1-1-16,-4 0 0 16,-4-5-9-16,-8-5-109 15,-10-4-81-15,-6-11-149 16,-3-11-364-16</inkml:trace>
  <inkml:trace contextRef="#ctx0" brushRef="#br0" timeOffset="232698.6773">11061 3690 1008 0,'0'0'155'0,"0"0"-48"16,0 0-71-16,128-58-22 15,-50 35-14-15,-12 6-255 16,-11 3-669-16</inkml:trace>
  <inkml:trace contextRef="#ctx0" brushRef="#br0" timeOffset="233423.7309">11451 3635 553 0,'0'0'270'15,"0"0"10"-15,0 0-133 16,0 0-21-16,0 0-23 16,0 0-17-16,0 0-24 15,89 53-12-15,-70-53-8 16,-4-9 8-16,-6-7 26 16,-1-2 9-16,-7-6-19 15,-1 2-8-15,0 0-15 0,-9 4-1 16,-4 4 23-16,-4 6 14 15,-2 8-8-15,3 0-33 16,-1 6-17-16,2 11-11 16,3 7 1-16,6 4-10 15,5 3 6-15,1 2-6 16,9-1 8-16,15-3-9 16,7-7-10-16,5-7-109 15,1-10 6-15,2-5-10 16,-8-8-41-16,-5-17 3 15,-7-1 55-15,-10-6 69 16,-3-1 37-16,-6 3 40 16,0 1 76-16,-7 6 47 0,-4 5-5 15,-1 5 6-15,-1 8-34 16,-1 5-33-16,1 0-51 16,1 13-23-16,0 12 3 15,5 4-1-15,5 5-14 16,2 2 2-16,2 0-1 15,15-4-2-15,3-3-4 16,2-9 6-16,2-6-10 16,-3-12 5-16,-3-2-5 15,-2-19-1-15,-4-14 5 16,-7-9-5-16,-5-9-1 16,-3-19 0-16,-26-22 1 15,-10-21 1-15,-1 8 7 0,9 23-9 16,10 33 15-1,12 30 75-15,0 8 64 0,3 3-38 16,2 8-47-16,2 7-51 16,2 24-10-16,0 23 2 15,8 23-1-15,22 22 8 16,4 9-10-16,6-2-5 16,-7-9-2-16,-8-9-1 15,-8-16-92-15,-10-7-206 16,-5-23-310-16,-2-17-592 0</inkml:trace>
  <inkml:trace contextRef="#ctx0" brushRef="#br0" timeOffset="233652.5039">11242 4170 1582 0,'0'0'274'16,"0"0"-127"-16,0 0-95 15,0 0 1-15,121-53-4 16,-74 34-32-16,-5-1-17 16,-6-1-141-16,-11 6-397 15,-13 3-679-15</inkml:trace>
  <inkml:trace contextRef="#ctx0" brushRef="#br0" timeOffset="233821.5394">11219 4386 1410 0,'0'0'351'0,"0"0"-202"15,0 0-83-15,0 0 10 16,100-37-20-16,-16-1-56 15,-13 4-144-15,-11 3-765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09:45:38.598"/>
    </inkml:context>
    <inkml:brush xml:id="br0">
      <inkml:brushProperty name="width" value="0.05292" units="cm"/>
      <inkml:brushProperty name="height" value="0.05292" units="cm"/>
      <inkml:brushProperty name="color" value="#FF0000"/>
    </inkml:brush>
  </inkml:definitions>
  <inkml:trace contextRef="#ctx0" brushRef="#br0">5884 2796 995 0,'0'0'234'15,"0"0"-54"-15,0 0-77 16,0 0-21-16,0 0-31 16,0 0-15-16,3-8 5 15,30-6-10-15,23-8 2 16,26-9-4-16,23-6-11 16,5 1-9-16,-16 8 2 15,-22 11 4-15,-26 9-6 16,-10 3-9-16,6 5-81 0,-11 0-216 15,-4 0-279-15</inkml:trace>
  <inkml:trace contextRef="#ctx0" brushRef="#br0" timeOffset="231.967">5979 2944 624 0,'0'0'771'0,"0"0"-656"15,0 0-40-15,0 0 30 16,0 0 66-16,0 0-93 16,109-18-22-16,-28-3 23 0,26-9-6 15,9-1-26 1,-8 0-7-16,-11 3-13 16,-12 7-12-16,1 3-9 0,5 5-5 15,2 1-1-15,-21 5-169 16,-19-3-486-16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5-01-04T08:21:32.108"/>
    </inkml:context>
    <inkml:brush xml:id="br0">
      <inkml:brushProperty name="width" value="0.05292" units="cm"/>
      <inkml:brushProperty name="height" value="0.05292" units="cm"/>
      <inkml:brushProperty name="color" value="#FF0000"/>
    </inkml:brush>
  </inkml:definitions>
  <inkml:trace contextRef="#ctx0" brushRef="#br0">5948 4632 405 0,'0'0'95'16,"0"0"-16"-16,0 0 44 16,-80-25 23-16,50 22-35 15,-3 3-32-15,-6 0-16 16,-7 13 2-16,-5 12 16 15,-3 13-10-15,-7 24 14 16,-6 27 14-16,10 25-7 0,13-9-31 16,21-20 0-1,19-30-10-15,4-24-3 0,18 5-21 16,15 1-5-16,14 4 3 16,10-1-8-16,4 2-5 15,3 2-11-15,-7 1 1 16,-12 6 5-16,-11 1 5 15,-15 5-6-15,-16 1-6 16,-3 3 1-16,-20 1-1 16,-15-1 2-16,-7-3 5 15,-5-4-6-15,-1-7 5 16,-1-7-5-16,5-9-1 0,6-8 7 16,5-10 0-1,15-4-5-15,5-1-2 16,10 4 0-16,3 6-7 0,4 15 6 15,17 23 0-15,15 31 1 16,7 39 0-16,2 22 0 16,-5 15 18-16,-7 9 18 15,-6 1 21-15,-5 12-7 16,-6 7-10-16,-5-3 12 16,-5-2 1-16,0-4-6 15,-6-9-5-15,0-4 4 16,0-3-13-16,-6-6 5 15,-5-4-13-15,-5 3 1 0,-5 0-3 16,-3-4-14 0,-4 0 5-16,-2-6-7 0,8-12 2 15,5-8 18-15,7-18 22 16,7-16-6-16,3-23-19 16,0-20-4-16,9-12 5 15,4-10-1-15,2-1-6 16,5 0-12-16,3-1-5 15,-3-13 13-15,4-6-7 16,-2-6 0-16,-3-4-6 16,-2 0 6-16,2-16-7 15,-4-4-37-15,0-4-56 16,-4-5-89-16,-8-8-83 16,-2 7-306-16,-1 5-517 0</inkml:trace>
  <inkml:trace contextRef="#ctx0" brushRef="#br0" timeOffset="176.4055">5663 10472 2002 0,'0'0'253'0,"0"0"-253"16,0 0-25-16,0 0-150 15,0 0-135-15,0 0-653 0</inkml:trace>
  <inkml:trace contextRef="#ctx0" brushRef="#br0" timeOffset="24283.6215">10636 4988 218 0,'0'0'287'0,"0"0"-53"0,0 0-33 16,0-19-8-16,-1 11-54 15,-4 1 6-15,-1 2 8 16,0-2-7-16,0 1-28 15,-4 0-21-15,-1 1-5 16,-2-1-17-16,-4 1-9 16,-2 4-9-16,-2-3-3 15,-4 3-14-15,-2 1-3 16,0 0 6-16,0 0 0 16,2 0 1-16,1 1-8 15,2 3-2-15,-2 2-4 16,2 0-3-16,-2 2-8 15,3 1 3-15,-3 0 2 16,-1 1-5-16,1 0-5 0,-3 2 1 16,3-2 0-16,-3 2-6 15,2 0 1-15,-2 3-4 16,0 1-4-16,2 0-1 16,2-1-1-16,4 2 1 15,1-1 5-15,3 0-5 16,0-1 0-16,2 2 0 15,-2 2 0-15,3 3 10 16,1 2-2-16,0 1 2 16,5 5-1-16,1 1 5 15,5 0-9-15,0 2 8 16,0-2-1-16,11 1 5 16,6 0 0-16,4-2 6 0,3 1 1 15,5-3 4-15,-1-1-4 16,3-1 5-16,1-4-3 15,-1-2-2-15,2-4 1 16,1-4-2-16,0-2 1 16,-1-3 5-16,3-4 5 15,-2-3-4-15,4 0 10 16,2 0-6-16,-3-5 3 16,6-2-17-16,0-5 3 15,-1 2-2-15,-3-1-8 16,-2-2-4-16,-1 1 10 15,-3 1-1-15,-2-1-4 16,-1 1-6-16,-2-1-8 16,-2 0 5-16,-2 2-4 15,0-3-1-15,-2 0 5 0,0 0-5 16,-4-3-1-16,2 1 2 16,-5-3-1-16,-1 0 6 15,-3-1-5-15,1-1-1 16,-5-4 0-16,-2-3 0 15,-2-2 0-15,-3 0 5 16,0-1-5-16,0-1-1 16,0 0-6-16,-8 1-7 15,-1 0-10-15,-4 3-4 16,2 0 8-16,-5 1-2 16,1-2 0-16,-4 4-6 15,-2 3 1-15,0 2 1 0,-3 2-1 16,-1 1 0-16,-5 3 5 15,3 1 0-15,-4 1-2 16,-2 5-4-16,3-1 2 16,-1 6-1-16,-2 1 7 15,3 0 1-15,0 0 1 16,-1 6 2-16,6 4 0 16,-2 3 0-16,4 0 0 15,-2 6-2-15,-11 12-13 16,8-3-183-16,-4-5-695 0</inkml:trace>
  <inkml:trace contextRef="#ctx0" brushRef="#br0" timeOffset="27192.054">8858 6255 758 0,'0'0'299'0,"0"0"-56"15,0 0-25-15,0 0-58 0,0 0-18 16,0 0 0-16,0 0 50 16,78 2-28-16,-40-2-10 15,0 0-26-15,-2-8-10 16,-1 1-24-16,-2 0-33 16,-3 1-21-16,-2 1-17 15,-4 1-5-15,-5 1-9 16,-3 2-8-16,-7 1-1 15,-1 0-1-15,-8 9-139 16,0 8-247-16,0-1-859 0</inkml:trace>
  <inkml:trace contextRef="#ctx0" brushRef="#br0" timeOffset="27850.5798">8903 7082 124 0,'0'0'512'0,"0"0"-321"16,0 0 63-16,0 0-21 15,0 0 10-15,0 0-4 16,0 0 5-16,-28-8-32 16,28 8-26-16,0 0-4 15,0 0-28-15,0 0-33 16,0 0-51-16,10 0-20 16,8 0 23-16,9 3-1 15,4-1-15-15,-1 1-9 16,4-3-15-16,-2 0-11 15,-4 0-10-15,0 0-5 16,-4 0-7-16,1-1 1 0,-5-6-1 16,1 1-39-1,-2 6-94-15,-7 0-217 0,-9 3-469 16</inkml:trace>
  <inkml:trace contextRef="#ctx0" brushRef="#br0" timeOffset="44744.7517">7297 5692 848 0,'0'0'313'16,"0"0"-95"-16,0 0 46 16,0 0-54-16,-5 3-22 15,5-3-29-15,0 0-51 0,6 1-16 16,12-1 16-16,9 0-8 16,7 0-14-16,6 0-8 15,8-5-1-15,1-6-35 16,-4 2-18-16,1-2-11 15,-3 0-4-15,-7 2-8 16,-4 1 1-16,-6-1-1 16,-3 3-1-16,-7-2-82 15,-4 3-90-15,-1 1-73 16,-7 2-132-16,-2-1-263 16,-2 1-549-16</inkml:trace>
  <inkml:trace contextRef="#ctx0" brushRef="#br0" timeOffset="45010.7937">7371 5900 1000 0,'0'0'302'0,"0"0"-19"16,0 0-68-16,0 0-44 15,0 0 5-15,0 0-37 16,0 0-6-16,36 5-32 16,-8-12-28-16,5-5-12 15,0 0-22-15,0-1-23 16,-2 1-7-16,-1-1-9 0,13-2-70 16,-9 2-165-16,-4 1-500 15</inkml:trace>
  <inkml:trace contextRef="#ctx0" brushRef="#br0" timeOffset="55797.0636">10421 5877 684 0,'0'0'209'16,"0"0"-41"-16,0 0 16 0,-100 7-29 15,69 4-4-15,6 5-20 16,1 2-14-16,6 3-22 16,2 7-25-16,5 3 16 15,8 10-9-15,3 5-2 16,0 6-7-16,6-1-6 15,12-1 1-15,3-7-4 16,6-5-1-16,1-7-3 16,5-6 4-16,0-8 1 15,0-7 0-15,-2-7-2 16,0-3 0-16,-1-5 9 16,0-14-7-16,-5-6-15 0,-1-4-8 15,-3-5-8-15,-6-7-5 16,-6-5-5-16,-2-5 1 15,-7-4-5-15,0-1-2 16,-9 1-2-16,-9 4 1 16,-4 2-3-16,0 8-2 15,-1 3 2-15,-1 5-3 16,2 8-4-16,4 8 4 16,3 4-6-16,-1 9-1 15,-1 4 0-15,-3 7 0 16,-6 32-38-16,-2 48-97 15,7-4-173-15,2 3-386 0</inkml:trace>
  <inkml:trace contextRef="#ctx0" brushRef="#br0" timeOffset="57210.1989">10430 6581 780 0,'0'0'205'0,"0"0"-4"0,0 0 2 16,-79 3-1-16,57 0-48 15,4 0-32-15,-3 2-37 16,7 4-10-16,-2 5-7 16,0 6 3-16,1 7-15 15,0 7 0-15,3 9 0 16,3 5 1-16,9 6 8 15,0 4-3-15,0-1 16 16,12 1 2-16,7-4-10 16,7-5-4-16,3-6-18 15,6-6 10-15,4-8-4 0,4-8-8 16,3-8-7-16,-1-8-5 16,0-5-1-16,-5 0 0 15,-4-10-7-15,-1-8 10 16,-5-9-12-16,-6-4-8 15,-1-5-4-15,-6-7-1 16,-3-3-1-16,-8 0-1 16,-4-3-1-16,-2-1-1 15,0 4-1-15,-16 0-5 16,-4 3 10-16,-6 1-10 16,-2 3 0-16,-2 6-1 15,-1 4 2-15,5 4 7 16,-1 6-8-16,1 7 5 0,-3 5-4 15,-2 6-1 1,-5 1-1-16,-8 9-14 0,-60 38-104 16,12-2-361-16,-14 0-817 15</inkml:trace>
  <inkml:trace contextRef="#ctx0" brushRef="#br0" timeOffset="86788.6379">10533 5336 12 0,'0'0'60'15,"0"0"2"-15,0 0 9 16,0 0 39-16,0 0 22 16,0 0-32-16,5 8-48 15,-5-8 49-15,0 0-17 16,0 0-28-16,0 0-4 15,0 0-3-15,0 0-14 16,0 0-8-16,0 0-9 16,0 0-7-16,0 0-9 15,0 0-1-15,0 0 1 16,0 0-2-16,0 0 0 0,0 0-2 16,0 0 2-16,0 0-9 15,0 0-18-15,1-2-53 16,2-4-91-16,0-1-352 0</inkml:trace>
  <inkml:trace contextRef="#ctx0" brushRef="#br0" timeOffset="89656.5485">7411 4352 155 0,'0'0'112'0,"0"0"-87"16,0 0-24-16,0 0 1 15,0 0 0-15,0 0 27 16,0 0 62-16,57-29 116 16,-57 24 76-16,0 0 14 15,-9-2-35-15,-6 2-35 16,-6 0-44-16,-1 5 7 16,-10 0-75-16,-5 15-29 15,-1 12-6-15,-3 9-3 16,1 7-10-16,4 6-20 15,12-1-13-15,6-2-13 0,14-6-7 16,4-5-13 0,0-7 5-16,15-6-6 0,4-7 0 15,3-10 1-15,0-5-1 16,-2-3-1-16,0-19 0 16,-8-10 1-16,-2-6 1 15,-6-5 7-15,-4-6-8 16,0 2 0-16,0 4 0 15,0 9 1-15,0 10 0 16,0 10 1-16,0 11-2 16,0 3-1-16,14 11-13 15,5 14 12-15,8 8 2 0,3 4 0 16,4 0 1 0,4-2-1-16,2-6-9 15,3-5-193-15,12-19-185 0,-11-5-211 16,-13 0-159-16</inkml:trace>
  <inkml:trace contextRef="#ctx0" brushRef="#br0" timeOffset="90045.9208">7644 4308 810 0,'0'0'348'0,"0"0"-42"16,0 0-79-16,0 0-38 15,0 0-85-15,0 0-47 16,0 0 7-16,-43 41 6 15,43-15-20-15,0 2-18 16,13-3-8-16,8-3-8 0,3-2-1 16,6-7-3-16,1-7-2 15,-1-6-10-15,-5 0-34 16,-4-8-57-16,-7-12-2 16,-8-7 29-16,-6-7 54 15,0-7 10-15,-9-5 7 16,-17-20 20-16,0 4 22 15,-2-3-4-15,0 4 17 16,9 19 14-16,3 6 30 16,8 18 7-16,5 14-38 15,3 4-50-15,3 22-16 16,15 11-9-16,5 8 14 16,3 7-13-16,1 2 11 15,0-1-11-15,-5-1-1 16,-1-5-1-16,-3 5-154 0,0-14-194 15,-9-9-390-15</inkml:trace>
  <inkml:trace contextRef="#ctx0" brushRef="#br0" timeOffset="91126.9334">7554 4241 848 0,'0'0'143'0,"0"0"-31"16,0 0-16-16,99-20-31 16,-53 11-39-16,2-3-13 15,-5 0-11-15,-7 1-1 0,-11 0 8 16,-11-2-8 0,-10 0 15-16,-4-1 58 0,0 0 53 15,-3 1 33-15,-4 2 8 16,-1 4-14-16,5 4-18 15,-1 3-47-15,4 0-60 16,0 14-21-16,0 11-7 16,13 4 15-16,1 8 5 15,2 1 0-15,2-1-2 16,1-3-6-16,-1-4-7 0,-3-6-5 16,0-7 1-1,-9-7 4-15,0-8 3 0,-1-2 10 16,-2-4 19-1,-2-15-11-15,1-3-19 0,-1-6 2 16,1 3-1-16,2 3-3 16,-1 5-5-16,0 5 11 15,3 3-10-15,0 5-1 16,7 0 5-16,4 2-5 16,5 0 0-16,8-3 1 15,1 2-1-15,-1 1 0 16,-2-2 0-16,-4 1-1 15,-9-2-18-15,-4 0-48 16,-7-2-9-16,-4-4 1 16,0 0-11-16,0-4 34 0,-7-2 15 15,-1 3 26 1,-2 2 10-16,-2 2 0 0,4 4 1 16,-1 2 13-16,0 4-14 15,-1 0 2-15,1 7 7 16,6 6 7-16,1 2-4 15,2 0 5-15,0 2-8 16,0-2-1-16,8-5-8 16,3 0 9-16,2-6-9 15,-1-3 9-15,-2-1 2 16,4-1 5-16,-5-9-4 16,1-4-3-16,-4-2-3 15,-3 2 1-15,0-2-7 16,0 4 1-16,-3 1 8 15,0 3 0-15,0 3 16 0,0 5 15 16,0 0-23-16,0 0-17 16,0 10 0-16,8 2 0 15,0 4 8-15,4-2-7 16,-1 0 9-16,7-2-2 16,-1-5-7-16,-3-3 8 15,2-4-1-15,-7 0 5 16,-1-10 3-16,-5-10-5 15,-3-7-2-15,0-9-8 16,-22-18 7-16,-14-25-7 16,-14-25-1-16,0 1 6 15,8 21-6-15,13 26 0 16,12 26 21-16,0 1 31 0,4 5 17 16,1 6 13-16,5 14-9 15,5 4-31-15,2 19-42 16,0 31 15-16,21 28 3 15,10 29 4-15,4 11 11 16,-1-4-1-16,-6-16-10 16,-7-15-13-16,-2-16-8 15,-7-11-1-15,-3-14-7 16,0-11-141-16,-6 10-101 16,-1-8-240-16,-2-8-409 0</inkml:trace>
  <inkml:trace contextRef="#ctx0" brushRef="#br0" timeOffset="93236.4644">9908 4309 1016 0,'0'0'368'15,"0"0"-4"-15,0 0-47 16,0 0-60-16,0 0-63 15,0 0-52-15,-4 0-50 16,4 14-41-16,10 5 31 16,4 5 9-16,3 1-13 15,0-2-11-15,4-3-11 16,1-6-7-16,-1-6-16 0,3-8 20 16,1 0 5-16,2-19 9 15,4-9-7-15,1-8-18 16,-1-7-16-16,-1-5-8 15,-3 1-11-15,-2 1-1 16,-5 3-5-16,-4 6 0 16,-4 7-1-16,-6 8 0 15,-3 10-93-15,-3 2-81 16,0 7-302-16,0 1-726 0</inkml:trace>
  <inkml:trace contextRef="#ctx0" brushRef="#br0" timeOffset="94737.5505">12870 4379 848 0,'0'0'232'0,"0"0"20"0,0 0 17 16,0 0-46 0,0 0-32-16,0 0-22 0,-1-6-50 15,1 6-33-15,0 0-15 16,0 0-22-16,0 1-22 16,6 11 22-16,7 5 14 15,4 4 14-15,2 4 4 16,1 1-2-16,-1 0-21 15,0-3-16-15,-2-5-10 16,-1-4-5-16,-1-5 1 16,0-7 6-16,-2-2 16 15,4-7 19-15,1-15 7 16,3-9-21-16,2-10-4 16,0-5-16-16,-1-7-2 15,2-1-12-15,1-4-5 16,-1 7-8-16,-1 3-7 0,-4 6 5 15,-1 9-5-15,-8 4 5 16,-2 9-6-16,-5 5-7 16,0 7-27-16,-3 8-82 15,-5 12-120-15,-10 14-410 16,-5 1-949-16</inkml:trace>
  <inkml:trace contextRef="#ctx0" brushRef="#br0" timeOffset="96510.1703">18706 4332 916 0,'0'0'270'0,"0"0"-16"16,0 0-54-16,0 0-17 16,0 0-54-16,0 0-32 15,-8-19-24-15,8 19-22 16,0 0-2-16,0 0-5 0,0 0 4 16,0 0 2-1,0 0-14-15,0 0-5 0,0 0-6 16,0 0-7-16,0 0 0 15,0 0-8-15,0 0-9 16,0 0 8-16,0 0-8 16,0 0 0-16,0 0 5 15,0 0-5-15,0 0 0 16,0 0 0-16,0 0 0 16,0 0-1-16,0 0 1 15,0 0 0-15,0 0-1 16,0 0 1-16,0 0 5 15,0 0-6-15,0 0 1 16,0 0-2-16,0 0 1 16,0 0 0-16,0 0 0 0,0 0 1 15,0 0-1-15,0 0 0 16,0 0 0-16,0 0 0 16,0 0 0-16,0 0 1 15,0 0-1-15,0 0 0 16,9 10 5-16,4 5 10 15,-1 2 10-15,3 1 7 16,-1-2-6-16,-2 2 1 16,1-4 1-16,-2-3 4 15,0-2 2-15,0-5 0 16,1-4 10-16,4 0 23 16,6-9 3-16,4-10-5 15,7-10-3-15,-1-4-12 16,3-4 5-16,-1-4-2 15,-1 2-19-15,-3 1-7 0,-5 5-5 16,-4 4 1-16,-1 4-14 16,-4 4-3-16,-6 4-5 15,-1 1 10-15,-4 5-11 16,-1 2-12-16,-4 2-67 16,0 3-120-16,-4-1-364 15,-4 0-841-15</inkml:trace>
  <inkml:trace contextRef="#ctx0" brushRef="#br0" timeOffset="97155.2875">21605 4288 1239 0,'0'0'365'0,"0"0"-84"0,0 0-154 16,0 0 5-16,0 0 17 15,85 50 11-15,-42-18-32 16,2 3-13-16,1-4-9 15,-1-6-37-15,-5-8-10 16,-4-9 0-16,-3-8 14 16,-3-11 14-16,0-18-6 15,-2-10-44-15,2-9-14 16,-3-5-10-16,-4-1-7 16,-3-2-6-16,1 3-1 15,1 8-66-15,38 4-119 0,-6 12-199 16,11 11-581-16</inkml:trace>
  <inkml:trace contextRef="#ctx0" brushRef="#br0" timeOffset="97727.5637">23380 4193 1018 0,'0'0'372'0,"0"0"18"15,0 0-75-15,0 0-107 0,0 0-88 16,0 0-41 0,0 0 76-16,29 81 16 0,-9-47-45 15,6-1-35-15,2-10-21 16,6-8-7-16,5-8 0 16,9-7 8-16,4-23 2 15,8-15-12-15,3-10-7 16,-2-8-19-16,-5-8-11 15,-4-2-6-15,-8 0-6 16,-10 2-11-16,-7 12-1 16,-8 16-46-16,-5 21-101 15,1 23-166-15,-6 18-443 16,-3 6-762-16</inkml:trace>
  <inkml:trace contextRef="#ctx0" brushRef="#br0" timeOffset="101961.1597">11795 4160 704 0,'0'0'224'0,"0"0"17"16,0 0-32-16,0 0 1 15,0 0-36-15,0 0-47 16,0 0-5-16,-42 45 14 16,26-16-7-16,-4 7-32 15,3 0-31-15,0 0-10 16,2 1-25-16,3-2-14 15,2-4-8-15,1-5-8 16,3-1-1-16,1-7-59 16,2-4-119-16,0-4-167 15,0-7-349-15</inkml:trace>
  <inkml:trace contextRef="#ctx0" brushRef="#br0" timeOffset="102197.64">11552 4195 831 0,'0'0'390'15,"0"0"-63"-15,0 0-102 16,0 0-93-16,0 0 9 16,0 0 13-16,98 51-37 15,-56-18-35-15,6 1-28 16,-2 0-21-16,2-2-14 15,-3-2-7-15,-2-2-12 16,6 5-10-16,-7-6-264 0,-8-9-636 0</inkml:trace>
  <inkml:trace contextRef="#ctx0" brushRef="#br0" timeOffset="103037.1604">14666 4093 902 0,'0'0'353'16,"0"0"10"-16,0 0-77 16,0 0-84-16,0 0-73 0,0 0-73 15,0 0-18 1,-22 47 5-16,12-20-6 0,-3 2-17 16,2-1-10-16,0-3-10 15,1-3-22-15,-13-1-203 16,4-4-357-16,-1-8-486 0</inkml:trace>
  <inkml:trace contextRef="#ctx0" brushRef="#br0" timeOffset="103229.2579">14438 4123 1309 0,'0'0'321'0,"0"0"-3"16,0 0-67-16,114 55-70 15,-64-21-52-15,10 1 0 16,6 0-38-16,6-1-40 16,3-3-33-16,-3-4-18 15,17-6-102-15,-17-7-262 16,-16-11-863-16</inkml:trace>
  <inkml:trace contextRef="#ctx0" brushRef="#br0" timeOffset="103691.0226">16507 4134 980 0,'0'0'372'0,"0"0"25"0,0 0-139 16,0 0-61-16,0 0-86 16,0 0-40-16,0 0-5 15,-61 78-25-15,43-48-21 16,3-1-8-16,0-4-5 15,3-2-7-15,-7-4-94 16,5-7-225-16,-2-7-469 0</inkml:trace>
  <inkml:trace contextRef="#ctx0" brushRef="#br0" timeOffset="103868.9602">16273 4112 584 0,'0'0'731'0,"0"0"-391"0,0 0-43 16,105 59-86-16,-40-31-56 16,26 3-30-16,21 1-41 15,-4-8-48-15,-18-7-36 16,-1-2-3-16,-37-8-217 16,-2-4-583-16</inkml:trace>
  <inkml:trace contextRef="#ctx0" brushRef="#br0" timeOffset="104164.6359">17612 4102 1390 0,'0'0'509'0,"0"0"-166"16,0 0-132-16,0 0-40 15,0 0-71-15,0 0-53 16,0 0-21-16,-37 36-12 0,26-11-13 16,-2 5 1-16,2 1-2 15,0-2-47-15,-6 6-120 16,3-7-191-16,-2-9-425 0</inkml:trace>
  <inkml:trace contextRef="#ctx0" brushRef="#br0" timeOffset="104343.3286">17305 4178 100 0,'0'0'1586'16,"0"0"-1264"-16,0 0-157 15,0 0-10-15,113 55-25 0,-28-20-49 16,23 8-31-16,8 1-16 16,2-8-34-16,-36-13-120 15,-20-10-481-15</inkml:trace>
  <inkml:trace contextRef="#ctx0" brushRef="#br0" timeOffset="104863.6962">20775 4180 1356 0,'0'0'527'15,"0"0"-269"-15,0 0-94 16,0 0-44-16,0 0-36 15,0 0 16-15,0 0-36 16,-42 99-15-16,28-75-29 16,-1-2-10-16,2-1-10 15,-2-6-34-15,-9-2-142 16,4-6-215-16,0-5-407 0</inkml:trace>
  <inkml:trace contextRef="#ctx0" brushRef="#br0" timeOffset="105031.3769">20586 4202 1205 0,'0'0'308'0,"0"0"68"15,0 0-112-15,90 82-54 16,-43-47-75-16,10 3-29 16,4-1-62-16,2-2-24 15,-11-3-20-15,-16 7-136 16,-18-10-330-16,-18-8-692 0</inkml:trace>
  <inkml:trace contextRef="#ctx0" brushRef="#br0" timeOffset="124194.5292">19156 10730 342 0,'0'0'299'16,"0"0"-74"-16,0 0 9 15,0 0-86-15,3-6-19 16,0 2-22-16,0 2-1 16,0-1-29-16,3 2-18 15,0 1-14-15,-2 0-13 16,-1 0-13-16,2 0 0 16,-4 4 0-16,1 2 5 0,-2 0-4 15,0 1 5 1,0-3-3-16,0-2-6 0,0-1 19 15,0-1 19-15,0 0 8 16,0 0-10-16,0 0-18 16,0-4-15-16,0 1-7 15,1 1-6-15,2-3-6 16,5 5 1-16,-1 0 0 16,1 0-1-16,-1 0 0 15,3 0 0-15,-2 0 0 16,-2 8-1-16,-1-2 1 15,-4 1-1-15,-1 0-5 16,0 2 6-16,-1-2 2 0,-10-1 7 16,0 0 1-1,-3-4-9-15,2-2 9 0,-2 0 2 16,4 0 9-16,1-5-2 16,3-3 0-16,2-3-10 15,4 4-1-15,0-1-8 16,0 3 0-16,0 2 0 15,5 0-1-15,1 3 0 16,-1 0-1-16,1 0-4 16,-3 0 5-16,0 2-5 15,-2 4 0-15,-1 0 5 16,0 2 1-16,0-4-1 16,0 1 1-16,-7-1 1 15,1-4 8-15,0 0-7 0,0 0-2 16,0-9-31-16,3-3-34 15,3 1-29-15,0 2-62 16,0 4-132 0,0 4-428-16</inkml:trace>
  <inkml:trace contextRef="#ctx0" brushRef="#br0" timeOffset="125051.5615">19310 10532 595 0,'0'0'228'0,"0"0"-25"15,0 0-2-15,0 0-37 16,0 0-3-16,-84-29-28 16,68 26-28-16,-4 1 5 15,2 2-12-15,-3 0-6 16,2 0-3-16,-2 5-23 15,-1 6-7-15,0 3-20 16,-1 1 5-16,4 5 2 16,-1 2 0-16,4 2-9 15,0 4 6-15,3 3-2 16,3 2-3-16,6 6-5 0,2-3 0 16,2 2-6-16,0-2 4 15,12-1 9-15,8-2 7 16,3-4-1-16,7 1-1 15,3-4-11-15,4-1 4 16,2-6 0-16,4-2-2 16,-1-5-6-16,0-3-7 15,-3-4-8-15,-2-2-3 16,-4-3 0-16,-3 0-5 16,-2-6 1-16,-4-8 1 15,-2-6 3-15,-4-4-3 16,-2-6 4-16,-5-4 1 0,-5-5-1 15,-3-4 5 1,-3-1 0-16,0-1 0 0,-15 2-7 16,-4 0-1-16,-1 4-1 15,-2 4-2-15,-1 3 3 16,4 6-9-16,-2 3-1 16,0 9 1-16,-1 1-1 15,-2 9 0-15,-4 4-6 16,-7 3-33-16,-24 47-88 15,5-4-164-15,-4 7-379 0</inkml:trace>
  <inkml:trace contextRef="#ctx0" brushRef="#br0" timeOffset="203408.9795">9817 4981 160 0,'0'0'176'16,"0"0"-4"-16,0 0 60 16,0-12-24-16,-1 7 6 15,-4 0-46-15,-1 2 31 0,2-3 9 16,1 1-32-1,0 2 0-15,0 3-35 0,0 0-13 16,2 0-41-16,1 0-38 16,0 11-34-16,0 6 9 15,1 6-15-15,9 6-2 16,-1-1 3-16,2 0-10 16,-1-7 1-16,-1-1-1 15,2-5-97-15,0-6-167 16,-2-4-228-16,-4-4-199 0</inkml:trace>
  <inkml:trace contextRef="#ctx0" brushRef="#br0" timeOffset="203843.0919">9720 4737 970 0,'0'0'207'15,"0"0"10"-15,0 0 48 16,0 0-58-16,-98 12-27 16,74 13-13-16,6 7-40 15,0 10-18-15,2 6-15 16,8 7-17-16,5-1-9 16,3-1-13-16,5-7-9 15,16-4-15-15,7-6 4 16,6-8 12-16,2-6-8 15,2-7-10-15,-3-5-4 16,1-7-8-16,-5-3-4 0,-4 0 12 16,1-11 20-16,-5-9 11 15,-2-5-7-15,-4-8-1 16,-4-4-6-16,-7-10-12 16,-6-4-9-16,0-4-21 15,-6-1 0-15,-12 3-7 16,-2 6-9-16,-1 11-19 15,1 10-1-15,0 9-9 16,1 9 26-16,-3 8-17 16,-1 8-8-16,-4 42-30 15,9-3-146-15,5-3-449 0</inkml:trace>
  <inkml:trace contextRef="#ctx0" brushRef="#br0" timeOffset="207608.988">27497 2859 1452 0,'0'0'659'16,"0"0"-472"-16,0 0 91 15,0 0-126-15,0 0-70 16,0 0-48-16,-22 79 44 15,22-22-5-15,0 7-41 0,7 0-19 16,3-5-3-16,-4-4-10 16,-1-6-20-16,-4-7-132 15,-1-6-157-15,-13-9-425 16,-8-17-529-16</inkml:trace>
  <inkml:trace contextRef="#ctx0" brushRef="#br0" timeOffset="208724.3447">26836 2838 1302 0,'0'0'204'0,"0"0"-64"16,157-45-9-16,-19 16-12 16,16-2-31-16,-6 2-31 15,-39 5-26-15,-43 4-17 16,-24 6-6-16,-15-3-7 15,-7-3 6-15,-5-1 7 16,-8 0 40-16,-7 3 76 16,0 8 8-16,0 3-9 15,-3 7 7-15,-1 10-72 16,-1 33-55-16,5 30 12 16,0 28 4-16,2 8-2 15,11-7-1-15,0-25-1 16,-2-26-8-16,-2-11-11 15,1-7-1-15,-1-4-1 0,0-3-8 16,0-6-40 0,-3-17-25-16,0-3 49 0,0-18 11 15,0-15-32-15,1-10-19 16,2-2 40-16,1 2 18 16,0 9 6-16,-1 6 0 15,-2 15 0-15,2 5 0 16,2 8 0-16,2 0 0 15,5 13 0-15,5 3 6 16,5-1 5-16,3-3 2 16,5 0-4-16,0-7-3 15,-1-5-5-15,-5 0 1 16,-6-5-1-16,-10-13 0 16,-10-7 6-16,-4-1-7 0,-3-2-15 15,-10 1 1-15,-2 6 8 16,3 2 6-16,3 8 0 15,3 4 0-15,5 3 0 16,1 4 0-16,0 0-16 16,0 0-32-16,5 14 26 15,4 4 15-15,-1 8 7 16,-1 0 0-16,2 5 0 16,-3 1 6-16,2-5-4 15,1 0 7-15,1-4-8 16,0-6 5-16,3-4-5 15,0-8-1-15,0-5 0 0,4 0 0 16,-1-16-6 0,2-9-4-16,-2-9-13 0,-5-7-2 15,-4-6 13-15,-4-4 11 16,-3 3 1-16,0 7 2 16,0 13 14-16,0 14 12 15,0 14-11-15,-1 0-17 16,-4 20-8-16,2 10 8 15,2 6 1-15,1-2 0 16,0 0 1-16,10-8-1 16,11-5-1-16,6-8-22 15,6-7-71-15,4-6-107 16,1-8-37-16,-3-14-30 16,-8-6 73-16,-8-5 76 0,-9-1 118 15,-7 6 3-15,-3 6 86 16,0 10 75-16,0 7 27 15,-3 5-57-15,-1 0-76 16,4 8-37-16,0 8 2 16,0 4 2-16,4 1-23 15,7 1 10-15,0 0-10 16,-1 2-2-16,2-2 1 16,-6-1 11-16,-1 0-11 15,-5 0 6-15,0-2 21 16,0-4 16-16,-6-2 5 15,-1-2-10-15,4-8-22 16,2-1-8-16,1-2-9 16,1-5-92-16,16-15-92 0,21-24-311 15,-5-1 93-15,-1-1-484 0</inkml:trace>
  <inkml:trace contextRef="#ctx0" brushRef="#br0" timeOffset="209366.5753">28810 2644 405 0,'0'0'399'0,"0"0"92"16,0-73-145-16,0 56 15 15,0 11-84-15,-2 6-141 16,2 11-83-16,0 17-24 16,0 11 42-16,0 9 6 15,11 5 1-15,0 4-19 16,4-2-18-16,2-5-20 16,-2-8-11-16,2-9-1 15,-1-9-3-15,-2-11-6 0,0-9-1 16,1-4-9-16,-2-11 8 15,3-15-22-15,0-8-21 16,-3-6 13-16,-1-1-10 16,-3 6 11-16,0 8 30 15,-5 8 1-15,-2 11-6 16,-1 7 6-16,1 1-17 16,-1 6-4-16,4 13 20 15,2 6-1-15,5 1 2 16,3 3 0-16,7-3 0 15,5-3 6-15,6-2-6 16,1-8 0-16,2-4-22 0,-3-7-38 16,-5-2-32-16,-4-4-24 15,-8-16 33-15,-7-6 34 16,-6-3 38-16,-3-4 11 16,0 3 8-16,-4 6 39 15,-7 7 28-15,0 7-24 16,0 7 29-16,-1 3-4 15,2 3-48-15,-1 16-27 16,1 6 14-16,3 4-3 16,2 2-11-16,5-2 5 15,0-5 4-15,0-4-7 16,1-7 3-16,4-7-5 16,1-4 5-16,1-2-5 15,1-4-1-15,-1-13 1 16,1-8 5-16,-3-7-4 0,-3-4-2 15,-2-2-20-15,0 3-15 16,-7 7-16-16,1 8-1 16,1 11 21-16,4 9-139 15,1 0-169-15,9 3 102 16,10 6-122-16,0-4-672 16</inkml:trace>
  <inkml:trace contextRef="#ctx0" brushRef="#br0" timeOffset="209570.006">29440 2471 1350 0,'0'0'394'0,"0"0"123"16,0 0-379-16,0 0-67 16,0 0-36-16,0 0 25 0,17 83 17 15,-1-38-10-15,1 2-23 16,4 1-26-16,1-2-18 15,6-4 0-15,27-5-123 16,-7-10-355-16,0-16-605 0</inkml:trace>
  <inkml:trace contextRef="#ctx0" brushRef="#br0" timeOffset="209949.1693">29849 2531 1652 0,'0'0'471'0,"0"0"-156"15,0 0-170-15,0 0-33 16,0 0-9-16,-62 74-15 16,54-44-9-16,4 5-23 15,4-3-37-15,0-2-6 16,0-5 1-16,9-5-14 16,2-9 0-16,0-8-9 15,-1-3-12-15,4-15 20 16,-4-18-12-16,1-9-18 15,-4-11 10-15,-3-16 12 16,-4 4 9-16,0 1 13 16,0 1-5-16,0 24 31 0,0 4 32 15,0 16-36-15,0 13-22 16,0 6-7-16,0 8-6 16,0 17-7-16,2 14 7 15,7 10 19-15,4 23-4 16,-1 15-14-16,-3 18 10 15,-1 2 7-15,-5-19-18 16,-3-12-59-16,0-33-421 16,0-16-801-16</inkml:trace>
  <inkml:trace contextRef="#ctx0" brushRef="#br0" timeOffset="210773.0599">28164 3629 1348 0,'0'0'499'16,"0"0"-139"-16,0 0-128 16,0 0-62-16,-93 43-53 15,68-2 10-15,1 8-3 16,7 3-31-16,7 1-36 16,9-3-21-16,1-6-18 0,7-10-9 15,13-12-9 1,0-7 8-16,0-9-7 0,-1-6 5 15,0-4 1-15,-2-20 5 16,-1-11 3-16,-7-12-3 16,-7-8 0-16,-2-4-11 15,-3-1-1-15,-15 5-1 16,0 8-7-16,-1 16-4 16,0 11-37-16,5 15-82 15,8 7-136-15,4 15-249 16,2 0-255-16</inkml:trace>
  <inkml:trace contextRef="#ctx0" brushRef="#br0" timeOffset="210910.1123">28359 3662 1326 0,'0'0'310'0,"0"0"-55"15,0 0-219-15,0 0-36 16,0 0-349-16,0 0-521 0</inkml:trace>
  <inkml:trace contextRef="#ctx0" brushRef="#br0" timeOffset="211231.681">28538 3604 1018 0,'0'0'549'0,"0"0"-409"0,0 0-60 15,0 0 99-15,0 0 16 16,21 96-16-16,-20-61-37 16,-1-2-33-16,0 1-23 15,-4-4-26-15,-8-6-29 16,2-7-15-16,0-8-7 16,2-8 2-16,3-1 1 15,2-3 0-15,2-11-3 16,1 1-3-16,0 3-6 15,0 5-7-15,6 5-1 0,5 0-1 16,5 0 9 0,1 4 0-16,7 3 0 15,6 0-5-15,18-7-114 16,-4-1-161-16,-5-15-448 0</inkml:trace>
  <inkml:trace contextRef="#ctx0" brushRef="#br0" timeOffset="211520.3387">28845 3507 1609 0,'0'0'502'0,"0"0"-234"16,0 0-57-16,0 0-71 16,-10 78-42-16,16-59-31 15,9-2 1-15,1 4-13 0,3-3-6 16,3 1-14-1,0 1-17-15,0 1-8 0,-1 0-8 16,-6 1 4-16,-2 0-6 16,-8 1 0-16,-5-1 2 15,0-4 5-15,-3-3-1 16,-13-3-5-16,-7-2-1 16,-1-9-10-16,-16-7-133 15,6-15-169-15,2-6-511 0</inkml:trace>
  <inkml:trace contextRef="#ctx0" brushRef="#br0" timeOffset="211671.8523">28875 3437 1729 0,'0'0'505'0,"84"-38"-181"15,-10 13-146-15,32 1-90 16,7 5-88-16,-17 7-172 15,-38 6-1058-15</inkml:trace>
  <inkml:trace contextRef="#ctx0" brushRef="#br0" timeOffset="223251.5296">11592 4914 446 0,'0'0'491'0,"0"0"-275"16,0 0-2-16,0 0 29 16,0 0-20-16,0 0-59 0,-16-6-38 15,16 6-40-15,-2 0-38 16,1 0-17-16,1 0-17 15,0 3-7-15,0 9 4 16,0 7-3-16,0 8 0 16,3 2-8-16,4 2 0 15,-1 4-1-15,3-3-14 16,-1-3-95-16,3 1-170 16,-5-6-199-16,-1-9-195 0</inkml:trace>
  <inkml:trace contextRef="#ctx0" brushRef="#br0" timeOffset="223510.2637">11418 5025 867 0,'0'0'321'0,"0"0"-169"15,0 0-70-15,0 0 6 16,0 0-5-16,94-5-41 16,-44-6-42-16,-8 2-165 15,-6-2-752-15</inkml:trace>
  <inkml:trace contextRef="#ctx0" brushRef="#br0" timeOffset="224154.209">10963 4913 1028 0,'0'0'341'0,"0"0"-6"16,0 0-84-16,0 0-95 16,0 0-69-16,0 0-50 15,0 0-14-15,-11 58-8 0,11-31 4 16,6 3-5-16,2-2-8 16,2-2-6-16,-4 1-17 15,3 2-151-15,-3-7-208 16,-4-5-261-16</inkml:trace>
  <inkml:trace contextRef="#ctx0" brushRef="#br0" timeOffset="224337.4037">10899 4986 1030 0,'0'0'191'16,"0"0"-57"-16,113-46-84 16,-46 20-50-16,5-4-528 0</inkml:trace>
  <inkml:trace contextRef="#ctx0" brushRef="#br0" timeOffset="224909.4246">12961 4872 1167 0,'0'0'581'0,"0"0"-223"16,0 0-114-16,0 0-124 16,0 0-8-16,0 0 19 0,-10 103 0 15,16-61-43 1,3-3-41-16,3-3-29 0,-3-3-8 16,0-6-10-16,-3-6-94 15,-6 2-105-15,0-8-147 16,0-5-437-16</inkml:trace>
  <inkml:trace contextRef="#ctx0" brushRef="#br0" timeOffset="225078.7558">12812 5066 1506 0,'0'0'372'16,"0"0"-168"-16,0 0-136 15,0 0 26-15,107 4-13 0,-13-21-48 16,27-14-33-16,-13 1-302 16,-20 4-1578-16</inkml:trace>
  <inkml:trace contextRef="#ctx0" brushRef="#br0" timeOffset="225622.2046">14624 4858 1167 0,'0'0'651'15,"0"0"-290"-15,0 0-80 16,0 0-113-16,0 0-66 15,0 0-63-15,0 0-11 16,0 65 20-16,16-24-14 16,1 4-16-16,1-1-12 15,0-5-6-15,-3-5-85 0,-5-6-165 16,-5-8-466 0,-5-10-708-16</inkml:trace>
  <inkml:trace contextRef="#ctx0" brushRef="#br0" timeOffset="225776.8044">14487 5009 1151 0,'0'0'394'0,"0"0"-96"16,0 0-137-16,167-23-101 15,-26-6-32-15,-13 4-28 16,-12-1-359-16</inkml:trace>
  <inkml:trace contextRef="#ctx0" brushRef="#br0" timeOffset="226258.6164">16158 4898 1166 0,'0'0'512'0,"0"0"-39"15,0 0-226-15,0 0-32 16,0 0-81-16,0 0-71 16,0 0-39-16,-15 59 1 0,16-20 2 15,8 4-9-15,3-3-18 16,0-1-2-16,-1 0-135 16,-1-9-173-16,-7-9-476 15</inkml:trace>
  <inkml:trace contextRef="#ctx0" brushRef="#br0" timeOffset="226430.5753">15930 5053 788 0,'0'0'735'15,"0"0"-445"-15,103 0-112 0,-3-13-80 16,43-7-41-16,15-9-57 15,-30 5-123-15,-36 2-899 16</inkml:trace>
  <inkml:trace contextRef="#ctx0" brushRef="#br0" timeOffset="226909.1402">17708 4861 738 0,'0'0'539'0,"0"0"25"15,0 0-239 1,0 0-24-16,0 0-94 0,0 0-85 16,0 0-70-16,-17 50 26 15,17-16 3-15,0 7-28 16,3-1-30-16,3-2-10 16,0-3-13-16,-1-6-19 15,0-8-138-15,-5-7-128 16,0-7-410-16,-1-7-786 0</inkml:trace>
  <inkml:trace contextRef="#ctx0" brushRef="#br0" timeOffset="227060.0113">17508 5000 834 0,'0'0'663'0,"0"0"-411"16,119-19-93-16,-11-3-86 15,44-5-29-15,-17 3-44 16,-17 5-291-16</inkml:trace>
  <inkml:trace contextRef="#ctx0" brushRef="#br0" timeOffset="227469.0279">18659 4877 884 0,'0'0'396'0,"0"0"131"15,0 0-255-15,0 0 25 0,0 0-64 16,0 0-54-16,0 0-64 16,0 1-64-16,6 19-9 15,5 10 40-15,3 4-18 16,0 4-31-16,1 2-16 15,-5-2-11-15,-1-7-6 16,-1-6-9-16,-5-6-102 16,-3-5-172-16,-7-4-267 15,-9-8-302-15</inkml:trace>
  <inkml:trace contextRef="#ctx0" brushRef="#br0" timeOffset="227619.2007">18547 5032 530 0,'0'0'938'0,"0"0"-647"0,99-4-112 15,-10-7-109-15,31-3-70 16,-16 2-66-16,-20-3-683 0</inkml:trace>
  <inkml:trace contextRef="#ctx0" brushRef="#br0" timeOffset="228066.2355">20571 4824 1237 0,'0'0'619'0,"0"0"-285"0,0 0-138 16,0 0-55-16,0 0-3 16,0 0 16-16,-20 93-50 15,20-54-51-15,0-2-28 16,3-1-13-16,1-1-12 15,1-7-83-15,-5-4-139 16,0-6-268-16,-5-11-445 0</inkml:trace>
  <inkml:trace contextRef="#ctx0" brushRef="#br0" timeOffset="228192.5493">20427 4971 894 0,'0'0'267'15,"98"-10"-99"-15,20 0-95 16,-6 1-73-16,-6 1-161 0</inkml:trace>
  <inkml:trace contextRef="#ctx0" brushRef="#br0" timeOffset="228609.8249">21666 4817 916 0,'0'0'628'16,"0"0"-134"-16,0 0-255 0,0 0 22 15,0 0-18 1,8 91-52-16,-1-57-62 0,5 5-56 15,-3-3-37-15,2-2-18 16,-3-6-7-16,-3-5-11 16,-2-6-9-16,-3-5-90 15,-5-9-173-15,-11-3-256 16,-5 0-434-16</inkml:trace>
  <inkml:trace contextRef="#ctx0" brushRef="#br0" timeOffset="228735.1858">21551 5000 434 0,'0'0'1203'16,"0"0"-918"-16,87-24-140 0,-4 9-93 15,36 1-49-15,-14 1-3 16,-12 4-488-16</inkml:trace>
  <inkml:trace contextRef="#ctx0" brushRef="#br0" timeOffset="229173.7757">23310 5037 679 0,'0'0'677'0,"0"0"-128"16,0 0-200-16,0 0-50 16,0 0-45-16,0 0-82 15,0 0-93-15,0 16-31 16,0 4 14-16,3 5-22 0,3 1-17 16,2-1-7-16,0-1-16 15,-2-4-32-15,-1-5-103 16,-5-5-189-16,0-4-402 15,-5-6-846-15</inkml:trace>
  <inkml:trace contextRef="#ctx0" brushRef="#br0" timeOffset="229314.1782">23125 5115 1077 0,'0'0'600'0,"0"0"-433"0,167-27-84 15,-21-1-78-15,-10 2-5 16,-22 2-750-16</inkml:trace>
  <inkml:trace contextRef="#ctx0" brushRef="#br0" timeOffset="239056.0015">10381 4246 127 0,'0'0'152'15,"0"0"-73"-15,0 0 28 16,0 0 7-16,0 0 10 16,0 0-25-16,-42-8-12 15,33 5-6-15,0 2-19 16,-1 0-1-16,-3 1-18 16,0-1-5-16,-3 1 4 0,1 0-9 15,-3 0-2-15,3 3-10 16,-2 6 1-16,1 2 0 15,0 1-5-15,4 3-2 16,-1-1-2-16,7 3 0 16,0 0-7-16,4 2 1 15,1 0 0-15,1 2-5 16,0 4 9-16,0 3-4 16,0 1-5-16,1 4 8 15,5-1 0-15,0 2 0 0,2-8-4 16,4 2 0-1,0-6-4-15,4-3 0 0,-1-4-1 16,6-4 1-16,1 0 5 16,3-3-5-16,3 0-2 15,0 3 3-15,2 1-3 16,-3 4-3-16,-4 2-6 16,-2 4 8-16,-7 5 1 15,-1-1 0-15,-4 2 1 16,-3-2 8-16,2 0 3 15,-1 0 2-15,-1-4 2 16,1 3 2-16,1-2 1 16,2 1-3-16,-1 1-6 15,2-2 1-15,0-2-2 16,0-2 3-16,3 0-5 0,-1-3 2 16,-1-2-8-16,1-2 9 15,-2 0-8-15,-1 0 4 16,0-5-6-16,-2 4 1 15,-2-5 7-15,0 4-8 16,0-4 1-16,-3 2 5 16,0-3-5-16,0 0 0 15,3 2 12-15,0-4 0 16,4 0-5-16,4-1-2 16,5-2 4-16,4 0-3 15,6-5 5-15,7-7-1 16,0-3 6-16,1 1 0 15,-3 2-5-15,-1 1-2 0,-6 0-3 16,-3 5 11-16,-6 0-6 16,-2 1 5-16,-2 2 8 15,-1 0-9-15,-2 0 8 16,0-2-2-16,-2-1-2 16,2 0 1-16,-2-2 0 15,0-3-3-15,-2 2-8 16,-1-4-1-16,-1-1 4 15,-4-5-5-15,-1-2-1 16,0-8 3-16,0-3 5 16,-9-4-2-16,-4-3-4 15,-2-1 0-15,0-4-2 0,-3 0-1 16,0 1-4-16,-3-1 11 16,2 2-1-16,1 2-5 15,-1 5 4-15,-2 2 3 16,3 4-2-16,-3 1 1 15,0 4-2-15,0-1-1 16,2 3 2-16,0 1 0 16,-1 0-8-16,1 2-3 15,-1-2-1-15,2 1 1 16,1 1 5-16,0 0 0 16,-1-1-6-16,0-1 6 15,2 2 1-15,-2-3-5 16,3 2 10-16,-1 0-5 15,1 1 8-15,-2 4-5 16,2 0 10-16,1 4-4 0,-2 2-3 16,0 3-4-16,-2 3-1 15,-1 1-7-15,-3 2 5 16,-1 0-5-16,-2 0 1 16,-2 0 4-16,0 5-6 15,3 0 1-15,3 1 1 16,2 1-1-16,0 3-1 15,-4 10-35-15,2 0-239 16,2-7-770-16</inkml:trace>
  <inkml:trace contextRef="#ctx0" brushRef="#br0" timeOffset="248276.5681">10648 3500 555 0,'0'0'381'16,"0"0"-73"-16,0 0 22 15,0 0-53-15,0 0-18 16,-43-77-56-16,38 70-27 16,2 3-18-16,2 4-51 0,-2 0-52 15,0 0-31 1,-2 13-16-16,-3 11-7 0,0 7 1 16,-1 6 11-16,0 5-13 15,2 17-37-15,2-10-205 16,2-11-603-16</inkml:trace>
  <inkml:trace contextRef="#ctx0" brushRef="#br0" timeOffset="249057.4702">13470 3537 605 0,'0'0'245'0,"0"0"53"15,0 0-52-15,0 0 16 0,0 0-26 16,0 0-95-16,0 0-34 16,-28-50-24-16,35 41-22 15,8-1-29-15,2 5-5 16,5 1-5-16,0 4-7 16,-2 0 0-16,0 0 4 15,-4 14-3-15,-5 2 3 16,-5 5 4-16,-6 3 1 15,0 4 14-15,-1-1 19 16,-11 0 16-16,-3 0-3 16,0-3-14-16,2-4-11 0,2-6-4 15,5-5-4 1,0-2-7-16,6-6-6 16,0-1-5-16,0 0 4 0,2 0-7 15,16 0-1-15,8-8 0 16,10-6-8-16,10-2-7 15,29-9-98-15,-9 5-166 16,-8 1-426-16</inkml:trace>
  <inkml:trace contextRef="#ctx0" brushRef="#br0" timeOffset="250515.8137">18905 3542 1129 0,'0'0'496'0,"0"0"-190"16,0 0-103-16,0 0-2 16,0 0-84-16,0 0-53 15,0 0-32-15,47-42-16 16,-28 40 0-16,0 2-8 16,-2 0-7-16,-4 0-1 15,-2 9 0-15,-4 4 0 16,-4 1 0-16,-1 2 0 15,-2 1 1-15,0 1 1 0,-3 1 4 16,-5-5-6-16,1 0 2 16,-1-4-1-16,4-4 0 15,2-4 0-15,2-2-1 16,0 2 1-16,0-2 5 16,5 5 4-16,10 0 14 15,1 1 23-15,4 3 0 16,0 2-4-16,-2 1 2 15,0-2-3-15,-4 4-17 16,-3 0-10-16,-6 0 2 16,-5 2-7-16,0 4 5 15,-12 2 18-15,-13 3-6 16,-8 3-10-16,-10 1-5 16,-4 0-12-16,-11-4-38 15,11-7-143-15,12-11-414 0</inkml:trace>
  <inkml:trace contextRef="#ctx0" brushRef="#br0" timeOffset="251836.055">22081 3341 1207 0,'0'0'385'0,"0"0"-38"16,0 0-65-16,0 0-62 16,0 0-81-16,0 0-84 0,0 0-34 15,-7 11-12-15,5 14 5 16,-2 3 5-16,-3 0 14 15,-4 1 12-15,0-3-5 16,-2-4-21-16,-1-1-1 16,4-6-7-16,0-2-10 15,5-5 7-15,2-4-7 16,3 0-1-16,0-4 0 16,6 3-6-16,13 0 5 15,8 1 1-15,6-2 1 0,4-1-1 16,1-1-21-1,-3 0-31-15,-6-1-18 0,-10-8 9 16,-6-1 23-16,-8-3 21 16,-5-5 9-16,0-2 8 15,-3-2 0-15,-9 2 8 16,2 1 21-16,2 8 44 16,2 5 27-16,2 4-32 15,2 2-40-15,2 13-21 16,0 13-6-16,0 11 10 15,0 7 5-15,0 3 1 16,0 1-11-16,0-1-6 16,18 3 0-16,3-11-230 0,7-19-708 15</inkml:trace>
  <inkml:trace contextRef="#ctx0" brushRef="#br0" timeOffset="252466.4672">23804 3328 859 0,'0'0'385'0,"0"0"-69"15,0 0-20-15,0 0-98 16,0 0-45-16,0 0-43 16,0 0-26-16,-33 15 2 15,33-3-3-15,0 0 1 16,8 5-19-16,8 2-23 16,2 8 0-16,4-1 4 15,-1 5-11-15,-3 2-19 16,-3-3-10-16,-9 1 1 15,-6 0-1-15,0-2 2 0,-8-4-8 16,-11-3-23-16,-6-3-95 16,-16-9-79-16,5-5-187 15,5-5-515-15</inkml:trace>
  <inkml:trace contextRef="#ctx0" brushRef="#br0" timeOffset="252624.9517">23743 3348 1367 0,'0'0'325'0,"0"0"-12"15,88-43-148-15,-18 18-19 16,32-4-76-16,30-3-70 16,-17 9-48-16,-26 5-803 0</inkml:trace>
  <inkml:trace contextRef="#ctx0" brushRef="#br0" timeOffset="255151.4048">26052 5188 1393 0,'0'0'477'0,"0"0"-171"16,0 0-123-16,0 0-5 15,0 0-14-15,0 0-7 16,94 11-8-16,-36-11-52 16,12 0-32-16,0 0-16 15,0 0-14-15,-7 0-19 16,-10-3-8-16,-14 3-8 16,-13 0 0-16,-13 0-74 0,-13 0-119 15,-9 0-165 1,-15-2-434-16</inkml:trace>
  <inkml:trace contextRef="#ctx0" brushRef="#br0" timeOffset="255552.3486">26138 4976 1400 0,'0'0'320'0,"0"0"-20"15,0 0-78-15,0 0-29 0,0 0-91 16,0 0-41-16,0 0-13 16,15-25-21-16,-15 33-14 15,-6 9 2-15,-6 10 18 16,-9 6 13-16,0 4-4 15,-4-1-9-15,3-2-3 16,2-4-7-16,7-2-3 16,7-4-11-16,6-3 0 15,0-4-8-15,12-3 0 16,13-5 7-16,8-7 1 16,7-2 0-16,6 0-2 15,2-4-5-15,3-6-2 16,-2 0-1-16,-4 3-96 0,2 0-134 15,-12 3-260-15,-14 1-492 16</inkml:trace>
  <inkml:trace contextRef="#ctx0" brushRef="#br0" timeOffset="266159.8329">10396 8875 738 0,'0'0'317'0,"0"0"-128"16,0 0 45-16,-81 8-10 16,56 3-50-16,-2 5-35 0,0 5-20 15,2 4-13-15,1 8-4 16,2 2-22-16,4 6-29 15,9 5-1-15,7 3-8 16,2 4 1-16,14 0 9 16,14-2 8-16,8-3-3 15,7-8-17-15,2-10-6 16,3-10-1-16,-2-11-5 16,-3-9-7-16,-2 0-1 15,-7-16 2-15,-3-7 4 16,-4-10 4-16,-3-6-10 15,-5-3-8-15,-4-5-3 16,-3-6-3-16,-9-3-4 16,-3-3 5-16,0-1-1 0,-18 0 0 15,-4 3-6-15,-5 7 1 16,0 12 0-16,-3 11 0 16,0 12-1-16,-5 13-9 15,0 4-64-15,-2 52-147 16,7 0-95-16,8 3-429 0</inkml:trace>
  <inkml:trace contextRef="#ctx0" brushRef="#br0" timeOffset="266846.306">10548 9595 383 0,'0'0'362'0,"0"0"-126"16,0 0-25-16,0 0-30 15,0 0-7-15,-92-11-25 16,69 11 8-16,-4 9-22 16,-1 8 7-16,3 8-16 15,-2 8-18-15,5 11-18 16,3 18-24-16,10 19 16 16,5-2 14-16,4-7-12 15,6-11-5-15,9-18-7 0,6 1-18 16,7 1-6-1,5-11-13-15,4-9-3 0,4-9-1 16,3-9-8-16,1-7-7 16,0-3 1-16,-3-17-2 15,-3-7-2-15,-4-9 1 16,-8-7-4-16,-6-6-2 16,-6-6-7-16,-9-6 5 15,-6-2-6-15,-5-3 0 16,-17-1 1-16,-6 2-1 15,-7 7 6-15,-1 9-5 16,-4 15-1-16,0 17 0 16,-9 17-33-16,-47 36-93 15,10 13-240-15,-8 9-755 0</inkml:trace>
  <inkml:trace contextRef="#ctx0" brushRef="#br0" timeOffset="277671.2345">28599 4593 1136 0,'0'0'361'15,"0"0"-79"-15,0 0 54 0,0 0-82 16,-97-38-51-16,73 38-48 16,-1 10-43-16,2 15-31 15,1 10-9-15,5 8-1 16,6 7 6-16,6-2-26 16,5-1-23-16,5-7-10 15,12-9-10-15,5-7 13 16,3-9-9-16,0-10-2 15,4-5-8-15,-4-9 5 16,-1-15 5-16,-5-10 0 16,-4-6-10-16,-9-4 4 15,-6-3-4-15,0 2-1 16,-15 5 10-16,-4 8-10 16,-7 12-1-16,0 11-6 15,-3 9-31-15,1 3-54 0,7 16-56 16,21 12-179-1,0-3-263-15,14-5-445 0</inkml:trace>
  <inkml:trace contextRef="#ctx0" brushRef="#br0" timeOffset="277819.0297">28614 4613 1670 0,'0'0'389'15,"0"0"-39"-15,0 0-170 16,0 0-114-16,0 0-66 15,0 0-52-15,0 0-150 16,106-14-355-16,-72 14-459 0</inkml:trace>
  <inkml:trace contextRef="#ctx0" brushRef="#br0" timeOffset="278202.7721">28850 4392 1722 0,'0'0'503'0,"0"0"-275"16,0 0-145-16,0 0 8 15,0 0 103-15,-2 104-42 16,8-61-46-16,6 0-28 16,7-5-43-16,3-3-23 0,4-7-6 15,1-6 3 1,-2-10 6-16,1-11-15 0,-7-1-1 15,-1-13 0-15,-6-13-5 16,-5-8 0-16,-7-5 6 16,0 0 8-16,0 3-8 15,-4 9 0-15,0 10 4 16,1 10 20-16,0 7-6 16,1 7-18-16,2 18 0 15,0 13 0-15,0 5 15 16,5 7-6-16,4 0-8 15,4-2 1-15,-1-2-2 16,3-6-53-16,4-2-180 16,1-11-323-16,-4-15-428 0</inkml:trace>
  <inkml:trace contextRef="#ctx0" brushRef="#br0" timeOffset="278615.3405">29214 4400 1763 0,'0'0'375'0,"0"0"-124"16,0 0-145-16,0 0 1 15,109-48-36-15,-69 45-19 16,-2 3 11-16,-10 0-20 16,-9 10-8-16,-6 2-14 15,-8 5 1-15,-5 0-3 16,0 0-4-16,0 3 17 0,-12-1-8 15,-2 0-5 1,-2-2 5-16,1-5-11 0,3-4-1 16,6-2 27-16,3-5 33 15,3-1 12-15,0 0-21 16,0 2-29-16,5 3-22 16,13 5 15-16,5 2 5 15,6 5 1-15,2 3-9 16,2 3-5-16,-3 1-1 15,-6 2 17-15,-6 2-2 16,-11-2-15-16,-7 3-5 16,-23 0 8-16,-48 7-3 15,-78 16-4-15,-112 24-14 16,-85 8-156-16,45-12-368 0,25-15-2196 0</inkml:trace>
  <inkml:trace contextRef="#ctx0" brushRef="#br0" timeOffset="281033.1802">31660 3999 535 0,'0'0'878'15,"0"0"-644"-15,0 0 29 0,0 0-6 16,0 0-105-16,0 0-79 16,0 0-39-16,-69 14-18 15,36 18-1-15,-4 5-2 16,-3 2 5-16,0 0 16 15,-2-2-4-15,3-2-5 16,6-7-7-16,7-6-6 16,9-8-6-16,5-7-4 15,9-4-2-15,3-3 19 16,0 0 19-16,0 0 42 16,3-7-44-16,5-4-11 15,3 0-24-15,2 0 10 16,1 3-11-16,3 7 0 0,2 1-2 15,3 1-14-15,4 15 11 16,2 6 5-16,4 1 6 16,-1 3-5-16,-1-1 6 15,-2-1-7-15,-1-4 0 16,-2 0 0-16,-2-8-2 16,-7 0-4-16,0-6-10 15,-2-2-112-15,5-4-104 16,-4 0-249-16,-1 0-251 0</inkml:trace>
  <inkml:trace contextRef="#ctx0" brushRef="#br0" timeOffset="281656.7924">31986 4047 1043 0,'0'0'304'0,"0"0"4"16,0 0-33-16,0 0-92 16,0 0-89-16,0 0-10 15,-91 56 8-15,77-22-1 16,5 3-17-16,4-1 14 0,5 0-18 16,0-3-15-16,6-7-7 15,9-6-26-15,2-3-4 16,2-9-9-16,-1-5-3 15,1-3 2-15,-1-4 4 16,-1-15-1-16,-5-8 0 16,-4-5-10-16,-6-6-1 15,-2-3-28-15,-5 0-18 16,-11 7-35-16,-3 8 8 16,-1 10-34-16,1 12-28 15,1 4-89-15,5 17-80 16,5 5-188-16,5 0-252 0</inkml:trace>
  <inkml:trace contextRef="#ctx0" brushRef="#br0" timeOffset="281784.1633">32013 4130 1071 0,'0'0'213'16,"0"0"-43"-16,0 0-117 15,0 0-53-15,0 0-282 16,0 0-604-16</inkml:trace>
  <inkml:trace contextRef="#ctx0" brushRef="#br0" timeOffset="282188.7242">32184 3937 1386 0,'0'0'396'0,"0"0"-87"15,0 0-92-15,0 0-92 16,0 0-57-16,0 0-7 16,0 0 45-16,14 97-36 15,4-63-11-15,8 0-24 16,2-2-14-16,3-6-6 16,1-6-6-16,-4-5-9 15,-3-8-1-15,-4-7-44 16,-6 0-15-16,-4-19-4 15,-4-7 9-15,-6-8 18 16,-1-5 22-16,0-3 15 0,0-1 0 16,0 6 1-1,-3 12 23-15,2 8 21 0,-2 13-1 16,3 4-20-16,0 10-24 16,0 17 2-16,9 9 11 15,5 3 8-15,5 4-5 16,0-2-8-16,5 0-8 15,3-2-1-15,10 7-115 16,-7-13-423-16,-4-11-842 0</inkml:trace>
  <inkml:trace contextRef="#ctx0" brushRef="#br0" timeOffset="282589.1829">32681 3777 1393 0,'0'0'208'16,"0"0"-27"-16,0 0-50 15,0 0 10-15,102-9-41 16,-75 15-19-16,-5 5-19 16,-7 4-28-16,-6 1-16 15,-3-1-9-15,-6 3 3 16,0-1-5-16,-4 0 1 15,-7-3-7-15,2-2 8 16,3-5 1-16,2-6 11 16,4-1 49-16,0 0 58 15,0 0 8-15,0 0-72 0,7 0-43 16,4 6-20-16,5 5 11 16,5 3 2-16,4 5 1 15,1 2 5-15,-4 1 0 16,-5 0-2-16,-6 3-2 15,-11-1-7-15,0 2 3 16,-38 10-12-16,-35 4-4 16,-53 1-173-16,11-7-403 15,-4-12-1136-15</inkml:trace>
  <inkml:trace contextRef="#ctx0" brushRef="#br0" timeOffset="283770.101">31721 4233 684 0,'0'0'485'0,"0"0"-285"16,0 0 0-16,0 0-48 15,0 0-48-15,0 0-30 16,0 0-11-16,0 0 0 16,0 0 5-16,0 0 8 15,0 0-8-15,0-1-9 16,0-4-10-16,0-1-4 16,0-3-45-16,11-4-83 15,0 3-167-15,-3 1-371 0</inkml:trace>
  <inkml:trace contextRef="#ctx0" brushRef="#br0" timeOffset="284624.01">30596 4213 593 0,'0'0'201'0,"0"0"20"0,0 0-26 16,0 0-53-16,0 0-3 16,-86 17-25-16,75-4-24 15,7 1-29-15,4 1-28 16,0 1 9-16,4 1 0 16,12 1-17-16,3 1-6 15,3 0-7-15,-2 1-2 16,-1-1-8-16,-4 1 8 15,-5-3-1-15,-5 0 0 16,-5 2-2-16,0-4-4 16,-12 3 9-16,-9-3-11 0,-4 0 4 15,-7-1-5 1,1-7-94-16,-10-7-115 0,8 0-81 16,10-1-322-16</inkml:trace>
  <inkml:trace contextRef="#ctx0" brushRef="#br0" timeOffset="284933.628">30707 4202 916 0,'0'0'279'0,"0"0"-23"0,0 0-54 16,0 0-69-16,0 0-33 15,0 0-29-15,-59 83 10 16,58-52-9-16,1-2-10 16,0-1-14-16,8-1-14 15,7-5-14-15,7-3-6 16,2-6-14-16,4-4-63 15,9-9-118-15,-7-4-191 16,-4-12-391-16</inkml:trace>
  <inkml:trace contextRef="#ctx0" brushRef="#br0" timeOffset="285688.8666">30838 4174 227 0,'0'0'989'15,"0"0"-783"-15,0 0 23 16,0 0-56-16,0 0-37 16,-52 75-47-16,50-45-23 15,2 0-11-15,0-1-9 16,10-4-20-16,3-5-5 16,0-6-15-16,2-6-6 15,-1-8-8-15,-1 0 7 16,-1-13-12-16,-1-9-37 0,-1-6-6 15,-6-3 19 1,-4-5 12-16,0 3 15 0,0 0 9 16,-6 7 1-16,-2 9 12 15,0 7 0-15,0 8 28 16,1 2-19-16,-2 2-5 16,2 12-16-16,2 5 5 15,4 4-5-15,1 0-10 16,1-1 0-16,17-4-23 15,1-5-42-15,5-8-65 16,-2-5-39-16,-2 0 73 16,-4-4 19-16,-4-8 44 0,-1-3 36 15,-7-1 7 1,-1 0 29-16,-3 2 36 16,0 3 28-16,0 1 14 0,0 3-15 15,0 4 3-15,0 3 5 16,0 0-58-16,0 0-24 15,0 6-17-15,0 7 9 16,5 4 2-16,2 0 7 16,3 0-4-16,0 0 3 15,0-3-8-15,2-1-1 16,-3-9-8-16,0-4-1 16,1 0-6-16,-2-4-8 15,1-15-11-15,-3-6-16 0,-3-6 13 16,-2-8 7-1,-1-3 12-15,0-1 9 0,0 0 6 16,-6 3 4-16,-1 10 49 16,1 10 9-16,-2 9 38 15,-1 11-11-15,0 5-59 16,-3 18-23-16,-2 13-4 16,1 6 9-16,2 6 9 15,8 0-3-15,3-1-5 16,13-3-7-16,20-5 3 15,29 1-15-15,46-5-51 16,-10-9-282-16,-5-8-791 0</inkml:trace>
  <inkml:trace contextRef="#ctx0" brushRef="#br0" timeOffset="286190.4432">31317 5005 1013 0,'0'0'577'16,"0"0"-307"-16,0 0 115 16,0 0-66-16,0 0-125 15,-94-32-64-15,60 54-39 16,1 9-11-16,5 7-8 16,8 5-24-16,10-1-18 0,10 2-18 15,4-4-10-15,20-2-2 16,13-6 0-16,8-8-21 15,9-12-111-15,20-12-155 16,-11-19-240-16,-14-7-459 0</inkml:trace>
  <inkml:trace contextRef="#ctx0" brushRef="#br0" timeOffset="286389.9149">31421 4696 1378 0,'0'0'359'16,"0"0"131"-16,0 0-247 15,0 0-118-15,0 0-79 16,0 0-10-16,-13 87 59 0,26-29-2 16,7 4-28-16,1 4-18 15,4-1-37-15,2-7-10 16,0-5-19-16,13-10-161 16,-7-13-209-16,-6-16-450 0</inkml:trace>
  <inkml:trace contextRef="#ctx0" brushRef="#br0" timeOffset="287204.4464">31700 4838 1385 0,'0'0'313'16,"0"0"-100"-16,0 0-95 16,0 0 13-16,-15 76-38 0,8-41-23 15,-2 2-18 1,6-3-25-16,1-1-13 0,2-7-14 15,0-6-1-15,2-7-98 16,6-10-34-16,3-3-9 16,0-13 37-16,-1-10-8 15,2-5 43-15,-4-3 60 16,1 0 10-16,-2 3 36 16,-1 3 29-16,1 6 14 15,-2 6 9-15,0 8-5 16,2 5-20-16,-1 0-23 15,0 14 2-15,3 9 32 16,2 3 10-16,0 5-11 16,5 2-29-16,1-3-9 0,2-4-19 15,2-6-6-15,3-7-10 16,-2-9-18-16,-1-4-71 16,-4-10-49-16,-4-14-43 15,-5-8-23-15,-7-6 57 16,-1-4 98-16,0 1 49 15,-1 4 31-15,-7 7 42 16,1 8 5-16,1 7-1 16,1 8-2-16,4 3-18 15,-1 4-26-15,2 0-30 16,0 0-1-16,0 0-11 16,3 10 10-16,6 4-8 15,3 0 4-15,0 5 5 0,1 2 2 16,-1 1-1-16,2 1 5 15,-1-1-3-15,-1-1-3 16,0-4 6-16,-3-4-5 16,-1-3-1-16,-1-5 0 15,2-5-2-15,1 0-6 16,7-15 0-16,1-10-23 16,4-6-20-16,-1-6 18 15,-6 1 0-15,-2 2 17 16,-5 5 16-16,-5 10 5 15,-3 6 40-15,0 6 33 16,0 5-6-16,0 2-23 16,0 0-34-16,0 15-14 15,4 4 11-15,1 5-5 16,2 5 4-16,5 4-3 0,-1 1 0 16,0 3 7-16,-2 0 8 15,-3 0 4-15,-3-3 0 16,-3 1-14-16,0-4 2 15,-13-5-14-15,-5-3-1 16,-3-6-35-16,-3-15-140 16,3-2-155-16,5-2-316 0</inkml:trace>
  <inkml:trace contextRef="#ctx0" brushRef="#br0" timeOffset="287350.8427">32370 4908 1172 0,'0'0'239'0,"0"0"-102"16,0 0-66-16,88-24-35 16,-48 17-21-16,10-5-15 15,-9 4-163-15,-10 1-589 0</inkml:trace>
  <inkml:trace contextRef="#ctx0" brushRef="#br0" timeOffset="287520.4502">32449 5017 584 0,'0'0'779'0,"0"0"-637"15,0 0-3-15,0 0-55 16,0 0 17 0,124-5-47-16,-58-11-54 0,35-14-38 15,-19 1-265-15,-9 0-520 0</inkml:trace>
  <inkml:trace contextRef="#ctx0" brushRef="#br0" timeOffset="287866.0659">33149 4599 1098 0,'0'0'496'0,"0"0"-209"15,0 0-18-15,0 0-33 16,-99 49-40-16,74-18-30 0,4 5-14 15,4 4-32 1,6 4-26-16,8 1-25 0,3 2-12 16,0-2-17-16,16-5-7 15,5-1-6-15,4-9-15 16,4-7-6-16,-1-7 1 16,0-8-5-16,1-8 8 15,-1 0-1-15,0-17 3 16,-1-8 0-16,-2-10-4 15,-5-9 2-15,-5-8 2 16,-8-7 6-16,-5-2-12 16,-2 1-6-16,-6 12 6 15,-20 12-6-15,-24 21-17 16,-74 20-59-16,8 18-156 0,-13 11-568 16</inkml:trace>
  <inkml:trace contextRef="#ctx0" brushRef="#br0" timeOffset="295111.4664">11743 5857 327 0,'0'0'549'0,"0"0"-322"16,0 0 39-16,0 0-16 0,0 0-48 16,0 0-68-16,-8-3-69 15,8 27-36-15,0 15 34 16,8 10 38-16,2 7-33 15,2 1-30-15,-1 2-16 16,-2-6-10-16,-3-7-10 16,1-6-2-16,-4-8-9 15,-2-8-164-15,-1-10-156 16,0-8-206-16,-10-6-369 0</inkml:trace>
  <inkml:trace contextRef="#ctx0" brushRef="#br0" timeOffset="295471.7638">11694 5808 846 0,'0'0'234'15,"0"0"-24"-15,0 0-49 16,0 0-71-16,0 0 23 16,111-59 11-16,-59 46-29 15,4-2-4-15,-1 1-15 16,-3 2-17-16,-8 0-15 15,-7 4-19-15,-12 7-8 16,-7 1-9-16,-3 0-6 16,-6 17 21-16,-2 5 11 15,1 6 18-15,-2 6-1 16,-3 4 0-16,1 2-8 16,-1 1-11-16,0-3-9 15,0 0-8-15,0-2-4 0,0-4-10 16,-1 0 5-1,-1-6-5-15,-1-2 0 0,0-2 1 16,0-2-1-16,-13-1-1 16,-8-2-21-16,-26 2-70 15,3-4-166-15,-3-5-407 0</inkml:trace>
  <inkml:trace contextRef="#ctx0" brushRef="#br0" timeOffset="295932.8919">11691 6595 1075 0,'0'0'311'0,"0"0"-1"16,0 0-125-16,0 0-101 16,0 0-16-16,0 0 31 15,-14 92 4-15,28-44-13 16,2 3-29-16,-1 2-31 16,3-2-15-16,-5-3-6 15,-1-4-8-15,-1-8-1 16,-5-7-58-16,-6-11-141 15,0-9-148-15,-2-9-269 0</inkml:trace>
  <inkml:trace contextRef="#ctx0" brushRef="#br0" timeOffset="296321.0221">11616 6466 963 0,'0'0'230'15,"0"0"-31"-15,0 0-40 16,114-38 3-16,-67 26-39 16,5-2-31-16,-1 1-32 15,0 1-18-15,-9 1-20 16,-5 2-7-16,-15 2-9 16,-5 7 3-16,-8 0 7 15,-5 0 12-15,-1 0 12 16,3 14 41-16,-2 8 11 0,2 8 0 15,0 11-12 1,5 5 3-16,-1 7-2 0,2 2-7 16,3 1-1-16,0 1-19 15,0-4-11-15,-2-5-11 16,-1-5-22-16,-3-7-4 16,-4-6-4-16,-5-6 4 15,0-8-5-15,0-6 5 16,-11 0 2-16,-13-5-7 15,-12-2-1-15,-23-1-46 16,-41 5-130-16,12-3-153 16,-2 2-549-16</inkml:trace>
  <inkml:trace contextRef="#ctx0" brushRef="#br0" timeOffset="296991.9665">11717 8177 183 0,'0'0'873'15,"0"0"-598"-15,0 0 38 16,0 0-62-16,0 0-30 16,0 0-97-16,0 0-62 15,-31 17-28-15,33 17 39 16,10 10 10-16,2 9-1 15,2 5-36-15,0-2-30 16,-4-3-7-16,1-7 5 0,-4-7-14 16,-1-6-9-16,-4-8-98 15,-1-11-88-15,-3-14-141 16,0 0-182-16,-7-14-395 0</inkml:trace>
  <inkml:trace contextRef="#ctx0" brushRef="#br0" timeOffset="297341.8766">11677 8199 848 0,'0'0'267'15,"0"0"-64"-15,0 0-63 0,0 0 0 16,0 0-23 0,91-68-24-16,-57 54-8 0,-1 1-19 15,-3 4-10-15,-3 1-19 16,-7 3-7-16,-3 4-2 15,-5 1-5-15,0 0 4 16,-3 1 8-16,2 14 24 16,0 6 17-16,3 5 5 15,1 8 4-15,0 3-12 16,1 5-20-16,-1-2-12 16,1 2 5-16,1 1-9 15,-1-3-17-15,-2-1-4 16,-1-3-6-16,-4-5-4 0,-4 1 6 15,-5-4-12 1,0-4 1-16,-6-4-1 0,-18-1-11 16,-42 1-80-16,5-6-124 15,-11-4-418-15</inkml:trace>
  <inkml:trace contextRef="#ctx0" brushRef="#br0" timeOffset="304002.2426">11282 13987 1033 0,'0'0'407'16,"0"0"-100"-16,0 0 30 0,0 0-108 16,0 0-106-16,0 0-64 15,-16 52 33-15,22 0 45 16,5 11-20-16,1 4-38 15,3 1-33-15,-1 0-17 16,-1-7-10-16,2-3-7 16,-3-5-12-16,0-9-4 15,-3-5-47-15,-5-9-93 16,-4-7-84-16,-7-6-107 16,-14-10-232-16,-7-5-184 0</inkml:trace>
  <inkml:trace contextRef="#ctx0" brushRef="#br0" timeOffset="304209.9055">11054 14576 922 0,'0'0'807'0,"0"0"-542"15,0 0-37-15,0 0-95 0,0 0 39 16,0 0 1-16,128-6-18 16,-71 11-58-16,1 2-40 15,3 0-18-15,-3-1-21 16,-4-3-12-16,-6-3-5 15,-5 0-1-15,-7 0-44 16,-8-3-134-16,-6-20-132 16,-8 2-344-16,-8-1-578 0</inkml:trace>
  <inkml:trace contextRef="#ctx0" brushRef="#br0" timeOffset="304367.6794">11559 14234 1520 0,'0'0'518'15,"0"0"-265"1,0 0-133-16,0 0-44 0,-10 80 21 16,9-18-47-16,-1 19-17 15,1 17-31-15,-7 9-2 16,3-25-218-16,-5-15-489 0</inkml:trace>
  <inkml:trace contextRef="#ctx0" brushRef="#br0" timeOffset="309250.0885">16429 11829 1122 0,'0'0'233'0,"0"0"49"16,0 0 38-16,0 0-26 15,0 0-117-15,0 0-94 16,0 0 5-16,-12 75 35 15,32-20-17-15,7 8-33 16,3-3-34-16,1-2-18 16,2-5-4-16,-3-6-10 15,-2-7-7-15,-4-7-77 16,-7-7-165-16,-15-7-129 16,-2-6-326-16,-3-9-385 0</inkml:trace>
  <inkml:trace contextRef="#ctx0" brushRef="#br0" timeOffset="309450.7308">16282 12322 1309 0,'0'0'372'16,"0"0"-225"-16,0 0 35 16,0 0 4-16,85 28-50 15,-39-24-47-15,5-4-19 16,1 0-28-16,1 0-27 15,-3-6-14-15,-2-5-1 16,1-9-141-16,-14 3-194 16,-11-1-379-16</inkml:trace>
  <inkml:trace contextRef="#ctx0" brushRef="#br0" timeOffset="309630.5742">16719 12011 1347 0,'0'0'271'0,"0"0"-37"16,0 0 44-16,0 109-68 16,4-66-79-16,4 3-38 15,-1-3-33-15,0-2-38 16,-1-2-22-16,-3 7-24 16,-1-8-172-16,-2-10-430 0</inkml:trace>
  <inkml:trace contextRef="#ctx0" brushRef="#br0" timeOffset="359259.9535">19680 17548 656 0,'0'0'548'0,"0"0"-342"0,0 0 22 16,0 0-18-16,0 0-11 15,0 0-89-15,-5-16-64 16,8 32-19-16,9 6 17 15,0 4 8-15,-1 6-14 16,2-3-14-16,-4 1-12 16,0-2-3-16,-2-3-9 15,-1-4 0-15,-3-2-40 16,0-8-65-16,-1-3-100 16,-2-8-59-16,0 0-92 15,-6-5-501-15</inkml:trace>
  <inkml:trace contextRef="#ctx0" brushRef="#br0" timeOffset="359442.2484">19641 17541 1069 0,'0'0'300'16,"0"0"-164"-16,0 0-60 15,0 0-15-15,0 0-27 16,76-80-20-16,-52 66-14 15,1 0-60-15,8-2-100 16,-8 5-78-16,-4 2-303 0</inkml:trace>
  <inkml:trace contextRef="#ctx0" brushRef="#br0" timeOffset="359640.2368">19648 17677 1043 0,'0'0'262'16,"0"0"-77"-16,0 0-106 15,0 0 24-15,0 0-36 16,0 0-42-16,121-29-25 16,-72 10-13-16,18-8-159 15,-12 6-130-15,-10 2-418 0</inkml:trace>
  <inkml:trace contextRef="#ctx0" brushRef="#br0" timeOffset="360135.8178">20082 17515 1064 0,'0'0'310'16,"0"0"-106"-16,0 0-48 15,0 0 1-15,8 77-42 16,2-57-51-16,3-1-14 16,-2 0-7-16,-2-2-21 15,1 0-10-15,-4-7-5 16,-1 1 2-16,-1-3-8 0,-2-5-1 16,-1-1-33-16,-1-2-19 15,0 0 19-15,-1-10-32 16,-10-8-4-16,-5-7 24 15,-1-4 17-15,-3-5 16 16,2-3 11-16,3 1 1 16,4 5 5-16,4 2 13 15,6 4 14-15,1 4 9 16,0 2-6-16,8 4-7 16,6 3-9-16,2 4-6 0,2 4-3 15,0 2-8 1,0 2-1-16,-2 0 1 0,-4 4-1 15,0 8 0 1,-6 3 0-16,-3-1 0 16,-3 3 0-16,0 0 0 0,-1 2 1 15,-10-2 4-15,-2-2-6 16,-1-2-9-16,0-4-44 16,3-4-70-16,3-5-150 15,3 0-283-15</inkml:trace>
  <inkml:trace contextRef="#ctx0" brushRef="#br0" timeOffset="360796.9198">20473 17440 1117 0,'0'0'296'16,"0"0"-85"-16,0 0-30 15,0 0-4-15,0 0-63 16,24 89-70-16,-14-69-25 0,-2-1-4 15,-2-5-6 1,-3-2-8-16,-2-5 8 0,-1-4-8 16,0-3 5-16,0 0 6 15,0-12-2-15,-9-10-8 16,-4-9-2-16,1-10 0 16,-2-3 0-16,1-4 0 15,6 5 0-15,4 4 1 16,3 6 0-16,0 10 0 15,6 4 0-15,7 5 0 16,3 3-1-16,2 5 1 16,-1 3-1-16,0 3 1 15,-3 0-1-15,-1 2-1 16,-5 8 1-16,-4 4 0 16,-2 6 1-16,-2 1 0 0,0 2 7 15,-3 3-2-15,-5 1 20 16,0-1 8-16,0-2 3 15,4-2 8-15,1-3 5 16,3-4 1-16,0-4-5 16,0-5 3-16,12 1 10 15,7-6 5-15,6-1-8 16,3 0-7-16,4-3-12 16,2-8-16-16,-1-2-10 15,-2 0-10-15,-2 1-1 16,-7 0-64-16,-7 0-112 15,-6 2-122-15,-9 1-404 0</inkml:trace>
  <inkml:trace contextRef="#ctx0" brushRef="#br0" timeOffset="365913.9277">9418 10903 1277 0,'0'0'262'15,"0"0"-72"-15,0 0 60 16,0 0-103-16,0 0-91 0,0 0-33 16,0 0 14-1,4 115 10-15,18-60-1 0,1-2-19 16,-1-3-14-16,-4-5-7 16,0-6-6-16,-5-10 0 15,-5 0-92-15,-8-10-167 16,0-5-251-16,0-9-311 0</inkml:trace>
  <inkml:trace contextRef="#ctx0" brushRef="#br0" timeOffset="366088.3917">9319 10910 1106 0,'0'0'253'15,"0"0"-42"-15,0 0-26 0,0 0-80 16,45-71-46-16,-8 51-31 15,3 3-18-15,4 1-5 16,0 3-5-16,10 2-95 16,-14 6-143-1,-7 4-274-15</inkml:trace>
  <inkml:trace contextRef="#ctx0" brushRef="#br0" timeOffset="366282.9837">9435 11156 1265 0,'0'0'279'0,"0"0"-97"16,0 0-87-16,0 0-59 16,0 0-36-16,94-73-42 15,-31 25-161-15,-11 8-206 16,-7 6-637-16</inkml:trace>
  <inkml:trace contextRef="#ctx0" brushRef="#br0" timeOffset="368178.4693">9432 10883 819 0,'0'0'288'0,"0"0"-7"0,0 0 20 16,0 0-35-16,0 0-94 15,0 0-94-15,0 0-30 16,20 37 66-16,7 7 26 16,1 9-8-16,2 3-42 15,-2 0-23-15,-3-3-22 16,-2-2-23-16,-7-5-14 16,-1-6-7-16,-4-4-1 15,-7-5 0-15,-2-7-85 0,-2-4-85 16,-2-8-54-1,-28-12-128-15,2-11-237 0,-3-10-410 0</inkml:trace>
  <inkml:trace contextRef="#ctx0" brushRef="#br0" timeOffset="368429.3339">9164 11022 1242 0,'0'0'292'0,"0"0"-48"0,0 0-37 16,0 0-38-1,0 0-62-15,0 0-12 0,72-83-21 16,-31 41-22-16,1-2-18 16,7 1-20-16,1-3-1 15,-3 6-13-15,-5 5-6 16,-6 8-83-16,-3 12-104 15,-11 6-187-15,-7 9-330 0</inkml:trace>
  <inkml:trace contextRef="#ctx0" brushRef="#br0" timeOffset="368935.0573">9707 10943 1380 0,'0'0'286'16,"0"0"-151"-16,0 0 14 16,0 0 52-16,31 74-78 15,-9-44-43-15,-2-1-6 16,4 5-19-16,-5-5-26 15,2 0-6-15,-5-5-11 16,-2-5-11-16,-4-4-1 16,-5-5 0-16,-5-3-7 15,0-7-10-15,-5 0 7 16,-16-17-14-16,-7-12-6 16,-6-8 10-16,-5-8 5 0,0-5 7 15,2-1 8-15,7 1 0 16,8 5 0-16,10 6 0 15,9 5 2-15,3 5 11 16,4 5-13-16,14 4 0 16,5 3-1-16,2 2 1 15,2 9 0-15,-2 1 0 16,-4 5-1-16,-6 0 0 16,-4 10-5-16,-6 7 5 15,-5 5-8-15,0 4-11 0,-10 5-53 16,-8 0-48-16,-1-4-98 15,-7-1-75-15,7-8-198 16,2-9-500-16</inkml:trace>
  <inkml:trace contextRef="#ctx0" brushRef="#br0" timeOffset="369507.209">9838 10773 1051 0,'0'0'197'0,"0"0"52"16,0 0-4-16,0 0-64 15,51 88-43-15,-32-61-28 16,2-1-27-16,0 2-36 0,-3-5-19 16,0-2-13-16,-5-2-6 15,-1-6-3-15,-6-2-4 16,-3-5-2-16,-3-6-13 15,0 0 0-15,-6-7-21 16,-13-15-36-16,-5-7-11 16,-3-9 30-16,-7-8 24 15,1-1 17-15,3-3 10 16,6 6 0-16,9 5 12 16,6 5 18-16,8 7 3 15,1 6-4-15,0 2-2 16,10 4-6-16,5 3-8 15,2 3-6-15,0 3-1 16,0 6-5-16,1 0-1 16,-5 0 1-16,-1 12 0 0,-3 6 0 15,-4 3 0 1,-4 1 0-16,-1 4 8 0,0-2-8 16,-4 1 0-16,-7-5 7 15,4 0-2-15,1-4 6 16,4-2 8-16,2-5 5 15,0-1-2-15,2-3 5 16,11-1 1-16,4-4 7 16,3 0 1-16,7 0-9 15,0-7-11-15,3-6-16 16,0 1-1-16,-2-2-49 0,2-2-132 16,-9 4-378-1,-6 2-756-15</inkml:trace>
  <inkml:trace contextRef="#ctx0" brushRef="#br0" timeOffset="422105.5608">17432 17629 20 0,'0'0'107'16,"0"0"-62"-16,0 0-32 15,0 0-6-15,0 0-4 16,0 0-3-16,0-8 1 15,0 8 1-15,0-1 4 16,0 1-5-16,0 0 7 16,0 0-7-16,0 0-1 15,0 0 0-15,0 0-31 16,0-1-57-16</inkml:trace>
  <inkml:trace contextRef="#ctx0" brushRef="#br0" timeOffset="438015.9048">10335 12117 45 0,'0'0'104'15,"0"0"-44"-15,0 0-3 16,0 0-3-16,0 0-33 0,0 0-10 16,0-2-4-16,0 2-6 15,0 0-1-15,0 0 0 16,0 0-6-16,0 0-7 16,0 0-16-16,0 0-33 15,0 0-54-15</inkml:trace>
  <inkml:trace contextRef="#ctx0" brushRef="#br0" timeOffset="438214.1439">10335 12117 188 0,'18'-5'127'0,"-15"2"23"0,-2-1 7 16,1 3-31-16,-1-1-37 15,-1 2-24-15,3 0-36 16,3 0-20-16,1 0-9 16,16 0-13-16,-4 0-161 15,4 2-324-15</inkml:trace>
  <inkml:trace contextRef="#ctx0" brushRef="#br0" timeOffset="438375.3661">10876 12025 995 0,'0'0'0'0,"0"0"-111"16,0 0 82-16,81 3-82 16,-48-9-391-16</inkml:trace>
  <inkml:trace contextRef="#ctx0" brushRef="#br0" timeOffset="439850.9215">10312 12092 540 0,'0'0'251'15,"0"0"-141"-15,0 0-23 16,0 0-15-16,0 0-23 16,0 0-36-16,0 0-13 15,32 0-13-15,8 0-91 16,2 0-176-16</inkml:trace>
  <inkml:trace contextRef="#ctx0" brushRef="#br0" timeOffset="441194.0874">19304 11872 172 0,'0'0'507'0,"0"0"-292"15,0 0-14-15,0 0-24 0,0 0-3 16,0 0-17-16,0 0-30 16,-100-25 1-16,67 25 1 15,-6 8-23-15,0 9-3 16,0 2-12-16,2 8 0 16,6 5-35-16,7 5-11 15,6 5-8-15,11 1 0 16,7-1-9-16,3-2-2 15,17-3-7-15,9-4-4 16,5-5-6-16,5-4 0 16,3-7 3-16,2-2 0 15,-2-6 2-15,-3-4 0 16,-2-2 7-16,-5-3 3 0,-4 0 2 16,-1-6 7-16,-3-8 2 15,0-3-16-15,-2-5 3 16,-1-1-20-16,-3-6 8 15,-2 0 4-15,-5-4 8 16,-4-1 5-16,-2-1-6 16,-5-2-7-16,0 2-2 15,0 0 6-15,-8 3 5 16,-6 6 6-16,-3 4-10 16,-4 2-2-16,-3 5-2 15,-4 7-6-15,-5 4-3 16,-6 4-5-16,-4 9-1 15,-5 16-9-15,2 13-37 16,-9 32-108-16,13-7-191 16,6-5-571-16</inkml:trace>
  <inkml:trace contextRef="#ctx0" brushRef="#br0" timeOffset="444222.8836">10399 12129 222 0,'0'0'117'16,"0"0"-63"-16,0 0-13 15,0 0 55-15,0 0 18 16,0 0-29-16,0 0-29 16,1-8-11-16,-1 8 0 0,0-1-1 15,0 1-6 1,0 0-12-16,0 0-12 0,0-2-5 16,0 2-2-16,0 0-1 15,0-1-5-15,0 1 0 16,0-2-1-16,0 1 0 15,0 1-16-15,0-2-36 16,2 2-32-16,2-2-29 16,2-1 28-16,5 1-30 15,-1-1-37-15,-1 2-149 0</inkml:trace>
  <inkml:trace contextRef="#ctx0" brushRef="#br0" timeOffset="444337.7394">10399 12129 108 0</inkml:trace>
  <inkml:trace contextRef="#ctx0" brushRef="#br0" timeOffset="444380.9683">10399 12129 108 0,'76'-37'168'0,"-76"37"-124"0,0 0-18 0,0 0-26 0,0 0-18 16,0 0-46-16,0 0-200 0</inkml:trace>
  <inkml:trace contextRef="#ctx0" brushRef="#br0" timeOffset="445797.8863">10293 12094 307 0,'0'0'0'0,"0"0"-66"15,0 0-146-15</inkml:trace>
  <inkml:trace contextRef="#ctx0" brushRef="#br0" timeOffset="448442.95">17382 17559 872 0,'0'0'347'0,"0"0"-206"16,0 0-50-16,0 0-49 16,0 0 21-16,0 0-17 15,0 0-25-15,-8 0-11 16,6 0-10-16,-1-14-4 15,-1-9-72-15,-9-37-69 16,0 4-154-16,1-1-407 0</inkml:trace>
  <inkml:trace contextRef="#ctx0" brushRef="#br0" timeOffset="448587.1522">17241 16704 601 0,'0'0'371'0,"0"0"-243"15,0 0-82-15,-19-101-26 16,19 63-5-16,0-36-15 16,0 8-112-16,0-1-210 0</inkml:trace>
  <inkml:trace contextRef="#ctx0" brushRef="#br0" timeOffset="448867.0818">17303 14375 515 0,'0'0'0'0,"0"0"-21"16,27-74-144-16</inkml:trace>
  <inkml:trace contextRef="#ctx0" brushRef="#br0" timeOffset="449019.1529">17415 13914 502 0,'0'0'117'0,"0"0"-53"16,0 0-36-16,25-111-28 15,-14 67-88-15,-2 1-92 0</inkml:trace>
  <inkml:trace contextRef="#ctx0" brushRef="#br0" timeOffset="449163.8852">17433 13247 613 0,'0'0'101'0,"0"0"-71"15,0 0-28-15,-13-104-2 16,11 65-8-16,1-2-237 0</inkml:trace>
  <inkml:trace contextRef="#ctx0" brushRef="#br0" timeOffset="449319.2538">17316 12557 757 0,'0'0'107'0,"0"0"-21"15,0 0-42-15,0 0-44 0,0 0 0 16,13-82-80 0,-4 57-236-16</inkml:trace>
  <inkml:trace contextRef="#ctx0" brushRef="#br0" timeOffset="450019.3782">17523 11898 393 0,'0'0'179'16,"0"0"35"-16,0 0 12 0,0 0-39 16,-81-26-23-16,56 21-2 15,-1 4-19-15,0 1 1 16,-3 0-35-16,2 6-24 16,2 9 13-16,2 6-13 15,3 8-8-15,2 7-21 16,7 5-14-16,4 3 10 15,4-2-11-15,3 1 5 16,0-6-8-16,12-3-7 16,10-5-6-16,7-7-5 15,5-7 2-15,6-7-7 16,6-8-6-16,-1 0 6 16,0-10-15-16,-6-10 2 0,-5-3-1 15,-4-8 5-15,-5-1-5 16,-4-3-1-16,-6-5 1 15,-6-2 6-15,-7-3-1 16,-2-1-4-16,-2 1 5 16,-13 6 5-16,-7 5-6 15,-7 9 8-15,-5 9-13 16,-6 12-1-16,-8 4-2 16,-4 18-56-16,-35 50-85 15,10-3-195-15,-2 8-752 0</inkml:trace>
  <inkml:trace contextRef="#ctx0" brushRef="#br0" timeOffset="452400.115">10160 13489 377 0,'0'0'238'16,"0"0"-156"-16,0 0 10 15,0 0-14-15,0 0-13 0,0 0-33 16,0 0-23 0,-18-1-9-16,18 1-48 0,11 0-40 15,1 5-81-15,0 0-145 16</inkml:trace>
  <inkml:trace contextRef="#ctx0" brushRef="#br0" timeOffset="452561.6308">10494 13503 192 0,'0'0'333'16,"0"0"-307"-16,0 0-26 15,0 0-16-15,0 0-14 16,87 5-61-16,-56-5-30 0</inkml:trace>
  <inkml:trace contextRef="#ctx0" brushRef="#br0" timeOffset="453733.2227">17436 13387 192 0,'0'0'170'0,"0"0"-27"16,0 0-4-16,0 0 6 15,0 0-10-15,0 0-20 16,0 0 1-16,-10-62-9 16,-9 56 5-16,-4 4 11 15,-7 2 4-15,-4 0-11 16,-8 7-12-16,-3 12-3 16,-1 5 24-16,4 10-9 15,9 10-27-15,10 7-17 0,13 7-20 16,10 6-6-1,10 2 5-15,19-6-26 0,12-5-6 16,8-10-10-16,9-11 4 16,3-12-2-16,3-16 1 15,-1-6 6-15,-3-15 10 16,-8-20 5-16,-6-9-4 16,-8-11-6-16,-8-6-8 15,-10-2 3-15,-9-2-12 16,-7 2 6-16,-4 5-5 15,-6 3 3-15,-13 7-8 16,-7 9 8-16,-8 9-4 16,-23 16-4-16,-35 21-2 15,-50 55-42-15,-32 41-125 0,27-5-310 16,10 0-792-16</inkml:trace>
  <inkml:trace contextRef="#ctx0" brushRef="#br0" timeOffset="468023.3163">13175 14884 588 0,'0'0'115'16,"0"0"-79"-16,0 0-21 15,0 0 6-15,0 0-10 16,0 0-4-16,3 8-6 15,19 16 9-15,6 3 35 16,5 5 40-16,0 1 7 16,1-4-21-16,-2 2-1 15,-2-4-21-15,-2 3-7 16,-3 2-3-16,-3 1-25 0,-5 0-14 16,-2 1-30-16,-9 4-128 15,-5-8-150-15,-1-10-231 0</inkml:trace>
  <inkml:trace contextRef="#ctx0" brushRef="#br0" timeOffset="468248.3888">13151 15322 798 0,'0'0'120'15,"0"0"-62"-15,0 0-32 16,0 0 43-16,0 0 22 15,97-14-39-15,-54 14-18 16,2 0 5-16,1 0 1 0,-1 0-8 16,-4 3-16-16,-6-3-10 15,-5 0-6-15,-5 0-16 16,-2 0-51-16,-6-6-123 16,-6-4-136-16</inkml:trace>
  <inkml:trace contextRef="#ctx0" brushRef="#br0" timeOffset="468445.5967">13488 14912 880 0,'0'0'126'0,"0"0"-65"0,0 0-48 15,0 0 6-15,-21 81 23 16,27-42-11-16,11 7-9 15,3 2-14-15,13 23-8 16,-6-13-108-16,-3-8-193 0</inkml:trace>
  <inkml:trace contextRef="#ctx0" brushRef="#br0" timeOffset="1.1823E6">9239 7608 424 0,'0'0'140'0,"0"0"-17"16,0 0-49-16,0 0-28 15,0 0-13-15,0 0-16 16,0 0-15-16,0 0-2 16,0 0 0-16,0 0 0 15,-2 0-6-15,-1 5-24 0,2-2-25 16,-4 4-34-16,5-2-38 15,-3-1-3-15,0 0-138 0</inkml:trace>
  <inkml:trace contextRef="#ctx0" brushRef="#br0" timeOffset="1.18305E6">9161 8378 568 0,'0'0'143'0,"0"0"-16"16,0 0 0-16,0 0-8 16,0 0-25-16,0 0-33 15,0 0-28-15,0 0-14 16,0 0-12-16,0 0 0 15,0 0-5-15,0 0-2 16,0 0 2-16,0 0 0 16,0 0-2-16,0 0 0 15,0 0 0-15,0 0-2 0,0 0-10 16,0 0-10-16,0 0-2 16,0 0-7-16,0 0-12 15,0 0-12-15,0 0-13 16,0 0-12-16,0 0 2 15,0 0 10-15,0 0 8 16,0 0 21-16,0 0 7 16,0 0 3-16,0 0 9 15,0 0 4-15,0 0 3 16,0 0 2-16,0 0 2 16,0 0-10-16,0 0-18 15,0 0 2-15,0 0 6 16,0 0-3-16,0 0-25 0,1 0-34 15,-1 0-95-15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5-01-04T08:30:05.103"/>
    </inkml:context>
    <inkml:brush xml:id="br0">
      <inkml:brushProperty name="width" value="0.05292" units="cm"/>
      <inkml:brushProperty name="height" value="0.05292" units="cm"/>
      <inkml:brushProperty name="color" value="#FF0000"/>
    </inkml:brush>
  </inkml:definitions>
  <inkml:trace contextRef="#ctx0" brushRef="#br0">6853 9835 230 0,'0'0'106'0,"0"0"-75"16,0 0-23-16,0 0-2 15,0 0-4-15,0 0-2 16,20-18-3-16,-2 4-10 16,4-6-125-16</inkml:trace>
  <inkml:trace contextRef="#ctx0" brushRef="#br0" timeOffset="7770.3005">10378 8459 159 0,'0'0'76'0,"0"0"-18"15,0 0-13-15,0 0-5 16,0 0 18-16,0 0-3 15,0-2-45-15,3 2-9 16,-3 0 53-16,0 0-26 0,0 0-9 16,0 0-11-16,0 0-8 15,0 0-1-15,0 0 1 16,0 0 0-16,0 0-31 16,0 0-68-16,0 2-20 15,0 1-150-15</inkml:trace>
  <inkml:trace contextRef="#ctx0" brushRef="#br0" timeOffset="7963.9313">10378 8459 179 0,'-2'27'146'16,"2"-27"-58"-16,0 0-33 0,0 0-11 15,0 0-18-15,0 0-20 16,-1 0-6-16,-2 3-48 16,1 2-70-16,-2-2-196 0</inkml:trace>
  <inkml:trace contextRef="#ctx0" brushRef="#br0" timeOffset="8176.9601">10363 8560 26 0,'0'0'302'0,"0"0"-190"16,0 0-67-16,0 0-25 15,0 0-10-15,0 0-7 16,0 0-3-16,3 36-120 15,-3-28-174-15</inkml:trace>
  <inkml:trace contextRef="#ctx0" brushRef="#br0" timeOffset="8360.9248">10384 8690 310 0,'0'0'166'0,"0"0"-55"15,0 0-34-15,0 0-27 16,0 0-21-16,0 0-19 16,0 0-8-16,0 6-2 15,0 0-16-15,0-1-81 16,0 0-139-16</inkml:trace>
  <inkml:trace contextRef="#ctx0" brushRef="#br0" timeOffset="8547.0528">10412 8814 143 0,'0'0'121'0,"0"0"-72"15,0 0-27-15,0 0-22 16,0 0-13-16,0 0-179 0</inkml:trace>
  <inkml:trace contextRef="#ctx0" brushRef="#br0" timeOffset="8742.9343">10412 8918 241 0,'0'0'183'0,"0"0"-69"0,0 0-62 16,0 0-36-16,0 0-7 15,0 0-9-15,0 0-58 16,0 29-93-16,0-20-148 0</inkml:trace>
  <inkml:trace contextRef="#ctx0" brushRef="#br0" timeOffset="8924.2631">10414 9089 152 0,'0'0'168'0,"0"0"-9"16,0 0-49-16,0 0-54 15,0 0-31-15,0 0-18 16,0 0-7-16,0 10-80 15,0-7-114-15</inkml:trace>
  <inkml:trace contextRef="#ctx0" brushRef="#br0" timeOffset="9110.5144">10415 9390 126 0,'0'0'59'0,"0"0"-59"16,0 0-185-16</inkml:trace>
  <inkml:trace contextRef="#ctx0" brushRef="#br0" timeOffset="9322.5595">10387 9581 186 0,'0'0'244'0,"0"0"-134"15,0 0-28-15,0 0-37 16,0 0-21-16,0 0-19 15,0 0-5-15,0 9-48 16,0-1-66-16,0-1-69 0</inkml:trace>
  <inkml:trace contextRef="#ctx0" brushRef="#br0" timeOffset="9493.0716">10395 9780 208 0,'0'0'131'0,"0"0"-90"0,0 0-41 16,0 0-8-16,0 0-186 0</inkml:trace>
  <inkml:trace contextRef="#ctx0" brushRef="#br0" timeOffset="9713.8671">10372 10060 166 0,'0'0'205'0,"0"0"-136"0,0 0-47 15,0 0-12-15,0 0-10 16,0 0-22-16,0 0-105 16,0 50-34-16</inkml:trace>
  <inkml:trace contextRef="#ctx0" brushRef="#br0" timeOffset="9900.1235">10360 10393 347 0,'0'0'150'16,"0"0"-32"-16,0 0 5 0,0 0-8 15,0 0-52-15,-9 83-39 16,9-67-12-16,-1-1-12 16,1 0-43-16,0 11-51 15,0-6-106-15,0-1-197 0</inkml:trace>
  <inkml:trace contextRef="#ctx0" brushRef="#br0" timeOffset="10079.1226">10378 10885 624 0,'0'0'114'0,"0"0"-80"0,0 0 3 16,0 0 11-16,0 75-31 15,0-60-17-15,0 2-53 16,0 5-80-16,3-4-133 16</inkml:trace>
  <inkml:trace contextRef="#ctx0" brushRef="#br0" timeOffset="10264.3349">10430 11407 527 0,'0'0'109'16,"0"0"-64"-16,0 0 19 15,0 0 14-15,0 85-44 16,0-68-16-16,0 0-18 0,0 10-55 16,0-5-94-16,0 1-96 15</inkml:trace>
  <inkml:trace contextRef="#ctx0" brushRef="#br0" timeOffset="10430.8833">10463 12008 163 0,'0'0'240'0,"0"0"-171"0,0 0-50 15,0 0-2-15,0 85-17 16,0-56-32-1,0-4-80-15,0-1-188 0</inkml:trace>
  <inkml:trace contextRef="#ctx0" brushRef="#br0" timeOffset="10632.7911">10521 12876 20 0,'0'0'641'0,"0"0"-527"16,0 0-73-16,6 85 11 15,-3-62-9-15,-1 0-43 16,-1 7-114-16,-1-8-75 16,0 0-323-16</inkml:trace>
  <inkml:trace contextRef="#ctx0" brushRef="#br0" timeOffset="11018.0637">10506 13511 825 0,'0'0'179'15,"0"0"-123"-15,0 0-33 16,-22 85 74-16,21-63-27 0,-1 0-53 15,2 1-17 1,0 4-28-16,0 4-158 0,-1 5 84 16,-4 3 84-16,5-1-19 15,-3 4-141-15,1-1 131 16,2 0-39-16,0-1 6 16,0-5-3-16,0-2 83 15,5-3 5-15,3-1 102 16,-1 0 27-16,-3 0 12 15,-1 0 14-15,-1-3 17 16,-2 2-56-16,1-2-26 16,-1 0-30-16,0-4-13 15,0-3-7-15,0-3-26 0,0-3-19 16,0-1-7 0,0 2-66-16,0 19-63 0,0-4-29 15,0 4-192-15</inkml:trace>
  <inkml:trace contextRef="#ctx0" brushRef="#br0" timeOffset="11213.2135">10509 14861 1008 0,'0'0'301'0,"0"0"-205"16,0 0 26-16,0 0 6 15,0 0-55-15,0 0-53 0,0 0-20 16,-1 64-7-1,1-56-81-15,0 0-24 0,0 1-1 16,0 13-107-16,0-4-158 16,0 3-357-16</inkml:trace>
  <inkml:trace contextRef="#ctx0" brushRef="#br0" timeOffset="11392.5904">10493 15233 542 0,'0'0'640'0,"0"0"-495"15,0 0 44-15,0 0-19 16,0 0-55-16,0 0-58 16,0 0-36-16,-13 41-12 15,13-36-9-15,-2 1 0 16,2 0-30-16,0 1-37 0,0 0-57 16,0 6-51-16,0-2-54 15,0-2-154-15</inkml:trace>
  <inkml:trace contextRef="#ctx0" brushRef="#br0" timeOffset="11576.6271">10467 15695 1624 0,'0'0'337'16,"0"0"-306"-16,0 0-6 15,0 0-25-15,0 0-7 0,0 0-225 16,0 0-100-16,-52-22-295 16</inkml:trace>
  <inkml:trace contextRef="#ctx0" brushRef="#br0" timeOffset="12821.9714">6415 10206 1164 0,'0'0'232'0,"0"0"-67"16,0 0-29-16,0 0 35 15,88 0 11-15,-42 0-16 16,2 0-36-16,10-5-19 16,3-6-16-16,2-3-3 15,1-8-4-15,0-6-10 16,-3-6-20-16,-1-7-13 15,-8-4-12-15,-4-3-5 16,-8 0-5-16,-7-1-1 16,-8 1-2-16,-4 1 8 15,-9 0 0-15,-6-2 4 0,-4-2-8 16,-2-4-3-16,0-1-2 16,-12-5-2-16,-9 0 1 15,4 2 3-15,-5 1 3 16,-2 7-8-16,3 2 1 15,-4 6 2-15,-2 4-6 16,-3 3 2-16,-3 2-1 16,-3 3 4-16,-5 2-8 15,-4 4-4-15,-4 6-4 16,1 4-1-16,-4 8 5 16,-2 7-5-16,-2 0 7 15,-4 6-7-15,2 11 0 0,-3 5 0 16,-2 3 1-1,3 6 4-15,4 1-5 0,5 2-1 16,5 4 0-16,5 0 0 16,7 2 0-16,6 4-1 15,2 1 1-15,7 2 0 16,4 3 0-16,9 1 0 16,3 3-1-16,3 3 0 15,1-1 1-15,13 1-1 16,10 1 1-16,1 2 0 15,11 2 0-15,3-3 5 16,5-3-5-16,4-5-2 16,4-8 2-16,2-7 6 0,3-9-6 15,-6-7-5 1,-2-9 5-16,-7-3 1 0,-8-7-1 16,-4-1 2-16,-8 0-2 15,-6 0-1-15,-5-5-27 16,-5-7-34-16,0-2-50 15,-3-3-82-15,-3-9-156 16,-3 4-328-16,-12 2-697 0</inkml:trace>
  <inkml:trace contextRef="#ctx0" brushRef="#br0" timeOffset="17264.1876">8003 10853 882 0,'0'0'208'0,"0"0"-34"16,0 0 38-16,0 0-13 0,0 0-48 15,0 0-30 1,-25-20-24-16,25 20-44 0,3 1-25 15,21 18-8-15,10 14 32 16,11 9 17-16,7 11-24 16,2 3-14-16,-5 0-15 15,-4-5-4-15,-6-1-2 16,-6-5-10-16,-7-4-94 16,-8 3-155-16,-7-10-143 15,-10-11-325-15</inkml:trace>
  <inkml:trace contextRef="#ctx0" brushRef="#br0" timeOffset="17499.2462">8017 11285 743 0,'0'0'682'0,"0"0"-558"0,0 0-55 16,0 0 82-16,0 0 7 15,0 0-41-15,100 12-3 16,-57-12-26-16,-1 0-46 16,-3-3-27-16,-1-5-7 15,-3-2-8-15,-6-1-71 16,3-11-119-16,-7 5-154 16,-10 0-328-16</inkml:trace>
  <inkml:trace contextRef="#ctx0" brushRef="#br0" timeOffset="17673.7014">8320 10894 474 0,'0'0'1019'0,"0"0"-885"16,0 0-32-16,-21 111 9 15,21-33-46-15,13 21-39 16,-5 13-26-16,-4-27-168 15,-4-17-393-15</inkml:trace>
  <inkml:trace contextRef="#ctx0" brushRef="#br0" timeOffset="20470.2905">27043 6086 363 0,'0'0'130'15,"0"0"26"-15,0 0-28 16,0 0-25-16,0 0-47 16,0 0-24-16,-3 0-9 15,3 0-4-15,0 0-6 16,0 0 1-16,0 0 1 0,0 0 2 15,0 0 9-15,0 0 12 16,0 0 11-16,0 0-1 16,0 0 5-16,0 0 10 15,0 0-8-15,0 0-1 16,0 0-2-16,0 0 6 16,0 0-8-16,2 0-13 15,12 0 16-15,6 0 37 16,9 3-6-16,5-3-12 15,8 0 9-15,5 0-16 16,2 0-21-16,1 0-13 16,-6-3-12-16,-3-4-5 15,-10 4-13-15,-5 0 7 0,-11 0-8 16,-4 3 2-16,-6 0 0 16,-5-3 5-16,0 3-1 15,0 0 3-15,-3 0-9 16,-16 0-5-16,-10 0-3 15,-7 0-21-15,-7 0 29 16,-5 5 0-16,2 2 1 16,3 3 0-16,10-3 7 15,8 0-1-15,11-3 5 16,8-1-11-16,6-3 11 16,0 1-2-16,18-1 2 15,12 0 8-15,8 0-3 16,8 0-6-16,4-4-4 0,0 0-6 15,2 0 0 1,-2 0-1-16,0 2 0 0,-4 2-61 16,6 0-116-1,-12 0-225-15,-10 0-526 0</inkml:trace>
  <inkml:trace contextRef="#ctx0" brushRef="#br0" timeOffset="21771.5985">29693 6045 712 0,'0'0'232'16,"0"0"7"-16,0 0-32 16,0 0 11-16,0 0-56 15,0 0-41-15,0 0-2 0,32 3 9 16,-5-1-32-16,6 1-16 16,6-3-17-16,7 2-11 15,8-1-9-15,2 2-4 16,4 1-6-16,0 3-14 15,-8-2 0-15,-4 2-10 16,-8-2-3-16,-7 1-5 16,-8-3 7-16,-4 0-8 15,-9 1-1-15,-6-3-23 16,-3-1-41-16,-3 0-52 16,0 0-91-16,-17 0-142 15,-5 0-317-15,-3-3-378 0</inkml:trace>
  <inkml:trace contextRef="#ctx0" brushRef="#br0" timeOffset="22116.4906">29636 6232 1008 0,'0'0'234'0,"0"0"-51"15,0 0 5-15,0 0 57 16,0 0 7-16,0 0-84 0,94 14-51 16,-40-11-16-16,10 0-28 15,7 0-25-15,1 1-8 16,0-2-10-16,-3 3-4 15,-6-5-11-15,-5 0-9 16,-10 0 0-16,-6 0-6 16,-13 0 0-16,-7 0-35 15,-11 0-90-15,-11 0-99 16,-8 2-326-16,-13-2-406 0</inkml:trace>
  <inkml:trace contextRef="#ctx0" brushRef="#br0" timeOffset="23955.7547">24248 6818 884 0,'0'0'411'0,"0"0"-114"16,0 0-63-16,0 0-25 16,0 0 2-16,0 0-34 15,0 0-31-15,3 37-12 16,18-27-24-16,6-3-22 16,12-1-23-16,9-1-22 15,8-3-19-15,5-2-13 16,2 0-10-16,-3 0-1 0,-10 0-25 15,-11-2-91-15,-14-3-109 16,-23-4-92-16,-2 1-258 16,-14-1-285-16</inkml:trace>
  <inkml:trace contextRef="#ctx0" brushRef="#br0" timeOffset="24157.7727">23992 7038 795 0,'0'0'627'0,"0"0"-328"16,0 0 42-16,80 19-75 15,-13-19-33-15,31 0-63 0,25 0-49 16,7-9-48-16,-23-1-49 16,-31 3-24-16,-32 4-2 15,-8 3-143-15,-8 5-138 16,-15 7-614-16</inkml:trace>
  <inkml:trace contextRef="#ctx0" brushRef="#br0" timeOffset="25175.4731">10478 15275 808 0,'0'0'137'16,"0"0"-137"-16,0 0-87 15,0 0-274-15</inkml:trace>
  <inkml:trace contextRef="#ctx0" brushRef="#br0" timeOffset="25376.0265">10392 15054 825 0,'0'0'153'0,"0"0"-54"16,0 0-61-16,0 0-28 15,0 0-10-15,0 0-52 16,0 0-45-16,8-25-140 16,-3 25-326-16</inkml:trace>
  <inkml:trace contextRef="#ctx0" brushRef="#br0" timeOffset="25503.9155">10426 15163 191 0,'0'19'190'0,"0"6"-63"15,0 1-55-15,0 3-39 16,0 11-33-16,0-9-47 16,4-6-216-16</inkml:trace>
  <inkml:trace contextRef="#ctx0" brushRef="#br0" timeOffset="25735.4371">10514 15109 1007 0,'0'0'298'16,"0"0"-94"-16,0 0-102 0,0 0-47 15,0 0 34-15,0 0-34 16,0 0-26-16,0 92-16 16,0-66-13-16,0 1-26 15,0 7-106-15,0-4-122 16,0-8-258-16</inkml:trace>
  <inkml:trace contextRef="#ctx0" brushRef="#br0" timeOffset="25884.0713">10506 15380 793 0,'0'0'206'0,"0"0"-120"16,0 0-86-16,0 0-139 16,0 0-494-16</inkml:trace>
  <inkml:trace contextRef="#ctx0" brushRef="#br0" timeOffset="27677.4124">5378 9431 753 0,'0'0'184'15,"0"0"-134"-15,0 0-31 16,0 0-7-16,0 0-11 16,0 0 0-16,0 0 0 15,-42 0-1-15,42 0-3 16,0 0-105-16,0 0-119 15,-1 0-297-15</inkml:trace>
  <inkml:trace contextRef="#ctx0" brushRef="#br0" timeOffset="31675.4943">10318 8174 476 0,'0'0'236'0,"0"0"-13"0,0 0-51 15,0 0-58-15,0 0-36 16,0 0-36-16,0 0-13 16,12 41 60-16,3-10 7 15,0 6 0-15,1 1-33 16,1-1-25-16,-1 0-14 16,-2-4-10-16,1-3-6 15,-3-6-7-15,-5-5 5 16,0-6-6-16,-2-4 0 0,-4-6-11 15,-1-3 11 1,0 0-1-16,-1-8-21 0,-11-9-19 16,-4-3 9-16,-4-8 8 15,-2-6 17-15,-2-3 0 16,2 0 7-16,1 3 0 16,7 6 0-16,5 7 17 15,4 8 9-15,2 7 24 16,3 6-19-16,0 0-20 15,3 10-10-15,13 14 10 16,3 9 18-16,2 8 12 16,3 3-15-16,-2 0-7 15,-2-4-10-15,-1-3-2 16,-3-3-5-16,-5-7-1 16,-2-5 0-16,-6-8 1 0,-1-5-1 15,-2-9 5-15,0 0 1 16,-8-7-7-16,-6-15-7 15,-5-7-8-15,-3-9 6 16,2-6 8-16,-2-2-1 16,4-1 2-16,6 7 0 15,3 6 0-15,2 10 0 16,7 10 1-16,0 11 0 16,0 3-1-16,0 0-2 15,12 19 2-15,3 8 2 16,4 5 12-16,0 5-3 15,-2 1-4-15,1-4-6 0,-5-3 5 16,0-6-5-16,-4-5-1 16,-4-7-1-16,1-6 1 15,-6-3 0-15,0-4-1 16,0-1-4-16,-9-14-30 16,-7-7-8-16,-2-6 7 15,-5-5 14-15,0-1 16 16,1 1 6-16,2 4 0 15,5 7 2-15,4 7 11 16,7 9 13-16,4 6-11 16,0 0-7-16,0 19-7 15,12 11 5-15,7 9 12 16,2 6 12-16,0 2-15 0,1 3-2 16,-1-2-11-16,-3-2 4 15,-2-3-6-15,-2-9-15 16,-1-5-99-16,-5-12-172 15,-5-10-442-15</inkml:trace>
  <inkml:trace contextRef="#ctx0" brushRef="#br0" timeOffset="32735.1893">10615 7965 601 0,'0'0'224'0,"0"0"-168"16,0 0-31-16,0 0-25 15,0 0-38-15,0 0-119 16,0 0-182-16</inkml:trace>
  <inkml:trace contextRef="#ctx0" brushRef="#br0" timeOffset="32896.5252">10785 7403 474 0,'0'0'559'0,"0"0"-491"15,0 0-46-15,0 0-6 16,0 0-8-16,15-95-8 16,22 43-40-16,-2 3-99 15,-1 1-156-15</inkml:trace>
  <inkml:trace contextRef="#ctx0" brushRef="#br0" timeOffset="33045.6968">11503 6615 143 0,'0'0'828'0,"0"0"-757"16,0 0-48-16,37-95-16 15,-13 51-7-15,22-26-83 16,-3 10-185-16,-4 2-228 0</inkml:trace>
  <inkml:trace contextRef="#ctx0" brushRef="#br0" timeOffset="33224.5628">12232 5782 1096 0,'0'0'131'0,"0"0"-93"15,0 0-22-15,0 0-7 0,94-78-9 16,-52 48-1-16,13-5-56 16,36-23-111-16,-12 8-141 15,-7 3-312-15</inkml:trace>
  <inkml:trace contextRef="#ctx0" brushRef="#br0" timeOffset="33376.185">13312 5173 681 0,'0'0'95'0,"0"0"-63"15,0 0-18-15,0 0-14 16,146-38-3-16,-83 21-119 0,-2 0-218 16</inkml:trace>
  <inkml:trace contextRef="#ctx0" brushRef="#br0" timeOffset="33522.8938">14517 4989 1106 0,'0'0'169'0,"0"0"-48"16,0 0-72-16,0 0-42 15,0 0-7-15,0 0-204 0</inkml:trace>
  <inkml:trace contextRef="#ctx0" brushRef="#br0" timeOffset="72480.3157">21140 5661 87 0,'0'0'0'0</inkml:trace>
  <inkml:trace contextRef="#ctx0" brushRef="#br0" timeOffset="72942.2069">20831 5911 13 0,'0'0'116'0,"70"81"-23"15,-37-30 10-15,-9 2-28 16,-11 5-26-16,-11-5 49 16,-2-1-6-16,-21-2 15 15,-9-6-22-15,-6 0 5 16,-3-2-45-16,2-6 5 15,3-6-12-15,10-9 1 16,9-6-10-16,11-7-10 16,4 1-8-16,4 1-4 15,15 9 11-15,5 8 28 16,2 12 19-16,1 21 6 0,-8 27 25 16,-15 34 19-16,-4 22 1 15,-23 3 4-15,-13-4-9 16,1-20-24-16,4-10-30 15,1-5-16-15,8-8-6 16,7-12 5-16,5-16-6 16,7-18-4-16,1-14-11 15,2-3 5-15,0 1-11 16,2 2-3-16,8 1-2 16,2-8-7-16,0-6 1 15,3-8-1-15,0-3 0 16,1-7 1-16,2-1-2 15,-2 1-86-15,-6 13-150 16,-3-1-309-16,-7 4-619 0</inkml:trace>
  <inkml:trace contextRef="#ctx0" brushRef="#br0" timeOffset="73100.2109">20762 8901 2486 0,'0'0'95'16,"0"0"-95"-16,0 0-25 16,0 0-112-16,-95 0-17 15,62 2-215-15,2 3-261 0</inkml:trace>
  <inkml:trace contextRef="#ctx0" brushRef="#br0" timeOffset="77875.7822">29528 5232 654 0,'0'0'156'0,"0"0"-20"16,0 0 50-16,0 0-18 16,0 0-40-16,0 0 0 15,-19-22-4-15,18 22-30 16,1 0-18-16,0 0-11 15,0 0-11-15,-2 0-17 16,2 0-24-16,-1 0 1 16,-2 1-8-16,0 12 0 15,-1 6 3-15,-1 7 1 0,2 8 6 16,1 5 8 0,2 8-5-16,0 2 2 0,0 4 2 15,0 1 8-15,0 1 0 16,0-2-13-16,3 1-2 15,-1-4-7-15,0 1-8 16,0-2 1-16,-2 1-1 16,0-1 1-16,0-1-1 15,0-2 0-15,0-1 1 16,-4-5-1-16,1-4 0 16,0-7 1-16,0-7-1 15,0-6 0-15,1-5 0 0,2-6 0 16,-1-1 0-16,1-3 0 15,0 1 0-15,0-2 0 16,0 0 1-16,0 0-1 16,0 0 1-16,0 0-1 15,1 0 1-15,8 0-1 16,6 0 0-16,2-3 0 16,5-1 0-16,5-1 2 15,6 0-3-15,4 1 0 16,7-2 0-16,1 1 1 15,5 3-1-15,-2 0 1 16,-1 1 0-16,1 1-1 16,-2 0 6-16,2 0-6 15,-2 0 0-15,2 0 0 16,-3 0 6-16,-1 0-6 0,-4 0 0 16,1 0 1-16,-4 0 0 15,-3 0-1-15,-1 0 1 16,-3 0 0-16,-2 0 0 15,-3 0 0-15,1 0 0 16,0 0-1-16,-1 0 1 16,-1 0 1-16,-1 0 11 15,-1 0-11-15,-3 0 5 16,0 0 6-16,-4 0-12 16,1 0 8-16,-2 0-2 15,-2 0 2-15,1-2 1 16,-4 0 1-16,-1-1-2 15,-1 1 1-15,-4 0 6 16,0 1 1-16,0-3 8 16,-1 0-1-16,-1 0-3 0,-1-3-6 15,2-3 16-15,-2-2-15 16,0-5 8-16,0-5 4 16,0-3-1-16,0-6-11 15,-6-4-7-15,-1-5 3 16,1-3-4-16,-1-3-7 15,1 0 0-15,2 1 7 16,1 1-8-16,-2 0 1 16,2 1 1-16,-1-1-2 15,1 0 5-15,0-1-5 16,-2-1 0-16,2 2 1 0,0 3 0 16,0 4 0-16,0 4 0 15,2 6 5-15,-2 2-4 16,0 7-1-16,3 1 1 15,0 2-1-15,0 2 0 16,0 0 1-16,0 3-1 16,0 3 0-16,0 1 0 15,0 0 1-15,0 3-1 16,0-2 0-16,0-1 9 16,0 3-10-16,0-2 0 15,0 1 0-15,0-1 2 16,0 3-2-16,0-1 2 0,0 2 4 15,0-1 0 1,0 2 1-16,0-2 1 0,0 2-2 16,-3-1 3-1,-3-1 4-15,-6 1-1 0,-7-1-10 16,-8 2-2-16,-12 0 0 16,-11 0 11-16,-22 0-11 15,-19 8 6-15,-18 0-6 16,9 1-1-16,18-2 0 15,22-4 1-15,16-2 1 16,-9 4 10-16,-6-2-1 16,-7 0 0-16,3 2 4 15,7-1-1-15,6 1-2 16,6-2 1-16,9 2 1 16,7-2 2-16,7 1-1 0,6-3-5 15,6 2-3-15,1-2-5 16,3 1 5-16,2-2-5 15,0 0 0-15,1 2 0 16,1-2-1-16,-1 0 1 16,1 1-1-16,-2 1 0 15,-1-1-10-15,-1 4-79 16,-8 10-176-16,-2 0-108 16,-2-3-582-16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5-01-04T08:35:33.048"/>
    </inkml:context>
    <inkml:brush xml:id="br0">
      <inkml:brushProperty name="width" value="0.05292" units="cm"/>
      <inkml:brushProperty name="height" value="0.05292" units="cm"/>
      <inkml:brushProperty name="color" value="#FF0000"/>
    </inkml:brush>
  </inkml:definitions>
  <inkml:trace contextRef="#ctx0" brushRef="#br0">15540 13476 30 0,'0'0'30'0,"0"0"-8"15,0 0-13-15,0 0-8 16,0 0 8-16,0 0-8 16,0 0-1-16,0 0 1 15,0 0 0-15,0 0 0 16,0 0 1-16,0 0-1 16,0 0-1-16,0 0 1 15,0 0-1-15,0 0 0 0,0 0 0 16,0 0 0-1,0 0 0-15,0 0 0 0,0 0 0 16,0 0 0-16,0 0 0 16,0 0 0-16,0 0 0 15,0 0 0-15,0 0 0 16,0 0 1-16,0 0 0 16,0 0-1-16,0 0 0 15,0 0-12-15,0 0 12 16,0 0 1-16,0 0 6 15,0 0-6-15,0 1 0 16,0 1 0-16,0-2 0 16,-1 0 0-16,1 0 0 15,-2 2-1-15,2 0 0 16,0-2 0-16,0 1 0 0,0 1 0 16,0 0 0-1,0-1 0-15,0-1 0 0,0 0 0 16,0 1 0-16,0-1-2 15,3 1-5-15,0 1 1 16,-1-1 5-16,-1-1 0 16,1 2-8-16,-2-2 1 15,1 0 8-15,-1 0 0 16,0 0 0-16,2 0 0 16,-2 0 0-16,1 0 0 15,-1 0 0-15,2-2-8 16,-2 1 1-16,0-2 7 15,4 2 0-15,-4-2-22 0,2 1-20 16,-2 1 42-16</inkml:trace>
  <inkml:trace contextRef="#ctx0" brushRef="#br0" timeOffset="123280.6186">6012 9201 1257 0,'0'0'254'0,"0"0"-40"16,0 0 42-16,0 0-77 0,0 0-59 16,-1-13-36-16,7 13-34 15,16 0-27-15,11 0-9 16,9 0-5-16,7 0-3 15,4 0-4-15,4 0-2 16,0 0 0-16,-3 0-41 16,1 0-112-16,0-3-162 15,-13-5-274-15,-15-1-514 0</inkml:trace>
  <inkml:trace contextRef="#ctx0" brushRef="#br0" timeOffset="123588.3026">6291 8997 1478 0,'0'0'270'0,"0"0"-2"16,0 0-130-16,0 0-94 15,0 0-21-15,0 0 37 16,0 0 12-16,85 95-17 15,-52-68-31-15,0-1-14 16,-6-3-8-16,-5-2 5 16,-10-3-6-16,0 0 0 15,-11 0 1-15,-1 2 4 16,-13 3-5-16,-15 2 8 16,-10 5-8-16,-7 2-1 0,-5 3-38 15,-13 2-100-15,14-7-235 16,13-9-668-16</inkml:trace>
  <inkml:trace contextRef="#ctx0" brushRef="#br0" timeOffset="128347.923">11471 9411 624 0,'0'0'208'0,"0"0"-47"16,0 0 41-16,0 0-27 16,0 0-47-16,0 0-29 15,-1 0-4-15,16 0 14 16,12 0 41-16,6 0-13 16,8-2-35-16,6-5-19 15,3-1-8-15,4-4-5 0,0-1-18 16,-2 0-18-1,-5 3-13-15,-8-3-9 16,-9 2-5-16,-6-1-5 0,-9-4 8 16,1-2 0-16,-7-6 1 15,-3-5 1-15,-6-5 0 16,0-6 1-16,-6-2 3 16,-13-2-14-16,-5 2 10 15,-3-1-12-15,-1 7 2 16,-2 5-1-16,2 6 5 15,-2 5-5-15,-3 2 0 16,-3 6 0-16,-2 2 0 16,-6 5 0-16,-5 5 0 15,-2 0 0-15,-1 3 0 16,-2 11-1-16,6 1 1 16,1 6 1-16,8-1-1 0,6 4 5 15,9 5-6-15,7 7 1 16,6 2 0-16,11 6 0 15,0 1-1-15,3 5 1 16,16-2 1-16,1 2-1 16,8-1 7-16,1-5 0 15,3-1-2-15,1-6-5 16,0-4-1-16,1-5 1 16,-1-6 0-16,-2-7 1 15,2-7-2-15,0-3-33 16,16-5-95-16,-7-3-191 15,-8-11-379-15</inkml:trace>
  <inkml:trace contextRef="#ctx0" brushRef="#br0" timeOffset="129677.4025">11674 9448 506 0,'0'0'193'0,"0"0"-82"16,0 0-1-16,0 0 11 15,0 0 15-15,0 0-4 16,0 0 4-16,105 30 0 15,-56-22 8-15,5 2-2 16,11 0-22-16,4-4-21 16,14 4-22-16,14-1-18 15,18 2-13-15,2-2-17 16,-4 1-6-16,-22-3-3 16,-25-1-5-16,-16-2 3 15,-9-1-8-15,8 1 2 16,3 1-3-16,6 3-3 0,-6-1 1 15,0 0 4-15,0 0-1 16,1-2-2-16,4 0 9 16,4 0 3-16,0-4-1 15,7 1-13-15,-2 0 1 16,0-1-1-16,-4 0-5 16,-1 1 7-16,-2-1 2 15,-4-1 8-15,-4 0 12 16,-4 0 2-16,-5 0-6 15,-2 0-10-15,1 0 20 16,-1 0 6-16,3-4-11 16,5-2 29-16,1-2-21 15,0 1 4-15,-1 2-3 16,0-2-5-16,-6 4-7 0,-5 0 1 16,-6 0 0-16,-4 2 7 15,-6-1-3-15,-8 0 3 16,1-1 2-16,-7 3-5 15,1-3-3-15,-1 1-12 16,-4 1-8-16,0 0-1 16,0-1-7-16,-3 2-2 15,0 0-8-15,0 0-62 16,-25 0-129-16,-2 6-381 16,-1 0-594-16</inkml:trace>
  <inkml:trace contextRef="#ctx0" brushRef="#br0" timeOffset="130308.2411">15573 9503 159 0,'0'0'990'0,"0"0"-693"15,0 0-81-15,0 0-59 16,0 0 47-16,0 0-23 15,90 12-45-15,-47-12-34 16,6 3-26-16,3-3-17 16,-2 0-23-16,-1 2-15 15,-4 0-14-15,-1 1-7 16,0 1-24-16,29 2-134 0,-11 1-174 16,1-5-431-16</inkml:trace>
  <inkml:trace contextRef="#ctx0" brushRef="#br0" timeOffset="130695.1619">16722 9540 1217 0,'0'0'331'15,"0"0"-101"-15,0 0-79 16,0 0-40-16,0 0 2 16,0 0-13-16,0 0-30 15,71 0-39-15,-5 0-18 16,22 0-13-16,22-1-25 16,-2-6-99-16,-26 0-211 0,-27 0-516 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5-01-04T08:38:00.928"/>
    </inkml:context>
    <inkml:brush xml:id="br0">
      <inkml:brushProperty name="width" value="0.05292" units="cm"/>
      <inkml:brushProperty name="height" value="0.05292" units="cm"/>
      <inkml:brushProperty name="color" value="#FF0000"/>
    </inkml:brush>
  </inkml:definitions>
  <inkml:trace contextRef="#ctx0" brushRef="#br0">10129 5732 1405 0,'0'0'251'16,"0"0"-68"-16,0 0-9 16,0 0-73-16,0 0-39 15,0 0-25-15,0 0-15 16,62 1-10-16,-21-10-4 0,6-2-8 15,3-5-87-15,20-10-177 16,-15 1-230-16,-9 5-378 0</inkml:trace>
  <inkml:trace contextRef="#ctx0" brushRef="#br0" timeOffset="221.4761">10138 5934 1614 0,'0'0'350'0,"0"0"-75"0,0 0-100 16,0 0-46-16,0 0-10 15,0 0-40-15,0 0-27 16,42-12-22-16,11-10-19 16,28-9-10-16,20-8-1 15,11 1-64-15,-6 9-181 16,-30 11-112-16,-25 6-340 0</inkml:trace>
  <inkml:trace contextRef="#ctx0" brushRef="#br0" timeOffset="5996.3756">21181 8992 990 0,'0'0'170'0,"0"0"-54"16,0 0-6-16,0 0 66 15,0 0 5-15,0 0-42 16,45 18 30-16,-12-17-12 16,12-1-29-16,4 0-37 0,11-8-36 15,5-8-26-15,4-5-15 16,1-1-14-1,0 0-1-15,-8 1-88 0,-10 3-120 16,-18 4-374-16,-18 5-276 0</inkml:trace>
  <inkml:trace contextRef="#ctx0" brushRef="#br0" timeOffset="6195.225">21095 9172 1532 0,'0'0'325'16,"0"0"-116"-16,0 0-75 0,119-35-30 15,-47 11-30-15,27-7-37 16,18 2-25-16,-6 4-12 16,-16 5-127-16,-37 9-220 15,-31 3-646-15</inkml:trace>
  <inkml:trace contextRef="#ctx0" brushRef="#br0" timeOffset="23750.8802">19666 2592 1759 0,'0'0'241'16,"0"0"-117"-16,0 0 9 16,0 0-53-16,0 0-46 0,-86 71 10 15,48 28 38-15,-2-5-23 16,6-16-20-16,6-25-16 15,2-17-4-15,-4 4-10 16,-4 0-9-16,3-5 1 16,10-11-1-16,4-13 0 15,10-11-1-15,4-7-9 16,3-21-8-16,0-7 7 16,0-5 11-16,9 5 1 15,5 10 1-15,5 9-2 16,4 13-1-16,6 3-11 15,7 13 11-15,8 11 1 16,4 5-1-16,7 1 1 16,5-1 0-16,3-6 2 0,1-6-2 15,0-10 1-15,-4-7 0 16,-7-8-1-16,-9-20 0 16,-9-12-12-16,-15-20 3 15,-16-35 9-15,-10-46 0 16,-28-26 6-16,-20-12 12 15,-8 14-4-15,5 49-6 16,6 35 0-16,8 36-7 16,4 21 19-16,-1 12 7 15,-6 12-11-15,-5 17-6 16,6 53-2-16,12 44 1 16,20 28 0-16,16 15-3 0,39-1-3 15,23-19-3-15,25-18-11 16,20-28-45-16,12-34-95 15,2-25-77-15,-8-26-81 16,-35-6-239-16,-23-4 2 0</inkml:trace>
  <inkml:trace contextRef="#ctx0" brushRef="#br0" timeOffset="24956.1357">20352 2796 439 0,'0'0'645'16,"-7"-77"-378"-16,-7 43 70 15,-3 6-68-15,0 12-96 16,-1 15-42-16,0 1-52 15,2 20-26-15,-3 14 3 16,2 7-17-16,4 8-9 16,7 2-14-16,6-2-10 0,0-4-4 15,7-9-2 1,16-6-15-16,3-10-36 0,4-10-27 16,4-10-25-16,-1-2-55 15,-4-20 35-15,-6-11 23 16,-7-7 40-16,-8-8 44 15,-5-5 16-15,-3 5 19 16,0 7 46-16,-3 13 44 16,-5 12-14-16,3 11-36 15,0 5-18-15,2 3-29 16,3 15-11-16,0 10 7 16,3 3 0-16,15 3 6 15,5 2-4-15,7-5-8 0,4-7 5 16,0-6-6-16,3-9 5 15,-1-6-5-15,0-3-1 16,-3-10-2-16,-3-12-29 16,-6-7 19-16,-4-4 11 15,-5-4 1-15,-4 3 0 16,-7 5 12-16,-4 8 36 16,0 8 41-16,0 6 7 15,0 7-31-15,-3 3-44 16,-5 18-4-16,-2 12-10 15,1 6 11-15,2 6 1 16,3 2-4-16,4-3 2 16,0-5-10-16,11-4-1 15,6-7-5-15,5-9-1 16,4-6 0-16,2-12 1 0,2-1-1 16,1-9-12-16,0-15 11 15,-2-5 0-15,-6-2 0 16,-6-3 1-16,-5 0 0 15,-8 2 6-15,-4 2-5 16,0 7 6-16,0 7 24 16,-1 8-4-16,-6 7-19 15,1 1-8-15,-2 9-8 16,0 10 7-16,0 4 0 16,5 3 1-16,3 0-6 0,0-6-2 15,7-2 1 1,10-5-2-16,5-4 8 15,3-4-9-15,2-5-12 0,-1 0-13 16,0-5 13-16,-2-9 9 16,-2-6 11-16,-3-3 1 15,-5-5 0-15,-3-5-5 16,-5 2-17-16,-2 3-14 16,-4 4-13-16,0 9-25 15,0 6-3-15,0 5-55 16,0 4-25-16,0 0-72 15,0 0-19-15,5 5 125 16,4 1-58-16,1-1-28 0,3-5 45 16,-2 0 165-1,0 0 6-15,-3 0 92 0,-3-3 103 16,-4 1 76 0,-1 2-2-16,0 0-87 0,0 3-41 15,2 14-7-15,2 9-60 16,1 4-18-16,2 6-10 15,-1-1 5-15,0-4-23 16,-1-5-15-16,-2-4-5 16,-2-8-8-16,-1-4-5 15,0-6 5-15,0-4 2 16,0 0 9-16,0-11-2 16,-7-14-5-16,2-11 2 15,4-8-6-15,1-11 7 16,6 4 37-16,10 3 17 0,2 16 7 15,4 13-23 1,4 16-24-16,2 3-18 0,5 22-8 16,3 15 26-16,-1 10 58 15,-2 7-25-15,-6 1-27 16,-6-1-15-16,-8-8-18 16,-3-3-12-16,-3-9-91 15,0-9-162-15,-1-9-350 16,6-11-861-16</inkml:trace>
  <inkml:trace contextRef="#ctx0" brushRef="#br0" timeOffset="25400.841">22637 2428 1309 0,'0'0'249'0,"0"0"85"16,0 0-77-16,0 0-74 15,0 0-114-15,0 0-38 16,0 0-5-16,-74 56 3 15,62-12-17-15,9 4 4 0,3-5-7 16,16-4-2-16,14-1-5 16,10-4 4-16,4-2-5 15,0-1 1-15,-5-5-2 16,-8-3 2-16,-10-1-2 16,-12-3 0-16,-9-4 0 15,-9 1 9-15,-23-4 14 16,-12 1 3-16,-12-4-7 15,-4-1-18-15,2-4 5 16,8-4-6-16,12 0-23 16,15 0-67-16,25-2-113 15,19-8-318-15,17-1-357 0</inkml:trace>
  <inkml:trace contextRef="#ctx0" brushRef="#br0" timeOffset="26990.8748">23062 2590 1267 0,'0'0'533'16,"0"0"-166"-16,0 0-144 16,0 0-48-16,0 0-23 15,0 0-43-15,-85-22-39 16,56 51-4-16,-3 8-7 16,2 6-18-16,4 6-8 15,5 2-15-15,9-3-10 16,7-2-7-16,5-6-1 15,0-12-2-15,9-8-19 16,9-11-21-16,2-9-31 16,3 0-20-16,1-20 28 0,0-14 27 15,-3-9 25-15,-2-8 12 16,-2 0-1-16,-4 3 2 16,-2 7 0-16,-3 14 0 15,-3 8 6-15,-2 9 7 16,-1 9-2-16,2 1-11 15,2 6-10-15,7 16 10 16,4 4 0-16,5 10 0 16,3 3-7-16,4-2-78 15,-1-3-46-15,2-8-24 0,-3-12-39 16,-5-13 51 0,-2-1 40-16,-8-22 59 15,-2-11 44-15,-6-7 26 0,-1-8 45 16,-1 1 21-16,1 3 21 15,-1 9-3-15,-1 9-1 16,1 12-21-16,-2 10-16 16,1 4-40-16,1 8-32 15,3 17 1-15,3 8 13 16,2 10 2-16,4 4-4 16,-1 3-10-16,1-1-1 15,-1-6 1-15,-2-8-2 16,-4-10-28-16,-1-10-45 15,-2-10 0-15,-1-5 37 16,0-10 30-16,0-15-7 0,2-12-1 16,-1-7 12-1,4-3 1-15,-2 2 1 0,1 1 0 16,1 11 10-16,-1 8 4 16,-3 9 11-16,-1 8 12 15,-1 6-12-15,3 2-24 16,-1 10 0-16,5 13 9 15,4 6 2-15,-1 8-3 16,5 1-9-16,-1 1 2 16,5-2-1-16,0-4-1 15,0-9-21-15,3-9-56 16,-2-10-15-16,0-5-40 16,-2-13-25-16,1-15 20 0,-4-6 37 15,-5-5 66 1,-2-4 30-16,-6 5 4 0,-1 4 29 15,-3 7 40-15,0 10 9 16,0 9 57-16,0 8-41 16,0 0-72-16,0 17-20 15,0 5 4-15,3 7-5 16,7 0 0-16,6-1-1 16,7-5-28-16,7-6-90 15,8-12-11-15,3-5 13 16,-2-5-61-16,-3-16 29 15,-10-6 70-15,-9-1 78 16,-8 0 122-16,-8 8 59 16,-1 7 46-16,0 7-36 15,-3 6-83-15,-9 13-52 0,-4 18-24 16,-8 22 24-16,4 3 8 16,0 6 6-16,2-1-15 15,6-10 6-15,-3 3-25 16,5-7-23-16,-1-8-13 15,3-7 0-15,3-14-64 16,3-11-12-16,2-7 31 16,0-18 20-16,7-16-30 15,7-9 30-15,1-4 23 16,0 1 2-16,-3 8 5 16,-3 8 25-16,-3 12 21 15,-2 12-17-15,4 6-19 0,5 3-15 16,7 15 14-1,10 7 5-15,4-1-6 0,6 0-7 16,-3-3 0-16,-1-7-5 16,0-7-1-16,-5-7-9 15,-1-4-45-15,-8-21 17 16,-4-25 7-16,-10-43 29 16,-2-57 0-16,-3-31 1 15,-2-13 1-15,-1 22 5 16,0 54 0-16,-1 43 4 15,-7 36 27-15,2 22 33 16,-1 8 3-16,-5 9-16 16,0 7-56-16,-4 40 7 15,7 39-1-15,9 35-1 16,13 17 0-16,20-5-4 0,7-17-2 16,-9-36-3-1,-4-22-97-15,-3-24-25 0,0-13-24 16,1-7-20-16,-1-8 42 15,-3-6 52-15,-9-12 59 16,-3-10 16-16,-3-2 97 16,-2 4 33-16,-2 11-16 15,-1 6-25-15,1 3-61 16,-1 19-27-16,1 10 14 16,-1 10 0-16,1 3-13 15,-2-1 4-15,1-6-6 16,-1-8-28-16,0-12-76 15,0-10-80-15,-4-22-9 0,-8-14-311 16,0-11-269-16</inkml:trace>
  <inkml:trace contextRef="#ctx0" brushRef="#br0" timeOffset="27773.4993">24551 2252 789 0,'0'0'138'0,"0"0"-8"16,0 0-26-16,20 101-42 15,-6-54-37-15,3 3-25 16,5-4-5-16,2-3-71 16,1-9 28-16,-1-6 33 15,-6-9 15-15,-2-5 8 0,-5-5 39 16,-5-4 39-16,-3 0 7 16,-1-1 7-1,-1 2-4-15,3 4-37 0,-2 1-11 16,-2-1-27-16,1 3-5 15,-1 1-8-15,2-5-7 16,-1-1 5-16,1-6-5 16,2-2 5-16,5 0 1 15,8-5 5-15,1-11 13 16,6-2-12-16,-2 1 12 16,0 4 68-16,-4 5-37 15,-2 5-2-15,0 3 0 16,1 3 54-16,1 9-17 0,3 5-32 15,3 1-17-15,0-1-19 16,-2-1-9-16,4-7-13 16,-3-6-1-1,3-3-33-15,-1-5-53 0,-1-18-91 16,-3-7-6-16,-2-7 49 16,-4-4 72-16,-3-2 41 15,-6 6 21-15,-3 4 42 16,-3 11 38-16,0 9 8 15,-1 6-10-15,-9 7-28 16,-3 7-16-16,1 11-13 16,3 7-3-16,2 5-5 15,7-1-7-15,0 1-5 16,7-4-1-16,10-7-5 16,5-7-41-16,3-9 20 0,-3-3-44 15,-2-8-1-15,-4-13 17 16,-6-8 54-16,-6 0 18 15,-4 1 76-15,0 6 40 16,0 6 30-16,0 7-9 16,0 9-18-16,-4 2-62 15,-4 21-40-15,-1 12 29 16,2 25 27-16,-1 26-17 16,4 25 0-16,4 8-5 15,0-8 10-15,0-13-17 16,0-13-17-16,0-15-21 15,-3-16-15-15,-14-17-9 16,-9-7 0-16,-25-1-66 0,-46-7-101 16,-69-14-107-16,14-8-62 15,-8-8-404-15</inkml:trace>
  <inkml:trace contextRef="#ctx0" brushRef="#br0" timeOffset="28681.3839">19393 3991 1585 0,'0'0'386'0,"0"0"-43"16,0 0-201-16,0 0-63 15,0 0 26-15,18 90 53 16,-5-34-32-16,3 3-51 15,1 2-35-15,5-5-19 16,4-6-11-16,1-10-8 0,3-12-2 16,0-16-40-16,0-12-44 15,-4-16-13-15,1-23-16 16,-5-14-11-16,-2-10 54 16,-7 1 40-16,-4 2 23 15,0 8 7-15,-5 11 6 16,-2 12 23-16,1 10 26 15,-1 11 10-15,1 8-26 16,4 8-39-16,6 14 21 16,5 11 11-16,8 3-13 15,7 4-9-15,2-2-9 16,8-6-1-16,1-7-17 16,-1-8-78-16,-4-16-24 15,-9-1-9-15,-10-26-14 0,-9-10 84 16,-10-12 43-16,-1-4 15 15,-1 0 56-15,-8 6 35 16,0 14 29-16,5 13 24 16,2 19-16-16,2 6-83 15,0 27-24-15,16 25 16 16,17 26 14-16,11 25-3 16,2 11-8-16,-10-4-17 15,-13-7-10-15,-14-18-13 16,-6-21-17-16,-3-23-126 15,0-22-104-15,-4-21-24 16,-11-4-22-16,-6-34-30 16,-10-41-43-16,-11-46 187 0,5-20 146 15,12 1 33-15,15 19 72 16,10 42 56-16,2 24 48 16,9 17 10-1,3 9-35-15,9-2-59 0,6-1-50 16,9 3-11-16,5 13 19 15,5 12 4-15,1 4 23 16,-1 17 21-16,-6 13-21 16,-7 7-24-16,-12 5 2 15,-13 5-31-15,-10 3-23 16,-6 1-1-16,-37 22-77 16,1-12-169-16,1-13-400 0</inkml:trace>
  <inkml:trace contextRef="#ctx0" brushRef="#br0" timeOffset="29049.6244">22064 3950 1706 0,'0'0'247'16,"0"0"-146"-16,0 0 71 16,-97-22-78-16,78 47-31 15,4 6-15-15,3 10 5 0,8-1-13 16,4 1-19-16,3-4-8 16,15 0-4-16,4-1-7 15,5-3-1-15,0-2 7 16,0-3-7-16,-8-1-1 15,-10-2 0-15,-9 1 0 16,-3 0 1-16,-22-1 0 16,-13 2 0-16,-11-2-1 15,-2 0-20-15,-1-6-100 16,9-16-133-16,16-3-108 16,15-2-398-16</inkml:trace>
  <inkml:trace contextRef="#ctx0" brushRef="#br0" timeOffset="30633.4096">22500 4114 1084 0,'0'0'300'0,"0"0"87"0,0 0-113 16,0 0-15-16,0 0-54 16,0 0-104-16,0 0-25 15,-49-39-33-15,26 62-11 16,0 9 12-16,-1 8 6 15,7 3-12-15,4 4-18 16,9-2-10-16,4-3-4 16,3-5-6-16,17-10 0 0,6-11-21 15,3-15-42-15,1-1 2 16,0-28-12-16,-7-9 18 16,-2-10 15-16,-8-9 25 15,-4-4 6-15,-3 3 9 16,-2 9 1-16,-1 8 0 15,-3 15 14-15,0 11 3 16,0 10 1-16,0 4 8 16,2 5-25-16,3 16 5 15,5 8-6-15,3 3-1 16,8 1-1-16,4-2-68 16,7-2-54-16,2-9-138 15,5-11-106-15,1-9 8 16,-6-3-183-16,-6-18 134 15,-9-6 178-15,-9-5 230 0,-9 0 399 16,-1 4-11-16,0 4-17 16,0 7-27-16,-1 5-60 15,-1 8-75-15,2 4-83 16,0 0-51-16,0 13-33 16,3 10 6-16,8 5 11 15,1 5-5-15,1 5-20 16,-1-3-16-16,-2-2-8 15,0-4-9-15,-3-7-1 16,1-8-64-16,-1-11-50 16,0-3 29-16,4-17 12 15,2-12-26-15,2-8 5 16,1-4 35-16,1 0 27 0,1 2 17 16,-1 5 15-1,-3 5 0-15,-5 8 2 0,-1 10 17 16,-3 9 18-16,-2 2 0 15,0 9 25-15,2 14-12 16,3 4-25-16,-1 5-8 16,5 3-7-16,0-2-3 15,3-3-7-15,1-3 0 16,7-8 0-16,0-7-43 16,3-9-37-16,-1-3-61 15,2-8-55-15,-2-12-68 16,-5-4 73-16,-5-2 121 15,-4 1 54-15,-3 4 16 0,-3 3 39 16,-1 6 51 0,-2 4 52-16,-1 5-19 15,1 3-57-15,5 0-47 0,3 8 10 16,7 4-5-16,5 2-14 16,8-1-10-16,4-2-15 15,6-8-53-15,1-3-73 16,-2 0-17-16,-8-14 51 15,-7-9 65-15,-8-3 42 16,-10-3 18-16,-6 0 118 16,0 5 53-16,0 7 13 15,-1 12-1-15,-8 5-91 0,-2 17-72 16,-2 16-14-16,-3 12 11 16,-3 20-1-16,2 17-4 15,-3 14 7-15,4-9-9 16,1-18-14-16,4-24-13 15,5-19-1-15,0-5-31 16,1-7-33-16,2-14 25 16,3-3 12-16,0-31-88 15,0-16 16-15,11-8 65 16,3-4 34-16,2 5 11 16,-2 9 42-16,-4 14 37 15,-2 12-15-15,-2 12-5 16,-3 10-23-16,3 0-20 15,1 18 31-15,5 10-16 16,2 4-23-16,6 1-7 0,4 0-5 16,6-5-5-16,6-6-1 15,3-11-1-15,5-10-24 16,-2-1-24-16,-5-25-24 16,-5-15 8-16,-10-23 39 15,-13-37 13-15,-9-52 12 16,0-23 1-16,-12-1 15 15,-1 36 2-15,2 59 22 16,2 33 19-16,-1 25-2 16,2 10 7-16,1 9-16 15,-2 4-34-15,0 36-13 16,5 33-1-16,4 32 1 16,4 17 0-16,18 0-1 15,1-21 0-15,-3-31-10 0,-1-21-72 16,3-19-55-16,5-3-47 15,4-10 59-15,2-9 7 16,-5-4-6-16,-3-24 75 16,-6-6 49-16,-3 1 0 15,-6 2 99-15,-2 11 43 16,-2 9 1-16,0 7-62 16,0 12-7-16,4 14-13 15,2 8-19-15,0 1-26 16,-1 2-7-16,-3-5-3 15,-3-6-6-15,-2-6-67 0,-3-8-85 16,0-12-72-16,-11-15-110 16,0-8-635-16</inkml:trace>
  <inkml:trace contextRef="#ctx0" brushRef="#br0" timeOffset="30756.4627">24196 3649 1098 0,'0'0'204'16,"0"0"-40"-16,0 0-122 15,0 0-20-15,0 0 5 16,8 125-27-16,14-71-64 16,2-4-252-16</inkml:trace>
  <inkml:trace contextRef="#ctx0" brushRef="#br0" timeOffset="31413.129">24451 3978 1167 0,'0'0'239'0,"0"0"16"16,0 0-90-16,7 77-25 16,1-47-17-16,0-1-18 15,-2 0-19-15,-1-5-39 16,-2-6-23-16,-1-7-10 16,-1-5-12-16,4-6 5 15,2-5 20-15,7-17-15 16,4-10-12-16,6-5-1 15,2-2 1-15,1 2 1 16,-6 10 5-16,-3 8 4 16,-3 13 20-16,-5 6-18 0,-1 6 10 15,5 13 23 1,-2 6-7-16,4 2-14 0,-1 3-15 16,6-3-1-16,1-2-8 15,8-6 0-15,7-8-38 16,4-7-29-16,-1-4-45 15,2-13-122-15,-8-11 30 16,-9-10-30-16,-10-2 148 16,-9-3 80-16,-6 2 6 15,0 8 73-15,-3 11 54 16,-10 12-63-16,-3 6-23 16,-3 11-23-16,0 15 1 15,1 3-7-15,5 2-5 16,4-1-5-16,4-4 9 15,5-4-11-15,0-5 0 0,17-6-5 16,8-6-10-16,3-5-2 16,2-11-1-16,-1-15 6 15,-6-9 12-15,-6-4 53 16,-4-2 41-16,-4 3 53 16,-3 9 7-16,-3 10-19 15,-1 11-2-15,2 8-69 16,3 8-49-16,4 18 3 15,4 13 16-15,3 8-1 16,1 7-12-16,-4 5-11 16,-3 3 4-16,-9 4-13 15,-3 1-1-15,-58 13-120 0,0-17-139 16,-15-16-529-16</inkml:trace>
  <inkml:trace contextRef="#ctx0" brushRef="#br0" timeOffset="31813.3417">19708 5126 963 0,'0'0'495'0,"0"0"-178"16,0 0-46-16,0 0-73 16,0 0-36-16,0 0-101 15,104-53-37-15,-43 28-11 16,6-1-13-16,-1 4-15 16,3 0-102-16,-17 6-198 0,-19 7-406 0</inkml:trace>
  <inkml:trace contextRef="#ctx0" brushRef="#br0" timeOffset="31978.6121">19674 5296 1279 0,'0'0'366'16,"0"0"-117"-16,0 0-105 15,89-16-10-15,10-14-9 16,35-12-79-16,9-8-46 15,-33 13-103-15,-34 3-422 0</inkml:trace>
  <inkml:trace contextRef="#ctx0" brushRef="#br0" timeOffset="38577.7905">26432 3880 1079 0,'0'0'299'15,"0"0"-119"-15,0 0-59 16,0 0-5-16,0 0 44 16,0 0-24-16,98 19-52 15,-50-12-41-15,3-4-22 16,6 0-12-16,1-3-9 16,0-3-49-16,11-21-198 15,-16-1-320-15,-14-1-666 0</inkml:trace>
  <inkml:trace contextRef="#ctx0" brushRef="#br0" timeOffset="38813.8101">26803 3612 121 0,'0'0'1130'0,"0"0"-892"16,0 0-30-16,0 0-107 15,0 0-24-15,0 0 58 16,91 65-26-16,-6-22-25 15,0-3-30-15,-5-2-18 16,-12-2-12-16,-20-4-11 16,-5 4-12-16,-6 3 8 0,-23-1-7 15,-14 0 4-15,-51 7-6 16,-50 7-19-16,-62 14-82 16,14-8-160-16,4-14-393 15</inkml:trace>
  <inkml:trace contextRef="#ctx0" brushRef="#br0" timeOffset="40743.9361">25868 2578 1793 0,'0'0'312'15,"0"0"-139"-15,0 0-42 16,0 0-13-16,0 0 43 16,99 0-56-16,-28 0-43 0,20-5-35 15,-5 0-11 1,-9-2-9-16,-15 0-7 15,-16-2-14-15,1-8-154 0,-7 2-174 16,-20-3-580-16</inkml:trace>
  <inkml:trace contextRef="#ctx0" brushRef="#br0" timeOffset="41243.3362">26447 2152 492 0,'0'0'1126'0,"0"0"-828"15,0 0-60-15,0 0-109 16,0 0-29-16,0 0-21 15,0 0 28-15,30 69-36 16,0-39-30-16,10-1-15 0,6 2-14 16,5 1-3-16,0-3 3 15,-1-1-6-15,-8-5-6 16,-8-1-6-16,-13-3-63 16,-12 1 1-16,-9 1 7 15,-15 4 35-15,-21 4 6 16,-26 13-4-16,-1-5-16 15,-7 2-51-15,0 5-147 16,28-15-270-16,9-10-584 0</inkml:trace>
  <inkml:trace contextRef="#ctx0" brushRef="#br0" timeOffset="68599.6513">8544 9029 624 0,'0'0'192'0,"0"0"45"16,0 0 1-16,0 0-9 16,-8-82-35-16,8 65-38 15,13 2-42-15,4 0-27 16,5-1-42-16,8 1-18 16,7-1-21-16,8-1-6 15,7 2-5-15,5-1-47 16,6 2-94-16,8-5-122 15,-17 4-227-15,-14 2-276 0</inkml:trace>
  <inkml:trace contextRef="#ctx0" brushRef="#br0" timeOffset="68811.5616">8542 9160 1446 0,'0'0'192'0,"0"0"-114"16,0 0 25-16,0 0-12 16,0 0-41-16,0 0-13 15,82-25 30-15,22-16-36 0,44-21-22 16,28-9-9-16,9-4-128 16,-46 20-252-16,-41 11-611 15</inkml:trace>
  <inkml:trace contextRef="#ctx0" brushRef="#br0" timeOffset="71125.4662">22293 8994 43 0,'0'0'7'0,"97"-5"4"0,-49 0-11 16</inkml:trace>
  <inkml:trace contextRef="#ctx0" brushRef="#br0" timeOffset="81724.0949">21100 8893 1177 0,'0'0'309'15,"0"0"-120"-15,0 0-60 16,0 0 38-16,128 0-5 16,-39-2-39-16,34-8-36 15,12 1-26-15,-3-3-28 16,-15 4-11-16,-30 0-12 16,-21 3-8-16,-21 2-2 15,-7-2-23-15,-4 2-81 0,-4 0-106 16,-21 0-106-16,-9 2-194 15,-6 1-284-15</inkml:trace>
  <inkml:trace contextRef="#ctx0" brushRef="#br0" timeOffset="81972.731">21006 9152 1177 0,'0'0'207'15,"0"0"-67"-15,0 0 7 16,0 0 65-16,0 0 13 16,174 13-28-16,-28-13-36 0,24-8-30 15,6-9-28 1,-15 0-36-16,-30 0-22 0,-18 1-18 16,-30 4-18-16,-25 3-9 15,-22 3-1-15,-14 3-74 16,-11 3-154-16,-4 0-235 15,-7 0-397-15</inkml:trace>
  <inkml:trace contextRef="#ctx0" brushRef="#br0" timeOffset="94467.5309">16231 10579 1060 0,'0'0'270'0,"0"0"-18"15,0 0 12-15,0 0 2 16,0 0-96-16,0 0-53 16,54-62-9-16,-1 47-12 0,23-6-38 15,30-4-30-15,28-3-12 16,7 0-5-16,-12 6-10 16,-33 10-1-16,-38 7-1 15,-21 4-120-15,-5 1-121 16,-9 0-403-16,-9 0-516 0</inkml:trace>
  <inkml:trace contextRef="#ctx0" brushRef="#br0" timeOffset="94938.9891">19193 10684 1553 0,'0'0'311'0,"0"0"-82"16,0 0-61-16,0 0-41 16,0 0-8-16,143-77-57 15,-28 43-27-15,54-7-16 16,28-1-19-16,10 1-1 16,-5 2-82-16,-65 13-200 15,-24 0-535-15</inkml:trace>
  <inkml:trace contextRef="#ctx0" brushRef="#br0" timeOffset="95570.4567">22938 10735 1295 0,'0'0'490'0,"0"0"-329"16,0 0-56-16,0 0-14 15,0 0 48-15,177-29-9 16,-31 12-30-16,27-4-18 16,4-4-38-16,-12 0-26 15,-22-3-7-15,-9 0-2 16,-10 0-9-16,-15 2 0 16,-26 7-100-16,-20-3-106 0,-26 7-192 15,-21 2-645-15</inkml:trace>
  <inkml:trace contextRef="#ctx0" brushRef="#br0" timeOffset="112853.8662">21465 13657 924 0,'0'0'322'0,"0"0"-90"0,0 0-34 15,0 0 14-15,0 0 14 16,0 0-79-16,27-9-31 16,3 4-33-16,10 0-22 15,9 1-18-15,6-1-21 16,2 0-10-16,1 1-11 16,-4-1 7-16,-3 2-8 15,-6-2-23-15,-9-1-78 16,-7 2-80-16,-11-3-200 15,-8 2-97-15,-10 2-68 0</inkml:trace>
  <inkml:trace contextRef="#ctx0" brushRef="#br0" timeOffset="113057.3428">21376 13912 1352 0,'0'0'354'16,"0"0"-200"-16,0 0-91 15,0 0 28-15,0 0 113 16,0 0-40-16,84 7-76 16,-2-14-26-16,24-14-34 15,9-4-19-15,-18 1-8 16,-21 7-1-16,3-5-92 16,-19 8-257-16,0-4-567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5-01-04T08:40:14.953"/>
    </inkml:context>
    <inkml:brush xml:id="br0">
      <inkml:brushProperty name="width" value="0.05292" units="cm"/>
      <inkml:brushProperty name="height" value="0.05292" units="cm"/>
      <inkml:brushProperty name="color" value="#FF0000"/>
    </inkml:brush>
  </inkml:definitions>
  <inkml:trace contextRef="#ctx0" brushRef="#br0">4358 10430 876 0,'0'0'198'0,"0"0"-100"15,0 0-4-15,0 0 86 16,-101-2-65-16,66 21-41 16,-4 8-29-16,-10 21 3 15,-6 23-5-15,4 20 2 16,11-4 6-16,22-16 0 16,18-21-17-16,8-14-15 15,20 4-6-15,9 6-11 16,11 5 7-16,3 2 2 15,4-3-5-15,-4 4 0 16,-8 4-5-16,-6 16 0 16,-14 20 0-16,-22 18 7 0,-2 7-8 15,-31-7 1-15,-11-16 6 16,7-27-1-16,-1-14-4 16,7-15 12-16,-1-6-6 15,4-2 5-15,-6-6 13 16,6-2 20-16,9-15 22 15,12-9 6-15,6 0-12 16,0-1-47-16,14-11-15 16,10 1-2-16,4 2-9 15,9 6 11-15,5 3 0 16,-2 8 0-16,2 20 0 0,-2 14 26 16,-1 22 14-1,-3 32 30-15,-8 32 13 0,-14 20-11 16,-14 3-16-1,-3-2-12-15,-20-5-12 0,-7 2-2 16,-5 9-4-16,-1 0-4 16,-3 5-7-16,-4 0-15 15,-2-4 0-15,2-3 1 16,1 1 5-16,11-1-4 16,11-3 6-16,4-2 4 15,7-8-12-15,3-9 1 16,-3-3 0-16,3-2-1 15,0-2 1-15,0 1 0 16,-1 0 5-16,-1-5-5 16,4-4-1-16,2-13-1 15,2-23 1-15,0-19 0 16,0-22 0-16,6-4 0 0,2 4 0 16,7 1 0-16,0 3 1 15,1-12 4-15,-2-9-5 16,-1-9-9-16,-4-6-16 15,0-7-32-15,-2 0 9 16,2-11-17-16,-1-12-60 16,-2-10-73-16,2-28-102 15,-3 7-286-15,-2 5-415 0</inkml:trace>
  <inkml:trace contextRef="#ctx0" brushRef="#br0" timeOffset="163.1808">4122 16190 2300 0,'0'0'230'0,"0"0"-230"16,0 0-58-16,0 0-35 16,0 0-419-16,0 0-351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5-01-04T08:40:21.666"/>
    </inkml:context>
    <inkml:brush xml:id="br0">
      <inkml:brushProperty name="width" value="0.05292" units="cm"/>
      <inkml:brushProperty name="height" value="0.05292" units="cm"/>
      <inkml:brushProperty name="color" value="#FF0000"/>
    </inkml:brush>
  </inkml:definitions>
  <inkml:trace contextRef="#ctx0" brushRef="#br0">11010 13849 598 0,'0'0'613'16,"0"0"-339"-16,0 0-79 16,0 0 24-16,0 0-27 15,0 0-71-15,-13-3-43 0,19-2-23 16,18-2-33 0,10-2-4-16,12-4-12 0,8-1 4 15,6-2-10-15,2-2 1 16,4 0-1-16,0-5-10 15,26-18-106-15,-20 7-210 16,-4-2-350-16</inkml:trace>
  <inkml:trace contextRef="#ctx0" brushRef="#br0" timeOffset="2291.8323">4695 13263 918 0,'0'0'193'0,"0"0"-51"0,0 0-38 16,-109-12 66-16,69 19-16 16,-6 18-50-16,-1 6-33 15,4 7-16-15,9 1-14 16,10 0-6-16,15 0-26 16,9 0-9-16,8 2-1 15,20 8 1-15,8 8 15 16,8 6 12-16,7 15 1 15,-3 12-16-15,-11 18-2 16,-14 3 1-16,-23-2-10 16,-11-7 12-16,-23-10-11 15,-2-17 7-15,5-17-8 16,1-15 14-16,3-7-14 16,-7 1 0-16,1-5 0 15,3-6 16-15,9-12 29 0,9-13 30 16,11-1 8-16,1-13-69 15,19-13-15-15,17-7 7 16,13 0-7-16,9 3 0 16,-1 10-5-16,-2 12 4 15,-10 8 2-15,-9 14-1 16,-11 20 6-16,-8 22 19 16,-9 27 18-16,-8 24 5 15,0 4 10-15,-11-7 4 16,0-23-18-16,5-29-13 15,6-14-12-15,0-9-10 16,0 0-8-16,6 0-1 0,9-5-1 16,7-13-106-16,19-22-83 15,-4-14-333-15,-4-10-553 16</inkml:trace>
  <inkml:trace contextRef="#ctx0" brushRef="#br0" timeOffset="2400.9336">5420 14850 1685 0,'0'0'113'16,"0"0"-113"-16,0 0-385 0</inkml:trace>
  <inkml:trace contextRef="#ctx0" brushRef="#br0" timeOffset="3853.0264">17918 7411 649 0,'0'0'157'16,"0"0"-34"-16,0 0 48 0,0 0-80 15,0 0-32 1,-105 9 6-16,71 16 8 16,0 4 2-16,4 3 5 0,6 1-27 15,11-7-21-15,8 2-18 16,5-6 4-16,2-1-2 15,17 0 7-15,6 0 12 16,5 1 0-16,3 0-7 16,3 2-9-16,-2 4-6 15,-2-2-1-15,-7 3-1 16,-7 0 3-16,-11 0-4 16,-7 6 3-16,-3-1 5 15,-21 4-10-15,-7 0 3 16,-6 0-3-16,-5-4-2 15,3-5-5-15,6-8 1 0,7-10 4 16,8-8 5-16,9-3 4 16,4 0 4-16,4 0 14 15,1-5 32-15,0 0-24 16,10 5-26-16,8 0-14 16,4 0 0-16,1 7 11 15,-1 10-11-15,-4 11 8 16,-4 8 3-16,-7 11 16 15,-7 9 31-15,0 17 7 16,-7-8-6-16,-10 4 9 0,-2-3-12 16,3-14-16-1,2 3-5-15,5-9 0 0,3-10-14 16,5-7-11-16,1-9-10 16,0-6 5-1,21-10-6-15,26-4-7 0,77-43-82 16,-6-7-127-16,15-11-475 0</inkml:trace>
  <inkml:trace contextRef="#ctx0" brushRef="#br0" timeOffset="4724.586">20254 7456 757 0,'0'0'156'16,"0"0"52"-16,0 0-50 15,0 0-90-15,0 0-20 16,0 0 91-16,0 0-7 15,1 97-24-15,10-55-24 16,-1-3-27-16,4 1-15 0,5-7-14 16,2-5-14-1,0-6-7-15,0-8-6 0,-1-7 5 16,-4-7 3-16,-2 0 2 16,-5-13-10-16,-3-7 0 15,-3-1-1-15,-3 1 2 16,0 5 7-16,0 7 4 15,0 8 55-15,0 0-20 16,-9 21-27-16,-3 15 22 16,-6 25 47-16,-4 26 17 15,-1 26-9-15,3 12-18 16,2-4-14-16,7-24-26 0,2-28-7 16,2-18-9-16,1-10-4 15,-3 4 6-15,0 3-1 16,-3 2-7-16,2-11-4 15,-2-9-3-15,-1-7-10 16,-3-8 8-16,-4-3 0 16,-7-7 2-16,-5-4-2 15,-5-1 0-15,-9 0-8 16,-5-1 0-16,-6-1-1 16,-4 2 0-16,-3 0-63 15,-6 0-77-15,-31 10-97 16,13 0-308-16,7-4-678 0</inkml:trace>
  <inkml:trace contextRef="#ctx0" brushRef="#br0" timeOffset="5575.4172">18583 7576 1018 0,'0'0'214'0,"0"0"21"0,0 0-88 16,0 0-22-1,0 0-54-15,0 0-44 0,0 0-18 16,-9 0-9-16,9 0-63 16,0-3-179-16,3-5-384 0</inkml:trace>
  <inkml:trace contextRef="#ctx0" brushRef="#br0" timeOffset="42468.5036">18185 7863 671 0,'0'0'210'0,"0"0"17"16,0 0-8-16,43 36 13 16,-22-27-41-16,4 2-33 15,2-5-28-15,5-3-6 16,3-3-30-16,7 0-20 15,4-3-10-15,6-8-9 16,4-6-18-16,-1-3-6 16,-1-4-8-16,-5-2-11 0,-7-4-1 15,-9-2-2 1,-5-5 0-16,-9-2-3 0,-7-5 5 16,-7-5-5-16,-5-1 4 15,0-1 2-15,-20-3-5 16,-10 3 1-16,-10 3-1 15,-8 2-1-15,-20 6-6 16,-22 8 1-16,5 12 0 16,6 14 1-16,8 6-1 15,12 14 11-15,-5 10-12 16,-7 5 6-16,11 5-5 16,8 2-1-16,9-2 1 15,7 0 0-15,6 0 10 0,3 4-4 16,6 2 5-1,3 1 4-15,6 2 11 0,5 1-3 16,7-1 1-16,0 0 7 16,6 0-10-16,10-2-8 15,10-5-8-15,7-4 0 16,8-6 0-16,26-5 1 16,32-13-7-16,50-8-15 15,28-22-166-15,-29-6-358 16,-23-5-697-16</inkml:trace>
  <inkml:trace contextRef="#ctx0" brushRef="#br0" timeOffset="43127.5977">19765 7248 373 0,'0'0'329'0,"0"0"-129"16,-130 1 18-16,62 15 3 15,-4 10 45-15,-3 8-56 16,1 8-18-16,3 8-10 15,10 7-32-15,8 15-27 16,20 17-18-16,22-6-3 16,11-9-25-16,44-5-2 15,43-13 2-15,49 1-17 16,25-6-22-16,5-26-7 0,-15-22-16 16,-28-6 4-16,-23-19 4 15,-28-3-16-15,-23 0 10 16,-13-4-2-16,0-12 9 15,-4-20 0-15,-6-31 0 16,-26-29-11-16,-6-10-5 16,-33 3-7-16,-3 30 5 15,2 33-6-15,1 21 6 16,2 16-5-16,-9 3-1 16,-6 9 1-16,-8 6-1 15,2 10 0-15,1 14-6 16,6 10 5-16,5 9-39 0,10 2-68 15,17 16-131-15,10-11-265 16,9-7-554-16</inkml:trace>
  <inkml:trace contextRef="#ctx0" brushRef="#br0" timeOffset="43257.235">20008 7333 1719 0,'0'0'180'16,"0"0"-180"-16,0 0-495 0</inkml:trace>
  <inkml:trace contextRef="#ctx0" brushRef="#br0" timeOffset="73748.6406">24606 14662 146 0,'0'0'684'0,"0"0"-511"16,0 0-99-16,0 0 72 15,0 0 57-15,-34 0-34 16,34 2-38-16,16 2 2 16,32 7-1-16,40 3 57 15,55 6 23-15,32 0 0 16,20-7-52-16,7-5-16 15,-1-8-24-15,20 0-24 0,13-14-12 16,12-1-30-16,-2-2-15 16,-11 4 13-16,-17 0-16 15,-26 3-15-15,-30 2-20 16,-41-1-1-16,-42 2 1 16,-35 2 5-16,-21 0-5 15,-10 1-1-15,-10-2-14 16,-1-4-7-16,-25 0-85 15,-72-6-116-15,4 2-288 16,-15 3-309-16</inkml:trace>
  <inkml:trace contextRef="#ctx0" brushRef="#br0" timeOffset="75490.5444">6600 15389 152 0,'0'0'132'15,"0"0"-49"-15,0 0 29 16,0 0 6-16,0 0-4 15,0 0-17-15,0 0 14 16,-24-3 15-16,24 3-13 0,0 0-26 16,0-3-5-1,0 3 1-15,0 0-12 0,1 0-11 16,13 0-15-16,8 0 42 16,5 6 5-16,10 3-13 15,4 0-13-15,5 0-10 16,3 1-11-16,5 0-4 15,1-2 0-15,8-1 5 16,-1 0-12-16,4-4-9 16,4 0 0-16,9-2 9 15,-6-1-7-15,3 0-13 16,2 0 7-16,-11 0 0 0,6 0 2 16,-3-1-6-1,-4-2-2-15,-5 0-4 16,0-2 0-16,-1 0 2 15,1 2-4-15,3 2 10 0,-1 1 1 16,1 0-2-16,-3 0-1 16,3 0 1-16,-4 1 3 15,-2 4-3-15,3 0-8 16,-3 1 2-16,2-2 0 16,1 1 4-16,0 0-4 15,5-3 2-15,0 1 1 16,5-3 3-16,-1 0 4 15,2 0-1-15,13 0 1 16,12-5 1-16,-9-3-4 16,-8 2-1-16,-14 0-3 15,-6 4-3-15,4-1 3 0,12-2-6 16,-3 4 4-16,3-2 4 16,0-2-3-16,1-1 1 15,1 1 2-15,0-1-7 16,-2-1 7-16,1 0 2 15,-2 2 5-15,-1 2-4 16,-2 0-2-16,0 1 2 16,-1 1-3-16,-2 1-2 15,-2-2 6-15,-3 1 1 16,-1 0-8-16,-2 0 4 16,-3 1 6-16,-3-3-2 15,-1 3-4-15,0 0 2 0,-3-3 2 16,-1 1 5-16,-1 1 0 15,-4-4-8-15,-3 2-1 16,-8 0-4-16,-7-2-2 16,-6 2-3-16,-5-1 1 15,-5 2-4-15,-4 0-4 16,-1 1 4-16,-1 1-5 16,-4-2 0-16,-1 2 4 15,2-2-5-15,-1 2-32 16,1-3-56-16,4-6-80 15,0-2-287-15,4-6-429 0</inkml:trace>
  <inkml:trace contextRef="#ctx0" brushRef="#br0" timeOffset="87493.5949">28107 14076 912 0,'0'0'130'0,"0"0"-92"16,0 0-15-16,121-43 20 0,-62 40 17 15,7 3 15-15,-2 12 15 16,-7 16 0-16,-14 10 10 15,-16 11 24-15,-20 18 15 16,-14 14 10-16,-23-3-8 16,-6-7-66-16,-5-11-38 15,3-12-9-15,0 6-12 16,5 4-5-16,11-6-4 16,14-7-6-16,8-8 0 15,12-12-1-15,19-11-50 16,8-14-43-16,10-4 49 15,2-23 0-15,0-6-3 0,-6-3 16 16,-10 8 21-16,-11 8 10 16,-9 12 0-16,-8 8 1 15,-4 14 26 1,0 32 87-16,-1 35 7 0,0 29-4 16,-2 14-2-16,0 0 7 15,0-16-41-15,0-15-19 16,0-6-10-16,0-15-14 15,0-15-5-15,0-15-11 16,0-3-14-16,-2 5 2 16,-3 2-4-16,-2 3-5 15,-4-6 0-15,-5-5 5 16,-5-5 2-16,-8-4-2 16,-10-1-5-16,-29-3 1 15,-37-2-1-15,-57-4 5 0,-36-6-6 16,-33-7-34-16,-18-6-111 15,65 0-142-15,23-6-464 0</inkml:trace>
  <inkml:trace contextRef="#ctx0" brushRef="#br0" timeOffset="109943.1616">23259 11615 371 0,'0'0'74'0,"0"0"-52"16,0 0 40-16,0 0 40 16,0 0-30-16,-1 0-14 15,-1 3-7-15,2-3-18 16,0 0-1-16,-1 0 28 16,1 3 20-16,0-1-5 0,-2 0-11 15,2 1 1-15,0-2 13 16,0 0-1-16,0 1 1 15,0 1 17-15,0 1-10 16,0-1-7-16,0 1 6 16,2-2-24-16,5 2-13 15,4 3-7-15,1-4 1 16,4 3 2-16,2-2-9 16,1 0-6-16,1 1-6 15,-1-1-8-15,0 0 0 16,0 0-5-16,-3-1 0 15,-3-1-3-15,2 1 1 16,-3-2-1-16,1 1 0 16,1-1-4-16,1-1 6 15,0 0-6-15,1 3 5 0,1-3-7 16,-1 2 9-16,1-2-7 16,0 2 6-16,0 1 0 15,2-2-1-15,-1 2 2 16,0 0 0-16,0-2 1 15,-2-1-2-15,2 2-1 16,-1-2 3-16,-1 0-4 16,2 0 2-16,-3 0-2 15,1 0-5-15,-2 0 8 16,-2 0-2-16,-1 0-5 16,-2 0-1-16,-1 0 0 15,2 0 0-15,1 0 1 0,-1 0 7 16,4 0-3-1,-4 0-5-15,-1 0 12 0,1 0-5 16,-2 0-7-16,1 0 8 16,3 0 0-16,1 0 4 15,3 0 6-15,1 0 1 16,1 0-12-16,-1 0 1 16,2 0-8-16,-2 0 1 15,-1 0 5-15,-2 0-6 16,0 0 0-16,-2 0 0 15,3 0 7-15,0 0-7 16,3 0 0-16,2-2 10 16,2 1-4-16,0 1-4 15,3-1 7-15,0-1-4 16,-1 1 2-16,-1-1-2 0,-1 0 1 16,-3 0-5-16,-2 0-1 15,-1 2 8-15,-2-2 0 16,0-1-9-16,0 3 6 15,4-3 8-15,1 2-1 16,4-2-4-16,2 1-3 16,2 2 0-16,0-3 1 15,1 3-6-15,-1-3 9 16,-3 2-9-16,1 1 4 16,0 0-5-16,-1 0 1 15,-3 0 7-15,3 0-3 0,-2 0-4 16,1 0 0-1,-2 0 15-15,3 0-8 0,-2 0-7 16,0 4 10-16,1-1-4 16,1-1-6-16,1 1 0 15,2 0 15-15,1 1-15 16,0-2 5-16,2 2 8 16,0-3-8-16,0 2-6 15,1-2 6-15,0 1 3 16,4 0-3-16,-2 1 2 15,1 0-7-15,2 0 9 16,-2-1-8-16,5 0 5 0,-2 1-5 16,2-2 4-1,1 1 3-15,-1 0-3 0,1 1-5 16,-1 1 11-16,3-1-3 16,-5-2 2-16,1 2-11 15,0 0 0-15,-1 0 12 16,1 1-4-16,1-1-2 15,-1 0-5-15,1 0 11 16,0 0-12-16,1 2 8 16,5-3 13-16,-2 1-9 15,3 1-11-15,-1-1 5 16,1 0-5-16,-1-1 7 16,0 1-2-16,-3 0-5 15,-1-1-1-15,-2 0 1 16,-3-2 7-16,0 2-7 15,1-2 0-15,3 0 0 16,2 0-1-16,3 0 15 0,1 0-9 16,2 0-6-16,-2 0 0 15,3 0 1-15,-1 0 4 16,3 0 3-16,-2 0-1 16,-6 0-6-16,-4 0 1 15,-2 0-1-15,-4 0 0 16,-2 0 1-16,-1-2-1 15,2 1 1-15,0 0-2 16,3-1 1-16,4 2 7 16,5 0-8-16,6 0 31 15,0 0-13-15,-1 0-17 0,-2 0 7 16,0 0-7 0,1 4-1-16,3-2 21 0,-2 2-11 15,-3-3-4-15,-3-1-6 16,-4 0 1-16,-3 0 1 15,0 0-2-15,1-5-1 16,2 1 0-16,0-2 1 16,-2-1 2-16,3 2-1 15,-1 0-1-15,0-2 4 16,4 4-2-16,2-1-3 16,7 2 2-16,3-1 7 15,-1 3 4-15,-2 0-12 16,-6 0 1-16,-8 0 6 15,-4-3-6-15,-3 2 0 16,-1 0 1-16,-2-1 4 0,2 1-5 16,-1-1 6-1,0 1 1-15,3-2-1 0,-1 3-5 16,3-3-1-16,1-1 0 16,-1 3 8-16,1-2-8 15,-3-1 0-15,-2 0-1 16,-4-1 1-16,-6-2 1 15,1-1-1-15,-1-2 0 16,0-2 9-16,1 0 4 16,0 0 1-16,0 2-3 15,0-2-3-15,-3 0-3 16,1 2 6-16,0-2-11 0,-2 0 11 16,-1 1-11-1,-1-1 0-15,0-2 8 0,-3-2-8 16,-1-3-1-1,0-4 0-15,0-3 9 0,-2 0-8 16,-2-3 0-16,-2 2-1 16,-2 2 6-16,-3-1-6 15,0-2 2-15,0 1-1 16,0-3-1-16,-8 0 1 16,-3 0 0-16,-1 2-1 15,-2 0 0-15,1 1 0 16,-3 1-11-16,0 1 11 15,0 1 0-15,1 5-1 16,-1 0 0-16,1 2-4 0,-1 3 4 16,-1 1 0-16,1 1 1 15,-3 1 1 1,-1 0-1-16,-2 0 0 0,0 0 0 16,-1 2 0-16,-3-2 0 15,-1 2 0-15,-2-1 0 16,-4-4 0-16,-6 3 0 15,-6-4 0-15,-3 0 1 16,-2-1-2-16,1 2 1 16,2 1-2-16,4 4 2 15,4 1-1-15,2 3 1 16,-2-1 0-16,-2 3 1 16,-6 0-1-16,-6-2-1 15,-16 1 0-15,1 1 1 0,-4 0 0 16,2 1-4-16,14 2 3 15,-2 0 2-15,8 0-1 16,8 0 0-16,1 2-4 16,1 2 3-16,0 0 2 15,-3 0-2-15,-5-1 1 16,-4 0 0-16,-5-1-14 16,-4-2 8-16,-3 0-1 15,-2 0 6-15,-1 0 1 16,1 0-6-16,4 0 5 15,0 0 1-15,3 0 6 16,2 0-6-16,2 0 1 0,-1 0-1 16,-1 0 0-1,-4 0 1-15,-14 0 0 0,-16 3-1 16,3-2 1-16,9-1 0 16,10 2-1-16,16-2 0 15,-5 0-1-15,-5 0-5 16,5 0 5-16,4 0 2 15,-1 0-1-15,-3-5 1 16,-4 1-1-16,-16-1-1 16,-16-1 1-16,6 0 0 15,10 1 2-15,8 1-1 16,16 0 0-16,-7-2 5 16,-8 1-6-16,4-1 1 0,2 1-1 15,2 1-1-15,1-1-6 16,-1 3 6-16,0 0 0 15,1 1 1-15,2-1 0 16,3 1 1-16,3-2-1 16,1 0 0-16,2 1 0 15,1-1-1-15,-1 0 1 16,1 0 0-16,-3-3 1 16,1 0 1-16,0 1-1 15,-2-3 0-15,0 0-1 16,0 1-5-16,-2 0 5 15,-1 0 1-15,0 3-1 16,0 0 0-16,1 2-10 16,0 2 9-16,5 0 1 15,2 0-2-15,3 0 1 0,4 0 1 16,-2 3-1-16,3 3 1 16,-1-1-1-16,-1 1 1 15,-2-1 0-15,-3 0 0 16,-6 1 0-16,-2-1 0 15,-2 1 6-15,-1-1-6 16,3-1-1-16,2 1 1 16,4 1 1-16,8-3-1 15,4 2 6-15,5 0-6 16,4-1 0-16,5-1 0 16,1 2 0-16,4 1 0 15,0-1 0-15,0 3-7 16,-1-2 6-16,0 3 1 0,-1-1-2 15,-2 1 2 1,0 4-1-16,-5 0 0 0,0 0 0 16,-3 3 1-16,0-1-1 15,-1 1 0-15,1 0 1 16,1-2 0-16,0 0-1 16,1-1 1-16,4 2 0 15,3-4 0-15,0 1 1 16,5-1 0-16,-1 0-1 15,2 0 0-15,1 0 0 16,1 1-1-16,1-2 1 16,3 2-1-16,0-2 0 15,2 3 0-15,0 4 0 16,1 1 1-16,0 3-1 0,4 4-4 16,-1 3 5-16,2 2 5 15,0 1-5-15,0 4-5 16,2 1 5-16,4 0-6 15,2 0 6-15,0 0-1 16,-1 0 0-16,3-3 0 16,0-2 1-16,-1-3 0 15,2 0 0-15,-2-5 0 16,1 2 0-16,-1-1 1 16,1-4-1-16,-3-3 0 15,1-3 0-15,-2-3 0 16,3-2 0-16,-3-4 0 15,1 1 0-15,3-1 0 0,2-2 0 16,6-1 1-16,0 1 8 16,3-1-9-16,-1 1 0 15,2 1 0-15,0-1 0 16,2-1 1-16,3 2 0 16,1-2 0-16,1-1 0 15,3-1-1-15,1 0 0 16,-2 0 5-16,1 0-5 15,-1 0 1-15,0 0-1 16,-1 0 0-16,0 0 0 16,-2 0 0-16,-1 0 0 15,-3 0 0-15,2 5 10 16,-3-3-9-16,3 1 0 0,-1 0-1 16,-1-2 1-16,0-1 5 15,-2 0 0-15,-1 0-6 16,-6 0 0-16,-4 0 0 15,-3 0 0-15,-3 0 0 16,-4 0 6-16,1 0-5 16,-2 0-2-16,0 0-11 15,0 0-42-15,0 0-63 16,-11 0-128-16,-9-3-117 16,0 2-221-16,2 0-219 0</inkml:trace>
  <inkml:trace contextRef="#ctx0" brushRef="#br0" timeOffset="110147.6481">23386 11699 1543 0,'0'0'495'15,"0"0"-472"-15,0 0-23 16,0 0-48-16,0 0-5 16,0 0-254-16,-97 28-436 0</inkml:trace>
  <inkml:trace contextRef="#ctx0" brushRef="#br0" timeOffset="119835.7609">23332 12947 8 0,'0'0'7'0,"0"0"-6"15,0 0 0-15,0 0 0 16,0 0 1-16,0 0-1 15,0 0 0-15,0 1-1 16,-1 1 0-16,-1-1 1 16,0 1 0-16,2-1-1 15,0-1 0-15,-2 0 0 16,1 2 0-16,-1 0-10 16,1-1 4-16,-1 1-1 15,1 0 6-15</inkml:trace>
  <inkml:trace contextRef="#ctx0" brushRef="#br0" timeOffset="130218.8533">14122 7954 139 0,'0'0'111'15,"0"0"-39"-15,0 0-14 16,0 0 35-16,0 0 14 15,0-23-16-15,0 17-4 16,-3 4-1-16,0-2-11 16,1 1-11-16,-1 1 4 15,2-1 9-15,-2 0 11 16,-2 2 5-16,-2 1-11 16,-3 0 14-16,-7 0 9 15,-2 0-27-15,-7 8-6 16,-3 10-1-16,-4 7-12 0,-2 6-3 15,1 8-14 1,1 3-1-16,5 2-16 0,4 2-11 16,8 0-2-16,5-6-10 15,8-1 4-15,3-9-6 16,0-4 1-16,0-9-1 16,5-6 0-16,5-8 0 15,5-3 0-15,2-7 16 16,2-16-10-16,2-12-5 15,0-9 8-15,0-6-8 16,-2-3-1-16,-4 4 9 16,0 5-7-16,-3 9-2 15,-2 12 5-15,2 10-4 16,0 11-2-16,6 2 1 0,2 12-5 16,5 8 5-16,2 7 0 15,1 1 0-15,0 1-2 16,1-4 1-16,-1-4-14 15,2-6-127-15,3-7-91 16,-1-8-8-16,0-1-16 16,1-29-84-16,-7-11-43 15,-6 2-115-15,-8 3 499 16,-11 15 52-16,1 2 221 16,-2-1 8-16,0 1-24 15,0 1-14-15,-2 5-11 16,-4 6-31-16,0 3-14 15,0 4-35-15,-4 0-55 0,-2 14-38 16,-4 10 2 0,2 4 6-16,1 7-15 0,5 2-22 15,7 2-11-15,1-3-9 16,4 0-2-16,17-6-8 16,6-7 7-16,9-10-7 15,4-8 0-15,5-5 0 16,-3-15-24-16,-4-11-30 15,-2-8-20-15,-12-4 3 16,-8-5 23-16,-10-1 38 16,-6-6 3-16,0 0 7 15,-7-3 3-15,-8 2-2 16,0 5 17-16,-1 6 1 16,4 7 16-16,0 10-6 15,3 7 7-15,3 7-4 0,1 3 4 16,4 4-7-16,1 2-16 15,0 2-12-15,0 15-1 16,6 12 0-16,10 9 0 16,2 10 2-16,4 5-1 15,4 2 1-15,-4 0-1 16,-1-1-1-16,-2-3-1 16,-6-3-9-16,-3-2-66 15,-7 2-115-15,-3-12-293 16,0-11-248-16</inkml:trace>
  <inkml:trace contextRef="#ctx0" brushRef="#br0" timeOffset="130439.9975">14410 8000 1247 0,'0'0'225'16,"0"0"-83"-16,0 0-60 16,82-28 13-16,-28 8-27 15,5-4-36-15,8 1-25 16,36-15-7-16,-18 4-138 16,-7 1-270-16</inkml:trace>
  <inkml:trace contextRef="#ctx0" brushRef="#br0" timeOffset="131172.1051">18659 6210 1495 0,'0'0'247'0,"0"0"-37"15,0 0-23-15,0-73 7 16,-1 67-25-16,1 6-72 16,0 0-57-16,0 17-40 15,6 11 1-15,7 8 0 16,3 4 1-16,-2 1-1 16,-2-3-1-16,-5-5 0 15,-4-6-67-15,-3-10-66 16,0-11-4-16,-7-6 53 15,-14-10 4-15,-7-19 20 16,-4-13 57-16,-7-28 3 16,2-28 50-16,7-21 13 0,13 10 8 15,11 28-19 1,6 38-5-16,4 24-9 0,14 4-37 16,6 3-1-16,9 2 2 15,8 8-4-15,4 2 2 16,1 13-1-16,-7 15-1 15,-6 9 1-15,-11 10-7 16,-11 7 2-16,-11 4-9 16,0 0-85-16,-11-2-104 15,-22 3-128-15,4-16-55 16,-1-11-400-16</inkml:trace>
  <inkml:trace contextRef="#ctx0" brushRef="#br0" timeOffset="131792.3711">18852 5915 18 0,'0'0'1150'0,"0"0"-899"15,0 0-59-15,0 0-57 16,0 0 1-16,92-15-45 16,-65 30 26-16,-2 9-21 15,-1 4-49-15,-6 5-13 16,-3 1-22-16,-9-1 3 15,-6-1-2-15,0 0-12 16,-5-6 7-16,-8-7-7 16,1-4 11-16,0-11-2 0,3-4-8 15,3-10 13 1,5-18-15-16,1-9-17 0,1-7-57 16,14-1-50-16,6 6-24 15,4 6-36-15,1 8 1 16,1 11 16-16,1 4 41 15,-1 0 3-15,-3 4 7 16,-2 0 16-16,-4 2 3 16,-8 1 67-16,-3 3 27 15,-6 0 3-15,-1 0 25 16,0 10 67-16,0 4 19 16,0 5 1-16,0 1-24 15,0 0-18-15,3 2 4 16,7-5-19-16,2-2-16 15,0-5-1-15,0-4 9 0,-1-6 24 16,-1 0 6-16,-1-9 56 16,0-12-26-16,0-8-34 15,-2-4-8-15,-4-2-12 16,-3 2-8-16,0 4-14 16,-4 9 1-16,-9 8-5 15,-3 8-11-15,-1 4-8 16,0 4-8-16,-1 8 0 15,8 8 0-15,8 6-7 16,2-3-24-16,24 3-75 16,32-1-91-16,27-9-109 15,17-11 6-15,-14-5-52 0,-23 0-215 0</inkml:trace>
  <inkml:trace contextRef="#ctx0" brushRef="#br0" timeOffset="132168.9732">19774 5847 519 0,'0'0'345'16,"0"0"-16"-16,0 0-55 15,0 0-28-15,0 0-40 16,0 0-27-16,0 0-76 16,-87-45-41-16,72 68-16 15,4 8-18-15,3 5-1 16,8 6-14-16,0-1-2 16,7 0-2-16,11-7-8 15,3-5 0-15,1-9 1 16,-1-13-2-16,0-7-20 0,-2-10 1 15,-2-19-18 1,-2-13 10-16,-9-8 27 0,-6-20 3 16,0-24-1-16,-15-22-2 15,-3 9 14-15,3 23-6 16,6 35 22-16,5 32 34 16,0 7-24-16,1 6-22 15,0 4-9-15,-2 12-9 16,0 33-1-16,4 31 1 15,1 30 54-15,11 13 17 16,14-1 14-16,1-7-15 16,-6-15-37-16,-7-3-33 15,-3-8-54-15,-5-26-175 16,-5-18-512-16</inkml:trace>
  <inkml:trace contextRef="#ctx0" brushRef="#br0" timeOffset="186532.3198">19198 6287 628 0,'0'0'238'15,"0"0"-99"-15,0 0-38 16,0 0-4-16,0 0 1 16,0 0 8-16,34 0-3 0,-13 0-24 15,3-4-25 1,4-1-18-16,3 2-2 0,4-1-18 15,2-1-5-15,6 0-10 16,-2 2-1-16,-2 0-29 16,-4 3-106-16,-14 0-130 15,-9 0-458-15</inkml:trace>
  <inkml:trace contextRef="#ctx0" brushRef="#br0" timeOffset="186739.7796">19114 6453 1251 0,'0'0'199'16,"0"0"-124"-16,0 0-15 16,0 0 27-16,133-36-14 15,-41 13-29-15,28-4-44 16,2 1-15-16,-29 11-303 15,-35 5-779-15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09:47:20.054"/>
    </inkml:context>
    <inkml:brush xml:id="br0">
      <inkml:brushProperty name="width" value="0.05292" units="cm"/>
      <inkml:brushProperty name="height" value="0.05292" units="cm"/>
      <inkml:brushProperty name="color" value="#FF0000"/>
    </inkml:brush>
  </inkml:definitions>
  <inkml:trace contextRef="#ctx0" brushRef="#br0">9632 2688 1413 0,'0'0'196'16,"0"0"-70"-16,0 0 49 16,0 0-7-16,0 0-91 15,-43-13-55-15,41 87-9 16,2 26-5-16,0 10 4 16,11-17-4-16,-2-27-2 15,0-24-5-15,0-3-1 16,1-3 0-16,2 0-1 0,-3-5 1 15,-1-16-6-15,-3-11 4 16,0-4 2-16,-2-16 10 16,3-18-4-16,0-8 6 15,7-8-4-15,-1-1 4 16,6 3 0-16,6 7-4 16,3 7-6-16,4 10-1 15,2 10 0-15,-3 9-1 16,-3 5-1-16,-5 1 0 15,-8 14-7-15,-6 10 7 16,-8 5 0-16,0 4 1 16,-14 5 6-16,-13 0 1 0,-3 1-6 15,-3-4 8 1,2-5-8-16,6-8 5 0,6-6-6 16,8-8 0-16,6-5 1 15,4-3 0-15,1-1 0 16,1 0-1-16,15 0-9 15,10 0 9-15,5-5-1 16,6-11 1-16,4-3-6 16,0-8-13-16,-5-3 1 15,-3-4 1-15,-8-3 9 16,-8-1 8-16,-1-2 2 16,-8 3-1-16,-5 6 12 15,-2 6 21-15,1 8-1 0,1 12 11 16,4 5-14-16,5 10-30 15,9 19 0-15,3 12 9 16,1 5 8-16,-1 6 22 16,-3-6-3-16,-6-5-20 15,1-7-15-15,-7-7-1 16,-1-10-16-16,-5-11-143 16,-3-6-192-16,0 0-388 0</inkml:trace>
  <inkml:trace contextRef="#ctx0" brushRef="#br0" timeOffset="138.1754">10026 2702 1043 0,'0'0'178'0,"0"0"-129"16,0 0-42-16,0 0-5 16,0 0-1-16,96 108-1 15,-65-68-274-15</inkml:trace>
  <inkml:trace contextRef="#ctx0" brushRef="#br0" timeOffset="495.5716">10324 2885 925 0,'0'0'401'0,"0"0"-269"15,0 0-81-15,0 0 71 16,0 0 22-16,54 82-13 0,-30-52-14 15,-5 1-22-15,-1-2-34 16,-4-2-38 0,-4-5-15-16,-6-7 0 0,-2-8-2 15,-2-7 9-15,0 0 75 16,-3-18-35-16,-7-8-30 16,1-10 11-16,3-3 22 15,4 2-2-15,2 3-26 16,0 7-9-16,14 10-3 15,5 7-17-15,6 10 0 16,4 0-1-16,3 16 0 16,4 12-1-16,-1 4 1 15,-1 6 0-15,-4 2 0 0,-2 1-8 16,7 5-118-16,-9-9-181 16,-3-11-392-16</inkml:trace>
  <inkml:trace contextRef="#ctx0" brushRef="#br0" timeOffset="1441.8238">10982 2609 1400 0,'0'0'289'0,"0"0"8"16,0 0-132-16,0 0-25 15,0 0-32-15,-91 83-34 16,82-40-2-16,2 8-2 0,4 2-18 15,3 0-21-15,0-6-15 16,0-11-14-16,9-8-2 16,6-13 0-16,4-10 0 15,-1-5-1-15,6-9-27 16,-2-20-6-16,-2-8 10 16,-3-11 12-16,-6-3 11 15,-1-2 1-15,-5 9 1 16,-4 6 9-16,-1 13-9 15,0 11 21-15,0 9 42 16,0 2-2-16,0 3-19 16,0 0-33-16,0 15-9 15,0 10 0-15,5 10 0 0,4 4 7 16,4 3-2 0,1-2-5-16,3-8 1 15,0-8 5-15,2-6-6 0,-2-13-1 16,1-5-5-16,-2-8 3 15,-1-18-14-15,-3-12-20 16,-2-12 3-16,-4-4 23 16,-1-2 10-16,-4 6 0 15,1 13 0-15,-1 12 2 16,-1 9 13-16,2 12 10 16,-1 4-16-16,6 3-9 15,1 17 0-15,9 5 0 16,2 6 6-16,2 4-6 15,-2-3 1-15,4-1-1 0,-3-6 0 16,-3-9-87-16,1-13-86 16,-5-3-50-16,-1-15-72 15,-6-17-294-15,-3-8-23 16,0-5 228-16,-3-1 336 16,0 3 48-16,-3 7 251 15,0 7 74-15,0 11-12 16,0 9-14-16,3 9-120 15,0 0-131-15,9 4-36 16,15 11 1-16,6 0 0 16,7-3-5-16,3-5-7 15,2-4 0-15,-6-3 11 16,-6-10-6-16,-10-8 4 0,-9-7 2 16,-10-2 42-1,-1-4 57-15,-3 2 47 0,-11-1-16 16,0 6-9-16,2 7 4 15,5 5-1-15,4 9-31 16,3 3-55-16,0 0-38 16,3 12-12-16,15 13 7 15,5 11-7-15,9 9 6 16,5 7-5-16,-1 4 18 16,4 5 17-16,-4 1-15 15,-9-1-10-15,-12-2-4 16,-9-5-7-16,-6-4 1 15,-11-5-1-15,-17-4-34 16,-32 2-130-16,5-11-158 16,3-9-465-16</inkml:trace>
  <inkml:trace contextRef="#ctx0" brushRef="#br0" timeOffset="1756.3789">11768 3057 886 0,'0'0'1019'0,"0"0"-745"0,0 0 7 15,0 0-77-15,0 0-41 16,0 0-72-1,-91 23-43-15,79 17-6 0,3 9-8 16,8 8-10-16,1 5-9 16,6 0-9-16,16 1 3 15,9-6-9-15,8-13-1 16,9-13-63-16,3-20-123 16,14-37-138-16,-14-15-379 15,-15-12-610-15</inkml:trace>
  <inkml:trace contextRef="#ctx0" brushRef="#br0" timeOffset="1937.2389">11907 2723 1305 0,'0'0'543'16,"0"0"-219"-16,0 0-104 15,0 0-25-15,0 0-81 16,0 0-88-16,0 0-11 16,15 40 34-16,13 22 11 15,3 5-4-15,1 0-21 16,-1-3-28-16,0-6-7 15,-1-7-26-15,8-12-232 16,-9-15-246-16,-6-17-484 0</inkml:trace>
  <inkml:trace contextRef="#ctx0" brushRef="#br0" timeOffset="3040.506">12214 2763 1228 0,'0'0'244'16,"0"0"91"-16,0 0-184 0,0 0-50 15,0 0 46-15,0 0 3 16,26 94-27-16,-16-51-18 16,-1 5-23-16,-2-2-33 15,1-2-31-15,-2-8-12 16,0-6-6-16,-2-11-19 16,-2-12-36-16,-1-7 8 15,1-9 29-15,-2-18-20 16,1-7 10-16,2-5 27 15,2-2-1-15,3 5 1 16,0 4 1-16,3 9 0 16,0 8 7-16,0 11-5 15,1 4-1-15,7 7 9 0,2 13 2 16,0 5-2-16,4 1-9 16,1-2 0-16,0-4 5 15,0-8-6-15,-5-7-41 16,0-5-72-16,-4-11-3 15,-9-12-11-15,-2-10 75 16,-6-7 51-16,0 0 1 16,0 0 15-16,-8 9 66 15,1 7 18-15,1 12-2 16,3 6 8-16,2 6-54 16,1 1-40-16,0 16-11 15,0 7-2-15,14 4-7 0,3 5 3 16,5-2-20-16,1-3-10 15,-4-1 15-15,-1-3 9 16,-6-2 6-16,-6-2-3 16,-6-1-1-16,0-3 3 15,-7-3 6-15,-4-3-17 16,3-3-3-16,4-6 0 16,2-1-16-16,2 0-12 15,0-14-85-15,14-7 50 16,8-5 12-16,5-8 19 15,3-2 30-15,0-6 22 16,-5-5 1-16,-1-1 0 16,-6 3 29-16,-9 4 27 0,-3 10 60 15,-4 6 23-15,-2 11 4 16,0 6-4-16,0 4-14 16,0 4-49-16,0 0-45 15,0 0-30-15,0 12-1 16,0 5-6-16,0 5 6 15,7 0-8-15,5 1 8 16,1-1 0-16,4-3-1 16,0-1-20-16,-3-1-15 15,-2-3 0-15,-3-4-3 16,-5-1-5-16,-4-2-1 16,0 0 23-16,-3 2 20 15,-13 0 2-15,-1 3 0 16,0-3 0-16,1 1 1 15,5-3-1-15,6-2 1 0,4 2-1 16,1-3-1-16,1 0-1 16,17-2 1-16,9-2-1 15,6 0-16-15,4-5-25 16,3-10-7-16,-1-8 8 16,-5-6-9-16,-8-10-57 15,-8-2 59-15,-12-8 36 16,-6 1 13-16,0 3 16 15,-5 7 61-15,-4 7 24 16,2 11-2-16,1 7 13 16,3 9-2-16,3 4-54 15,0 4-48-15,3 20-7 0,12 10-1 16,3 8 1 0,4 7 4-16,0 2-5 15,1 0 1-15,-7-4-2 0,-4-7-48 16,-12-15-140-16,0-9-297 15,-6-16-348-15</inkml:trace>
  <inkml:trace contextRef="#ctx0" brushRef="#br0" timeOffset="3193.4194">12887 2261 1109 0,'0'0'148'0,"0"0"-110"16,0 0-38-16,82 61-22 0,-41-42-328 0</inkml:trace>
  <inkml:trace contextRef="#ctx0" brushRef="#br0" timeOffset="3695.9618">13211 2230 555 0,'0'0'1287'0,"0"0"-969"16,0 0-152-16,0 0-123 15,0 0-8-15,0 0 98 16,67 130-11-16,-20-38-40 16,1 29-33-16,-6 11-6 0,-11-14-17 15,-13-27-17-15,-8-37-8 16,-3-19 0-16,-1-12-1 15,2-2-17-15,1-5-43 16,0-6-28-16,6-10-8 16,0-9 29-16,6-18 35 15,1-13-6-15,-1-9 21 16,-1-8 6-16,-10-1 9 16,-4 4 2-16,-6 5 0 15,0 13 8-15,-12 7-8 16,-9 12-11-16,2 7-15 15,-2 7 7-15,3 2 12 16,8 1-8-16,4 0 4 0,4 0-15 16,2 0 7-16,0 0 8 15,0 0 10-15,3 0 1 16,8 0 26-16,3 0 7 16,3 6-2-16,5 12 17 15,2 6 15-15,4 6-24 16,-1 2 0-16,0 3-23 15,-6-5-2-15,-2-1-14 16,-8-5-70-16,-5-9-147 16,-6-8-554-16</inkml:trace>
  <inkml:trace contextRef="#ctx0" brushRef="#br0" timeOffset="3861.6432">13537 2307 1094 0,'0'0'177'16,"0"0"-125"-16,0 0-26 15,0 0-11-15,90 92-15 16,-40-53-167-16,-2-5-860 0</inkml:trace>
  <inkml:trace contextRef="#ctx0" brushRef="#br0" timeOffset="4077.2023">13923 2434 325 0,'0'0'963'0,"0"0"-473"0,0 0-192 15,0 0-47-15,0 0-28 16,0 0-108-16,0 0-77 16,-37-11-29-16,36 44-3 15,1 9-6-15,0 9 0 16,1 3 0-16,16 0 1 15,5-4-1-15,3-7-63 16,6-13-118-16,19-30-64 16,-4-6-144-16,-1-19-420 0</inkml:trace>
  <inkml:trace contextRef="#ctx0" brushRef="#br0" timeOffset="4655.4116">14257 2409 990 0,'0'0'500'0,"0"0"-136"16,0 0-106-16,0 0-82 15,0 0-32-15,0 0-45 16,0 0-45-16,-84 5-29 16,74 29 0-16,2 6-1 15,3 3 2-15,2 2-16 16,3-4-9-16,0-7-1 16,3-10-9-16,12-11-69 15,5-13-23-15,3 0-25 16,1-21-55-16,-3-8-32 15,-4-3 48-15,-7-5 87 16,-4 2 71-16,-5 2 7 16,-1 8 76-16,0 7 69 15,0 7 28-15,0 7-24 16,0 4-54-16,0 0-73 0,0 16-4 16,0 6-9-16,0 5 0 15,0 0-8-15,9 2 7 16,5-5-8-16,2-2 9 15,5-9-9-15,-1-7 1 16,3-6-2-16,0-3-5 16,-4-16-10-16,-2-6 4 15,-10-9 10-15,-7-6 2 16,0-10 2-16,-12-6 10 16,-10-5 19-16,-4-2 40 15,0 4 42-15,0 10 10 16,2 10-11-16,5 12 7 0,5 10-17 15,6 10-24-15,5 7-36 16,3 0-33-16,0 19-9 16,4 15 0-16,15 12 0 15,10 9 1-15,2 4 5 16,5 1-5-16,0-4-1 16,-5-3-46-16,-6-7-92 15,-8-5-133-15,-10-9-219 16,-7-15-219-16</inkml:trace>
  <inkml:trace contextRef="#ctx0" brushRef="#br0" timeOffset="4835.8931">14322 2348 1220 0,'0'0'305'0,"0"0"-36"15,0 0-110-15,0 0-78 16,0 0 0-16,85 10-14 15,-43 14-16-15,1 3-21 16,0 5-18-16,-9 0-12 16,-8 5-37-16,-11-8-203 15,-11-9-388-15</inkml:trace>
  <inkml:trace contextRef="#ctx0" brushRef="#br0" timeOffset="4981.2016">14459 2166 886 0,'0'0'143'15,"0"0"-111"-15,0 0-32 0,0 0-41 16,79 33-219-16</inkml:trace>
  <inkml:trace contextRef="#ctx0" brushRef="#br0" timeOffset="5361.6622">14726 2239 675 0,'0'0'808'0,"0"0"-311"16,0 0-247-16,0 0-41 0,0 0-48 16,0 0-78-1,0 0-19-15,-86 49-24 0,78-13-7 16,5 4-16-16,3 2-7 15,0 0-10-15,14-6-5 16,6-6 5-16,6-12-8 16,5-11-46-16,2-7-65 15,3-11-46-15,-5-16-87 16,-6-10 26-16,-9-4 82 16,-11-7 99-16,-5-6 45 15,-5-1 15-15,-14 2 67 16,0 9 32-16,1 10 39 15,0 17-32-15,5 11-51 0,1 6-48 16,3 14-21 0,4 12-1-16,5 7 0 0,0 6-21 15,9-2-85-15,23 0-123 16,-2-11-247-16,-2-11-5 0</inkml:trace>
  <inkml:trace contextRef="#ctx0" brushRef="#br0" timeOffset="5685.3306">14999 2174 1010 0,'0'0'375'0,"0"0"-11"16,0 0-109-16,0 0-101 15,0 0-101-15,0 0-35 16,0 0-11-16,24 34-6 16,-12-3 10-16,-2 1-4 15,-4-1-6-15,-4-2 0 0,-2-5 0 16,0-7-1-16,0-9-22 15,-3-8 22-15,-2-4 14 16,2-20 7-16,0-11 80 16,2-8 79-16,1-7-18 15,0-5-35-15,0-1-17 16,4 8-11-16,4 14-44 16,1 12-31-16,5 16-18 15,8 6-6-15,10 20-1 16,13 17-1-16,13 22 2 0,-1 21-21 15,-25 9-130 1,-13-13-448-16,-19-24-1240 0</inkml:trace>
  <inkml:trace contextRef="#ctx0" brushRef="#br0" timeOffset="6211.7518">10636 3229 1597 0,'0'0'339'15,"0"0"-128"-15,0 0-143 16,0 0-9-16,0 0-4 15,88-20 25-15,-28 2-34 16,11-4-30-16,4-1-16 16,8 1-10-16,-11 2-146 15,-18 3-440-15</inkml:trace>
  <inkml:trace contextRef="#ctx0" brushRef="#br0" timeOffset="6384.0469">10669 3348 1829 0,'0'0'284'0,"0"0"-203"15,0 0-47-15,106-36 0 16,-12 4 16-16,37-7-22 16,21 0-28-16,-28 8-74 15,-24 9-610-15</inkml:trace>
  <inkml:trace contextRef="#ctx0" brushRef="#br0" timeOffset="6819.2414">12796 3454 1252 0,'0'0'362'16,"0"0"-47"-16,0 0-148 15,0 0-73-15,0 0-20 16,0 0-29-16,0 0-29 15,107-41-9-15,-59 27-7 16,16-4-80-16,-14 7-235 16,-12 1-454-16</inkml:trace>
  <inkml:trace contextRef="#ctx0" brushRef="#br0" timeOffset="6995.7517">12736 3700 1461 0,'0'0'543'16,"0"0"-471"-16,0 0-44 15,155-45-6-15,-14-1 16 16,11-6-38-16,-30 12-19 16,-43 14-544-16</inkml:trace>
  <inkml:trace contextRef="#ctx0" brushRef="#br0" timeOffset="17510.0554">6870 6944 399 0,'0'0'228'0,"0"0"-8"16,0 0 50-16,0 0 18 15,0 0-49-15,0 0-17 16,-70-66-25-16,68 63-30 15,1 1-68-15,1 1-58 16,0 1-27-16,6 0-6 16,16 0-8-16,11 0 0 0,10 3 0 15,9 2 0-15,2 1 0 16,-2 0-103-16,5-3-144 16,-12-3-233-16,-14 0-183 0</inkml:trace>
  <inkml:trace contextRef="#ctx0" brushRef="#br0" timeOffset="17687.2798">6742 7000 962 0,'0'0'233'16,"0"0"-7"-16,0 0 40 16,0 0-97-16,0 0-68 15,0 0 8-15,143 4-56 0,-26-17-33 16,-3-1-14-16,-19 1-6 15,-11-9-152-15,-35 5-404 16,-10-2-351-16</inkml:trace>
  <inkml:trace contextRef="#ctx0" brushRef="#br0" timeOffset="17893.4117">7207 6609 1160 0,'0'0'231'15,"0"0"48"-15,0 0 40 16,0 0-205-16,0 0-77 16,0 0 1-16,131 75 21 0,-78-26 23 15,-7 9-7 1,-18 3-23-16,-22 3-33 0,-21 11-8 16,-67 11-11-16,-58 3-14 15,10-14-191-15,2-24-499 0</inkml:trace>
  <inkml:trace contextRef="#ctx0" brushRef="#br0" timeOffset="19866.1284">10547 5898 831 0,'0'0'662'0,"0"0"-423"0,0 0-11 16,0 0-108-1,0 0-62-15,0 0 50 0,-42 103-26 16,30-45-40-16,3-1-23 16,3-4-10-16,0-10-7 15,4-13-1-15,2-9-1 16,-1-10-11-16,1-11-16 15,-2-5 26-15,-1-22-49 16,2-24-15-16,1-29 43 16,0-24 21-16,6-8 2 15,12 19 4-15,4 26 19 16,1 28-3-16,5 11 30 16,8 6-25-16,7 8-10 15,9 9-10-15,0 5-5 16,-5 27 1-16,-9 11 7 0,-15 8-9 15,-13 2-6 1,-10 4 5-16,-19-2 0 0,-15-1 0 16,-17-6 0-16,-5-5 1 15,-2-8-12-15,3-8-78 16,0-16-102-16,16-6-181 16,15 0-257-16</inkml:trace>
  <inkml:trace contextRef="#ctx0" brushRef="#br0" timeOffset="20198.1842">10842 5749 1039 0,'0'0'233'0,"0"0"36"15,0 0-16-15,0 0-45 16,109 23-71-16,-78 13-22 16,3 9-23-16,-5 7-14 15,-10 4-17-15,-7-1-13 16,-7-4-20-16,-5-5-15 15,-8-7-7-15,-8-10 0 16,-1-10-5-16,1-11 10 16,2-8 5-16,4-4 3 15,4-24-8-15,6-10-11 16,0-8-9-16,16-4 8 16,7 5-20-16,8 7-6 15,3 11-1-15,2 10-21 0,0 9-18 16,-2 8-19-16,1 0-40 15,-2 0-87-15,-4 4-87 16,1-3-16-16,-9-1-173 16,-6 0 74-16</inkml:trace>
  <inkml:trace contextRef="#ctx0" brushRef="#br0" timeOffset="20880.544">11352 5886 441 0,'0'0'285'0,"0"0"46"15,0 0-96-15,0 0-16 16,0 0-18-16,0 0-52 15,0 0-50-15,-67 48-12 16,67-24-1-16,0-2-34 16,9-2-12-16,9-3-11 0,4-8 0 15,5-4 8 1,4-5 10-16,4-3-13 0,-1-14-1 16,-7-6-2-16,-3-4 7 15,-8-5 4-15,-10 0-12 16,-3 1-15-16,-3 4-5 15,-8 9 1-15,-14 8-11 16,-6 10 0-16,-5 5-1 16,0 17 1-16,3 9-9 15,5 7 1-15,13 2-5 16,12 3-51-16,14-5-62 16,39-7-14-16,35-14 64 15,25-17-30-15,-8-3-28 16,-22-17-51-16,-29-5 40 15,-27 1 118-15,0-7 27 0,-2-5 72 16,-7-3 83 0,-7 2 21-16,-10 6-1 0,-1 9 6 15,-1 5-23-15,-13 10-10 16,-2 7-52-16,-2 2-52 16,-6 23-29-16,0 9 9 15,2 7-7-15,4 9-8 16,6 1-3-16,9-2-5 15,3-6-1-15,0-6 0 16,9-12 0-16,10-12 1 16,5-13 0-16,3 0-1 15,3-26-31-15,-2-9-9 0,-1-13 21 16,-3-22 13 0,-3-22 6-16,1-28 0 0,-4 10 11 15,-3 22-10-15,-5 34 0 16,-5 34 7-16,1 4 28 15,-5 8-18-15,-1 8-9 16,0 3-9-16,0 27 0 16,-1 29 5-16,1 28 36 15,0 32-11-15,15 11 47 16,7 3-53-16,-7-12-24 16,-6-21-3-16,-6-29-166 15,-3-24-408-15</inkml:trace>
  <inkml:trace contextRef="#ctx0" brushRef="#br0" timeOffset="22059.6984">1791 8131 1355 0,'0'0'276'16,"0"0"-127"-16,0 0 130 15,0 0-80-15,0 0-85 16,-88-10-38-16,66 40-42 16,-1 13-10-16,1 9-11 15,6 5 2-15,8-2-7 16,8-3-2-16,0-9 2 16,9-11-2-16,10-11-6 15,5-13-6-15,0-8-12 0,0-3 3 16,0-22 9-16,1-8-3 15,-4-10 9-15,-3-6 1 16,-2-1 1-16,-5 4 5 16,2 7-1-16,-2 12 5 15,-4 13-1-15,-1 8-9 16,0 6-1-16,3 8-7 16,0 13 6-16,10 6 0 15,-2 4-1-15,5 0 2 16,2-3-11-16,7-6-113 15,4-8-113-15,21-14-112 16,-5-14-210-16,-8-8-329 0</inkml:trace>
  <inkml:trace contextRef="#ctx0" brushRef="#br0" timeOffset="22759.2349">2323 8121 844 0,'0'0'336'16,"0"0"-25"-16,0 0 4 15,0 0-37-15,0 0-46 16,0 0-42-16,0 0-89 15,-35-26-53-15,20 52-8 16,-3 11 12-16,1 11-7 16,3 3 1-16,6 3-13 15,5-4-3-15,3-4-20 16,8-8 5-16,14-8-3 16,5-10-4-16,4-9-2 15,5-10 3-15,7-1-9 16,5-15 7-16,1-15-7 0,-1-10-4 15,-2-10-34-15,-7-8-15 16,-11-3-43-16,-7 1 2 16,-6 6 40-16,-9 10 16 15,-1 10 20-15,-5 10 12 16,2 9 6-16,-2 8 0 16,0 3 0-16,0 4 2 15,0 0 10-15,0 0 4 16,0 0 8-16,0 0-8 15,0 9-2-15,-5 2 16 16,2 1 2-16,-2 1-5 16,2-2 3-16,0-3-2 15,3-1-1-15,-3-4 2 0,3-1-1 16,0-2 2-16,0 0-3 16,0 0-2-16,0 0 2 15,0 0-7-15,0-6 8 16,0-14-13-16,0-2-14 15,0-5-1-15,0 1 1 16,0 0 0-16,0 5-1 16,0 4-1-16,0 2-3 15,0 5 3-15,0 2 1 16,0 4 0-16,0 1 0 16,0 2 5-16,0-1-5 15,0 2-2-15,0 0 1 0,0 3-14 16,0 14 3-16,0 12 11 15,6 10-5-15,2 7 6 16,-2 4 6-16,2-1-4 16,-2 0 5-16,-1-2-6 15,-2-2 0-15,-3-1-1 16,0-5 0-16,0-3-51 16,0-10-206-16,0-10-74 15,-3-11-489-15</inkml:trace>
  <inkml:trace contextRef="#ctx0" brushRef="#br0" timeOffset="22970.2985">2452 8126 1802 0,'0'0'343'0,"0"0"-93"15,0 0-25-15,0 0-49 16,0 0-77-16,0 0-57 15,0 0-14-15,114-16 7 16,-51 3-22-16,10-2-13 16,-4 3 0-16,7-4-80 15,-18 5-235-15,-16 0-503 0</inkml:trace>
  <inkml:trace contextRef="#ctx0" brushRef="#br0" timeOffset="24417.789">3063 8078 1119 0,'0'0'342'0,"0"0"-79"16,0 0 20-16,0 0-35 15,0 0-4-15,0 0-75 16,0 0-93-16,-9-17-62 16,5 44-13-16,3 11 6 0,1 9-1 15,0 4 3-15,0-1-8 16,1-4 0-16,11-8 9 15,0-10-9-15,4-11 1 16,2-12-2-16,6-5-8 16,1-19-20-16,5-15-13 15,-3-11 10-15,3-8 22 16,-5-1 9-16,-1 2 2 16,-6 5-1-16,0 8 5 15,-6 14 6-15,-5 10 12 16,-4 10-2-16,3 3-8 15,-3 2-14-15,8 7-5 16,2 13 5-16,5 6 0 16,7 7 0-16,2 1 0 15,0-2 0-15,-3-3 0 0,3-7-7 16,-3-8-75-16,-1-11-73 16,0-3-29-16,-1-19-37 15,1-13-78-15,-4-6 111 16,-7-4 143-16,-3 0 45 15,-2 6 131-15,-5 6 72 16,-2 10-2-16,0 8-15 16,0 6-11-16,0 6-58 15,-5 0-69-15,-5 13-27 16,-2 11-11-16,-6 6-2 0,0 3-8 16,3 4 0-1,5-3-2-15,4-6-4 0,4-6 5 16,2-8-13-16,0-11-14 15,0-3 1-15,9-5 18 16,6-16 3-16,3-6-10 16,0-4 14-16,-3 1 1 15,-3 6 1-15,-2 3 0 16,-4 9 8-16,-4 6 6 16,-1 4 10-16,-1 2-18 15,0 0-6-15,2 16 0 16,-1 5-1-16,2 3 0 15,2 2 1-15,2-2 0 16,-1-6-1-16,3-4 0 16,0-9 1-16,1-5 0 0,1 0 8 15,-2-22 3-15,4-7-10 16,-4-10-1-16,-6-7 10 16,-3-7-1-16,0-19-1 15,0-18 1-15,-6 8 4 16,0 9 20-16,3 22 35 15,2 26 33-15,1 9-34 16,-2 8 3-16,2 8-58 16,0 20-12-16,0 33 0 15,6 25 0-15,18 25 1 16,4 9 10-16,-5-3-11 16,-4-10-5-16,-13-27-1 15,-4-13 0-15,-2-18-3 0,0-5-106 16,-27 8-170-1,3-8-210-15,-10-7-572 0</inkml:trace>
  <inkml:trace contextRef="#ctx0" brushRef="#br0" timeOffset="24615.5949">2834 8518 1960 0,'0'0'275'0,"0"0"-202"16,0 0-36-16,0 0-8 16,0 0 25-16,110-19-20 15,-7-2-19-15,12-1-15 16,-8-2-9-16,-37 7-270 0,-32 5-492 0</inkml:trace>
  <inkml:trace contextRef="#ctx0" brushRef="#br0" timeOffset="24785.981">2825 8636 1859 0,'0'0'287'0,"0"0"-203"16,0 0-53-16,0 0-20 0,0 0 1 15,176-18 10 1,-21-4-22-16,-15 5-85 0,-31 6-455 15</inkml:trace>
  <inkml:trace contextRef="#ctx0" brushRef="#br0" timeOffset="34899.8243">5262 9868 212 0,'0'0'163'15,"0"0"-104"-15,0 0 242 0,0 0-98 16,0 0-42-16,0 0 12 16,-6-2 7-16,6 2 12 15,0 0-11-15,0 0-26 16,0 0-39-16,0 0-33 15,0 0-23-15,0 0-17 16,6 0-15-16,7 0-9 16,7 5 53-16,8 0 17 15,9 2 3-15,2 0-21 16,9 0-4-16,6-1 3 16,1-1-17-16,4-2-8 15,1-2-8-15,0-1-6 16,-1 0-7-16,-2 0-3 0,-2 0-6 15,-2 0 0-15,-3-2-13 16,-1-1 5-16,-1-1 2 16,1 1 0-16,-2 0-3 15,2 0 3-15,1 1 4 16,-2 0 5-16,3 2 2 16,-3 0-5-16,1 0 1 15,-3 0-2-15,-1 0 4 16,-2 0-5-16,-1 0 5 15,-2 3 5-15,2-1-1 16,-2 1-2-16,1 2 5 16,0-1 2-16,-2 0-11 15,0-1 7-15,-2 0 2 16,2-1 1-16,-2-2 7 16,-1 3 1-16,3-3-1 0,-2 2 5 15,-1-1-23-15,-2 2 9 16,-1-1 3-16,0-1 0 15,-2-1-6-15,2 0-9 16,-2 0 0-16,1 0-2 16,-4 0 4-16,5 0 10 15,-2-3 1-15,-1-1-1 16,1 2-9-16,-1-1-6 16,0-1-1-16,-3 1-7 15,-5 2 5-15,0 1 2 16,-5-1 2-16,-1-1 4 15,-4 1-1-15,-1 0 2 16,-4 1-4-16,-1-1-1 16,-3 1-2-16,-3 0-2 15,3-2-5-15,-3 2 0 0,0 0 5 16,0 0-6-16,0 0 6 16,0 0-6-16,-12 0-23 15,-79 0-75-15,-3 0-390 16,-25 0-745-16</inkml:trace>
  <inkml:trace contextRef="#ctx0" brushRef="#br0" timeOffset="38120.4913">9424 8461 909 0,'0'0'504'0,"0"0"-253"15,0 0 3-15,0 0-65 16,0 0-67-16,0 0-61 15,14-2-39-15,15 2 58 0,8 8 34 16,9 2-26 0,2-2-6-16,9 1 9 0,2-2-18 15,15-1 6-15,18-2-16 16,23-4 12-16,7 0-30 16,-6 0-6-16,-8-5-5 15,-16-2-2-15,-14 2-10 16,-14 1-1-16,-13 3-3 15,-4-1 2-15,9 2 1 16,6-1-2-16,8 0 9 16,-6-1-16-16,-1 1 0 15,-2 0 11-15,2-2 2 16,1 2 2-16,0-3-1 16,-1 3-8-16,1-1 0 15,-3 2 1-15,-3 0 1 0,-2 0-4 16,-4 0 10-16,-3-2-10 15,-7 1-2-15,-5-1-4 16,-3-1 2-16,-5 2 2 16,-4-2 7-16,2 2-12 15,-7-3 6-15,-1 2-2 16,-5-1-4-16,-5 2 2 16,-1 1-4-16,-3 0-1 15,-1-2-4-15,-4 2 5 16,1 0 2-16,-1 0 0 15,0 0-3-15,0 0-6 16,0 0 0-16,0 0 0 16,0 0 1-16,0 0-1 0,0 0 0 15,0 0-11 1,-15 0-23-16,-56 6-164 0,-1 2-398 16,-17 1-922-16</inkml:trace>
  <inkml:trace contextRef="#ctx0" brushRef="#br0" timeOffset="40995.7512">11106 9800 350 0,'0'0'645'16,"0"0"-464"-16,0 0 10 16,0 0 21-16,0 0-47 15,0 0-37-15,0 0-31 16,-64-31 4-16,44 27 5 15,0-1-22-15,-3-2-7 16,2 0 2-16,-4 1 4 16,-2-2-10-16,-3 2-18 15,-4-2-15-15,-3 1 2 16,-1 0-2-16,-2 2-9 16,0 0-4-16,1 1 0 15,-3 1-6-15,2 1-3 16,0-1 6-16,-2 3-9 0,0 0 1 15,-4 0-1-15,1 0-4 16,-4 0-5-16,0 0 4 16,-5 0-2-16,0 3-8 15,1 2 9-15,2 1-1 16,3-1-8-16,8 3 10 16,2-1-10-16,3 3 8 15,4-1-7-15,-2 3-1 16,0 1 5-16,-3 1-4 15,0 1 4-15,0 0-4 16,2 0 5-16,3-2-5 16,2 2-1-16,1-1 0 15,3 0 0-15,1 3 1 0,-3 3 0 16,0 4 7-16,-1 8-7 16,0 0 7-16,2 5-2 15,2 0 6-15,2-2 6 16,8 0-4-16,3-1-7 15,6-2 4-15,5-1-10 16,0 0 9-16,11 2 2 16,8-2 11-16,9 2-2 15,7-1 1-15,8 0 8 16,6-1 5-16,9 0-13 16,5 2 2-16,4-3 0 15,3-3-3-15,12-1-9 0,-6-6 7 16,-1-4 1-16,2-6 1 15,-12-2-2-15,5-2-7 16,-6-1 2-16,1-2-2 16,-9-1-2-16,-3-2 5 15,-1 0 2-15,-1 0 5 16,-3-2-2-16,3-5-2 16,-2-1 0-16,3-1 1 15,-3 1-11-15,-1-2-1 16,-2-1 11-16,-4 2-18 15,0-2 2-15,-3-1 4 16,-4 0 3-16,1-2-3 16,-4 1 4-16,-1 0-1 15,-3-3 2-15,-1 1-2 16,-2-1 6-16,1-1 6 0,-3-2 3 16,0-1-12-16,-1-1 0 15,-2 0 6-15,-2-2 1 16,-2 2-2-16,-1-2-5 15,-2 1-2-15,-1-1-4 16,2-1-4-16,-4 2-1 16,1-2 5-16,-1 2 2 15,-3-2-8-15,-2 2-1 16,1 0 0-16,-4-2 0 16,-2 2-5-16,0 0-3 15,0 3 1-15,0 1 1 16,-8 1-2-16,3 1 1 15,-4-1-2-15,-1 3-2 0,-2-3 0 16,-4 0 0-16,-1 2-5 16,-2 1 7-16,-2 2-2 15,0-1 0-15,-1 1-2 16,-2 3 4-16,0 0 2 16,2 1-2-16,-5 0-2 15,0 3 4-15,-3-1-4 16,0 1 2-16,-4 3-1 15,4 1-5-15,-1-1-7 16,1 2 2-16,0 0-1 16,3 0 2-16,-1 0 1 15,0 5-10-15,-2 2-5 0,-3 1-67 16,-20-4-165-16,8-2-437 16,-1-2-1306-16</inkml:trace>
  <inkml:trace contextRef="#ctx0" brushRef="#br0" timeOffset="42237.9937">20317 4705 2043 0,'0'0'519'0,"0"0"-209"15,0 0-145-15,0 0-83 0,0 0-30 16,0 0-31-1,16 128 30-15,-7-53 0 0,0-7-37 16,-4-8-7-16,-3-18-6 16,-2 1-1-16,0-2-21 15,0-9-115-15,-22-10-108 16,0-9-245-16,-5-9-317 0</inkml:trace>
  <inkml:trace contextRef="#ctx0" brushRef="#br0" timeOffset="42401.0455">19853 4720 1685 0,'0'0'300'0,"81"-35"-94"16,18 9-120-16,47-2-18 16,23 6-16-16,-1 6-33 15,-19 10-19-15,-53 3-153 16,-27-1-492-16</inkml:trace>
  <inkml:trace contextRef="#ctx0" brushRef="#br0" timeOffset="42595.3689">20962 4524 1300 0,'0'0'381'0,"0"0"-64"16,0 0-95-16,-21 122 25 0,21-41-46 15,3 26-23 1,13 9-60-16,0-6-55 15,-6-24-38-15,-4-33-15 0,-6-17-10 16,0-12-64-16,0-7-145 16,0-7-71-16,-10-19-53 15,-4-16-203-15,-1-11-166 0</inkml:trace>
  <inkml:trace contextRef="#ctx0" brushRef="#br0" timeOffset="42775.1994">20937 4679 912 0,'0'0'525'16,"40"-106"-157"-16,-21 78-44 15,8-2-108-15,6 4-43 16,4 4-73-16,2 13-27 16,-3 9-27-16,-3 3-13 15,-11 20-5-15,-7 11-4 0,-13 11-6 16,-2 5-3 0,-21 3-13-16,-11-1 6 0,0-4-8 15,-7-5-183-15,9-11-351 16,9-16-634-16</inkml:trace>
  <inkml:trace contextRef="#ctx0" brushRef="#br0" timeOffset="42951.2592">21451 4695 1781 0,'0'0'489'0,"0"0"-224"16,0 0-147-16,0 0-75 15,107-13-27-15,-65 10-9 16,-4 3-7-16,-8 0-159 0,-12 0-226 16,-11 7-439-16</inkml:trace>
  <inkml:trace contextRef="#ctx0" brushRef="#br0" timeOffset="43076.463">21532 4880 1101 0,'0'0'268'15,"0"0"45"-15,126-13-134 16,-22-9-73-16,9-7-106 16,-25 5-43-16,-31 0-339 0</inkml:trace>
  <inkml:trace contextRef="#ctx0" brushRef="#br0" timeOffset="43316.8508">21983 4448 225 0,'0'0'857'0,"0"0"-597"16,0 0-59-16,122 49-9 15,-73-22-6-15,-3 4-3 16,-6 1 12-16,-11 4-72 16,-14-2-34-16,-15 0-31 15,-2-3-25-15,-24 1-13 16,-10-6-9-16,-5-1-11 15,-2-6-51-15,3-16-142 16,10-3-331-16,11-2-488 0</inkml:trace>
  <inkml:trace contextRef="#ctx0" brushRef="#br0" timeOffset="43551.7051">22779 4409 1861 0,'0'0'377'16,"0"0"115"-16,0 0-312 16,0 0-76-16,0 0-51 15,0 0-24-15,0 0 22 16,46 105 0-16,-29-52-6 0,-1 0 1 16,-4 1-26-1,-3-4-13-15,-8-5-7 0,-1-7-20 16,-1-7-133-16,-29-21-166 15,3-8-276-15,-4-2-487 0</inkml:trace>
  <inkml:trace contextRef="#ctx0" brushRef="#br0" timeOffset="43712.191">22620 4400 345 0,'0'0'1408'16,"0"0"-1104"-16,0 0-127 15,141-40-112-15,-23 39-29 16,-4 1-23-16,-16 1-13 0,-21 10-44 16,-41-4-353-16,-9-2-735 15</inkml:trace>
  <inkml:trace contextRef="#ctx0" brushRef="#br0" timeOffset="44299.7306">23006 4417 183 0,'0'0'1488'0,"0"0"-1174"16,0 0-173-16,0 0-83 15,125 20 27-15,-76 4 8 16,-2 7 1-16,-13 3 19 16,-13 2-27-16,-17-2-34 0,-4-3-20 15,-16-3-14-15,-10-5-6 16,-1-5-1-16,5-9-9 15,6-6 3-15,8-3-5 16,8-6-23-16,4-14-30 16,18-3-20-16,9-4 26 15,5 2 26-15,2 0 19 16,-2-1 2-16,-3 3 0 16,-3 1 1-16,-5 0 0 15,-5 4 5-15,-4 1 19 16,-7 5 23-16,-1 2 13 15,-6 6-12-15,-2 4-4 16,0 0-38-16,0 6 7 16,-4 16-13-16,-5 8 23 0,2 5-3 15,2 6 0-15,5 0-9 16,0-2-2-16,17-7-4 16,8-7-4-16,5-8 7 15,4-13-9-15,-1-4 8 16,0-10-8-16,-5-15 0 15,-2-9-9-15,-6-7 8 16,-3-6 1-16,-5-1 1 16,-5 4 0-16,-1 9 7 15,-3 13 28-15,-1 13 18 16,-2 9-23-16,0 2-31 16,0 20-1-16,0 10 1 0,0 5 1 15,0 4-1 1,0 0-1-16,0-5-106 0,3-10-202 15,10-9-277-15,2-16-467 16</inkml:trace>
  <inkml:trace contextRef="#ctx0" brushRef="#br0" timeOffset="44615.3883">23964 4437 82 0,'0'0'1409'16,"0"0"-1157"-16,0 0-92 15,0 0-24-15,0 0 11 16,0 0-18-16,92 61-63 16,-46-56-35-16,3-5-17 0,-1-2-14 15,-3-15 9-15,-10-6-8 16,-8-2 0-16,-13-2-1 16,-13 1 18-16,-1 4 52 15,-10 8 13-15,-14 9 8 16,-6 5-16-16,-4 5 14 15,-4 19-1-15,4 8-8 16,3 2-9-16,5 7-6 16,13-5-8-16,13 0-33 15,24-6-17-15,61-7-7 16,63-19-81-16,-9-4-408 16,4-8-1154-16</inkml:trace>
  <inkml:trace contextRef="#ctx0" brushRef="#br0" timeOffset="45005.4089">25674 4333 1888 0,'0'0'317'0,"0"0"-189"16,0 0 9-16,12 118 90 15,6-31-25-15,-1 21-58 16,-1 9-58-16,-7-10-53 16,-8-28-24-16,-1-30-9 15,0-22-38-15,0-18-116 16,0-9-118-16,-6-29 104 0,3-42-132 16,3-39 41-1,0-28 182-15,21-12 77 0,15 11 91 16,3 34 69-16,0 31-4 15,-2 34-36-15,-5 22-22 16,4 4-8-16,3 8-53 16,2 6-22-16,-10 9-8 15,-12 22-2-15,-14 13-5 16,-5 11 0-16,-20 4-1 16,-26 14-60-16,6-17-204 0,8-14-611 15</inkml:trace>
  <inkml:trace contextRef="#ctx0" brushRef="#br0" timeOffset="45292.3336">26299 4255 945 0,'0'0'1169'16,"0"0"-785"-16,0 0-118 16,0 0-175-16,0 0-54 15,0 0-11-15,-51 86 4 16,38-38-8-16,4 2-16 15,8-5 0-15,1-9-5 16,9-13 4-16,14-13-5 16,6-10 0-16,4-15-15 15,-1-17-12-15,0-11 9 0,-5-6 12 16,-7 2 4 0,-5 3-7-16,-7 12-14 0,-5 13 6 15,-3 17-43-15,0 4-141 16,1 44 5-16,8-3-188 15,6 1-397-15</inkml:trace>
  <inkml:trace contextRef="#ctx0" brushRef="#br0" timeOffset="45763.4823">26868 4188 1770 0,'0'0'335'16,"0"0"144"-16,0 0-325 0,0 0-83 15,0 0-27 1,0 0-25-16,-63 96-10 0,63-57-2 16,1-1-7-16,17-4-12 15,6-8-9-15,6-8-24 16,6-7 0-16,-5-7 18 16,-3-4 9-16,-11 0 17 15,-14 0 1-15,-3-4 30 16,-24 0-10-16,-13 3 3 15,-8 1 19-15,-1 3 8 16,5 12-12-16,11 6-23 16,14 4 3-16,16-1-9 15,3-4-8-15,33-1 6 16,13-9 4-16,11-10-5 16,3 0-5-16,-4-19 0 0,-5-11-1 15,-11-11 1 1,-7-2 5-16,-11 3-4 0,-7 9 5 15,-9 12 42-15,-3 10 17 16,-5 9-28-16,-1 11-37 16,0 19 5-16,0 11 0 15,-5 7 0-15,-7 1-5 16,-6-4-1-16,1-8-3 16,0-11-69-16,0-26-115 15,2-6-294-15,8-22-671 0</inkml:trace>
  <inkml:trace contextRef="#ctx0" brushRef="#br0" timeOffset="45884.7173">27255 3906 1610 0,'0'0'288'0,"0"0"-12"16,0 0-211-16,0 0-49 16,35 93-16-16,-7-42-200 15,-3-9-546-15</inkml:trace>
  <inkml:trace contextRef="#ctx0" brushRef="#br0" timeOffset="46080.3638">27433 4070 1393 0,'0'0'660'0,"0"0"-189"16,0 0-274-16,0 0-136 15,0 0-1-15,0 0 41 0,61 110-32 16,-33-55-37-16,-4 6-19 15,-7-2-13-15,-14-3-8 16,-3-8-145-16,-17-10-339 16,-5-12-265-16,2-18-681 0</inkml:trace>
  <inkml:trace contextRef="#ctx0" brushRef="#br0" timeOffset="46263.4748">27510 4291 120 0,'0'0'1460'16,"0"0"-897"-16,0 0-306 15,0 0-64-15,91-64-65 16,-55 67-37-16,4 22-6 16,1 8-10-16,-7 9-27 0,-6-1-9 15,-13 2-26-15,-12-6-13 16,-3-7-11-16,-16-10-100 16,-23-20-166-16,3-6-253 15,5-21-541-15</inkml:trace>
  <inkml:trace contextRef="#ctx0" brushRef="#br0" timeOffset="46382.6796">27840 3918 1258 0,'0'0'241'0,"0"0"-52"16,0 0-135-16,0 0-54 16,77 94-33-16,-47-49-258 0,-3-6-944 15</inkml:trace>
  <inkml:trace contextRef="#ctx0" brushRef="#br0" timeOffset="46619.6233">28022 4141 514 0,'0'0'1162'15,"0"0"-630"-15,0 0-331 16,0 0-122-16,0 0 112 16,-1 88-27-16,13-35-46 15,5 3-61-15,1 1-19 16,-1-4-27-16,-3-13-4 15,-2-11-6-15,-2-17 1 16,1-12-2-16,3-11 19 0,2-23-19 16,1-13-13-1,-1-7-27-15,-1-6-95 0,0 5-135 16,3 5-45-16,0 17-232 16,-2 15-186-16</inkml:trace>
  <inkml:trace contextRef="#ctx0" brushRef="#br0" timeOffset="46920.7836">28380 4308 846 0,'0'0'290'0,"0"0"86"15,0 0-114-15,0 0-32 16,82 39-76-16,-48-36-65 16,-1-3-45-16,-3-3-6 0,-6-14 20 15,-5-7 12-15,-4-7-2 16,-4-6-11-16,-7-1-13 15,-4 1 1-15,0 3 22 16,-4 8 15-16,-10 11-6 16,-7 11-26-16,-3 4-28 15,-4 12-2-15,-5 16-5 16,-1 8-8-16,3 9 10 16,4 5-16-16,6 1 14 15,9 0-13-15,7-3-4 16,5-11-4-16,32-8-112 15,5-11-204-15,6-11-633 0</inkml:trace>
  <inkml:trace contextRef="#ctx0" brushRef="#br0" timeOffset="47072.3167">29305 4459 2385 0,'0'0'524'16,"0"0"-290"-16,0 0-140 15,0 0-44-15,0 0-50 16,0 0 0-16,0 0-315 16,-96 0-1070-16</inkml:trace>
  <inkml:trace contextRef="#ctx0" brushRef="#br0" timeOffset="50299.3865">5375 9866 1066 0,'0'0'224'15,"0"0"-114"-15,0 0-65 16,0 0-14-16,0 0 74 16,0 0 5-16,112 29-44 15,-64-16-3-15,3 1 11 16,4 0-12-16,3 1-14 15,0 2 0-15,2 1 0 16,-2 0-6-16,-1 2 1 16,-4-1 3-16,-2 0-18 0,-3-2 1 15,-2-1 0-15,-4-2 0 16,-1-3-2-16,0-2 7 16,1-3-1-16,2-2 7 15,1-1-12-15,4-3-1 16,3 0-1-16,-1 0 7 15,0 0 3-15,4 0-5 16,-3 0 5-16,-1 0-6 16,3 0-2-16,-1 0-3 15,-2-5 5-15,3 0 0 16,-2 0 0-16,-3 0 4 16,1-2-8-16,-3 1-2 15,-5 0 4-15,1-1-14 16,-7 0 4-16,0 0-3 0,-3 0 5 15,-2-1-9-15,2-2-1 16,0 1-1-16,-2-1 3 16,3-2 2-16,-1 0 2 15,1-3 5-15,-1-2 0 16,1-4-6-16,1-1-7 16,-1-5 2-16,2 1-1 15,-3-2 0-15,1-3-7 16,0-3 10-16,-3-2-6 15,1-2-5-15,-4-1 8 16,-4-1-8-16,0 1 8 16,-3 2 3-16,-3-2 6 15,-3 3 9-15,-3 2-16 0,-1 1-5 16,-3 1 4-16,1 2-10 16,-1 0 1-16,-1-3 6 15,-1 0-7-15,-2 1-5 16,-1 1-8-16,-3-2-3 15,0 2 1-15,0 0 7 16,-7 3 7-16,-6 1 1 16,-7 0-8-16,1 3-4 15,-8 2-1-15,-3-2-1 16,-6 3-1-16,-7 1-9 16,-8 1-6-16,-7-1-3 15,-6 3 11-15,-18-1 10 16,7 3 12-16,-4 0 0 15,0 0 0-15,2 6-16 16,-23-5-11-16,-11 0 19 0,13 3 8 16,19 4 0-16,21 1-6 15,14 3-6-15,-9-1 6 16,-8 2-4-16,-7-3 9 16,4 2 0-16,0 0 0 15,3 2-16-15,-2-1 11 16,-1 2 5-16,0 0-17 15,2 0 17-15,-1 0 1 16,2 0-6-16,0 2-9 16,1 4 7-16,2 0 8 15,4-3-2-15,2 3 2 16,4 0-21-16,3 1 15 0,-1 0-12 16,1 3 18-16,1-1 0 15,0 4 1-15,4 1-1 16,-2-2 0-16,5 5 1 15,4-2-1-15,0 2 0 16,2-2 0-16,1 4 1 16,-1 0-1-16,-2 3 2 15,0 0-2-15,0 4 0 16,-2 1 6-16,-1-1-5 16,3 1 0-16,2 0 14 15,1 1-5-15,0 2-8 16,5 3-1-16,2 1 7 15,1 3 7-15,3 4-2 0,2 5 4 16,2 4 5 0,5 3 2-16,2 0 7 0,1 1-1 15,4-3-7-15,3-2-2 16,0-1 16-16,10 0 13 16,5-2-4-16,6-1 7 15,6 0-9-15,4 1-8 16,2-1 0-16,9-3 12 15,2 0-22-15,1-9 7 16,3-4-12-16,-5-4-12 16,-2-8 4-16,-3-4-4 15,-5-7-1-15,-5-4-7 16,-2-2 1-16,-5 0 7 0,-2-8-3 16,-1-5-5-1,-3-3 0-15,-3 2-1 0,-2-1-46 16,-5 1-62-16,-4-10-63 15,-1 4-163-15,0 0-445 0</inkml:trace>
  <inkml:trace contextRef="#ctx0" brushRef="#br0" timeOffset="50469.343">5456 10137 1945 0,'0'0'393'16,"0"0"-282"-16,0 0-72 0,0 0-39 16,0 0-18-16,0 0-179 15,0 0-578-15</inkml:trace>
  <inkml:trace contextRef="#ctx0" brushRef="#br0" timeOffset="55797.3743">15010 9704 730 0,'0'0'233'16,"0"0"-54"-16,0 0 35 15,0 0-13-15,0 0-45 16,-25-31-47-16,14 26-14 15,-3-3 2-15,-4 1-8 16,-1 0-7-16,-8-2-20 16,-3-1-2-16,-6 2 7 15,-2-1-6-15,-4 1-14 0,-6 1-4 16,0 5-6-16,-4-1-10 16,-4 3-1-16,-3 0-3 15,0 0-9-15,-2 7-2 16,-1 3 0-16,0 2-6 15,1 3 7-15,-2 2-1 16,-1 3-2-16,-2 5 1 16,0 3 2-16,1 3 4 15,1 3 8-15,7 2-4 16,2 0-3-16,6 5 13 0,7-1-10 16,3 4 0-16,6 3-5 15,9 4 4 1,5 0-4-16,11 4 7 15,8 3 4-15,0-1-6 0,22 2 10 16,18 13-1-16,5-8 12 16,11 1 16-16,20 5-23 15,15-11-1-15,27 3-1 16,13-15 15-16,-1-20 7 16,-2-18-7-16,-7-9 2 15,-1-3-7-15,-4-14-4 16,-9 0-7-16,-10-3-31 15,-19 0 10-15,-15 2-2 16,-17 1 3-16,-9-3 1 16,6-5 5-16,0-9 8 0,2-8-2 15,-5-6 3-15,-5-5-3 16,-7-2 1-16,-4-2 5 16,-6 0-21-16,-3 2-3 15,-8 3-5-15,-2 4-1 16,-4 2-17-16,-1 4-19 15,0 2 0-15,-1 1 8 16,-8 3 13-16,-3-1 14 16,1 2 0-16,-2 3-11 15,-2 2-11-15,0 3-8 16,-1 3 1-16,-3 3 1 16,0 2 5-16,0 4 0 15,-1 1 8-15,-2 2 1 16,1 2 3-16,-2 4 0 15,0-1-2-15,-2 3 2 0,-4-1-3 16,1 4-12-16,0-1-1 16,1 2 4-16,3 0 3 15,3 0 12-15,3 0 3 16,6 0 0-16,2 0-4 16,4 0-2-16,4 0 1 15,2 0-7-15,0 0-31 16,0 0-101-16,0-1-174 15,8-5-189-15,2-4-305 0</inkml:trace>
  <inkml:trace contextRef="#ctx0" brushRef="#br0" timeOffset="55985.3062">15178 9677 1534 0,'0'0'225'16,"0"0"-78"-16,0 0-17 15,0 0-68-15,0 0-62 16,0 0-226-16,0 0-609 0</inkml:trace>
  <inkml:trace contextRef="#ctx0" brushRef="#br0" timeOffset="56788.2528">21457 5717 1347 0,'0'0'352'16,"0"0"-124"-16,0 0-164 15,0 77 2-15,2 0 44 16,6 27-40-16,3 7-27 16,0-21-27-16,-2-24-15 15,-3-30-1-15,1-12-127 16,4-5-137-16,-4-4-228 15,2-5-211-15</inkml:trace>
  <inkml:trace contextRef="#ctx0" brushRef="#br0" timeOffset="56983.78">21514 5753 1129 0,'0'0'248'15,"0"0"-87"-15,0 0-53 16,136-58-19-16,-48 34-38 16,-2 2-31-16,-5 5-20 15,-14 6-51-15,-17 11-156 16,-9 0-118-16,-13 0-389 0</inkml:trace>
  <inkml:trace contextRef="#ctx0" brushRef="#br0" timeOffset="57096.7974">21808 5819 614 0,'0'0'165'16,"0"0"1"0,0 0-88-16,0 0-72 0,0 0-6 15,0 0-28-15,110 28-177 0</inkml:trace>
  <inkml:trace contextRef="#ctx0" brushRef="#br0" timeOffset="57552.7741">22344 5749 5 0,'0'0'1192'16,"0"0"-889"-16,0 0-97 16,0 0-83-16,0 0 50 0,-79 79-43 15,57-41-51 1,2 1-32-16,1 2-26 0,5-4-7 16,2-6-13-16,2-9 5 15,5-8-6-15,4-11-5 16,1-3 5-16,0-20 15 15,1-16 4-15,8-12-12 16,6-7 5-16,0-3 19 16,3 1 26-16,-3 11 11 15,-1 10 24-15,-1 18-20 16,-2 14-62-16,1 4-8 16,3 24-2-16,2 13 25 15,2 9-12-15,-1 2 2 16,1 0-3-16,1-6-10 0,-5-8 4 15,1-10-5-15,-4-12-1 16,-1-12 0-16,3 0 31 16,3-22 31-16,5-10-31 15,3-9-15-15,-1-9-1 16,-2-7 2-16,-2-1-17 16,-2 3 13-16,-6 12-13 15,-2 11-21-15,-4 14-34 16,-3 14-87-16,0 4-102 15,11 17-127-15,1 5-154 16,0 0-225-16</inkml:trace>
  <inkml:trace contextRef="#ctx0" brushRef="#br0" timeOffset="57733.9515">22951 5727 1515 0,'0'0'322'0,"0"0"-132"16,0 0-138-16,0 0-36 15,86 0-16-15,-35 0-37 16,-11 0-244-16,-9 0-267 0</inkml:trace>
  <inkml:trace contextRef="#ctx0" brushRef="#br0" timeOffset="57890.9356">23048 5866 1416 0,'0'0'306'0,"0"0"-94"16,104-43-124-16,-48 19-13 16,2-4-67-16,-13 2-8 15,-13 5-218-15,-26 6-478 0</inkml:trace>
  <inkml:trace contextRef="#ctx0" brushRef="#br0" timeOffset="58265.2538">21544 6084 1041 0,'0'0'336'0,"0"0"31"0,0 0-117 15,0 0-55-15,0 0-50 16,0 0-71-16,100-46-41 16,-37 20-12-16,42-5-21 15,-14 4-119-15,0 1-549 0</inkml:trace>
  <inkml:trace contextRef="#ctx0" brushRef="#br0" timeOffset="58815.5265">23962 5550 720 0,'0'0'900'0,"0"0"-622"15,0 0 21-15,0 0-180 0,0 0-65 16,0 0 9 0,-9 110 30-16,18-49-26 0,3 9-34 15,-3-1-17-15,-2-1-16 16,2-6 0-16,-5-11-51 15,1-16-133-15,-5-27-157 16,0-8-235-16,-11-11-142 0</inkml:trace>
  <inkml:trace contextRef="#ctx0" brushRef="#br0" timeOffset="58957.3138">23920 5559 1179 0,'0'0'268'16,"0"0"-16"-16,0 0-146 15,87-65-53-15,-41 52-18 16,9 6-22-16,3 5-13 0,13 2-22 16,-16 12-239-16,-18 2-310 0</inkml:trace>
  <inkml:trace contextRef="#ctx0" brushRef="#br0" timeOffset="59586.4673">23965 5767 1092 0,'0'0'241'16,"0"0"-3"-16,0 0-158 16,123-7-9-16,-13-8-43 15,1 0-28-15,-18 2-20 16,-32 6-52-16,-30 1-110 16,-2 2-16-16,-7-3 143 0,-4 2 55 15,-13 0 195-15,-5 2 104 16,0 3-29-16,-14 0-97 15,-5 0-72-15,-2 13-23 16,-8 7 16-16,-1 8-8 16,-1 2-9-16,1 5-28 15,6 1-20-15,10-4-16 16,9-3-13-16,5-8-1 16,15-9-8-16,9-9 3 15,9-3-52-15,1-15-36 16,-3-14-2-16,-4-6 22 15,-7-3 50-15,-6 1 24 0,-6 2 7 16,-3 9 37 0,-5 4 35-16,0 10-8 0,0 7 41 15,0 5-50-15,0 0-51 16,-8 17-11-16,0 10 0 16,0 6 8-16,3 1-8 15,5 0-1-15,0-4-6 16,13-7-7-16,10-12-18 15,7-11 6-15,4-3-29 16,0-24-47-16,-8-12-1 16,-7-23 51-16,-11-28 52 15,-5-26 14-15,-3 9 11 16,1 23 33-16,3 34 34 16,-1 34 36-16,-1 10-66 15,-2 6-13-15,0 23-48 0,0 40 0 16,-13 33 9-16,1 12-1 15,6-2-3-15,6-26-6 16,0-32-113-16,18-17-81 16,32-19-155-16,-2-4-204 15,-2-8-320-15</inkml:trace>
  <inkml:trace contextRef="#ctx0" brushRef="#br0" timeOffset="60024.04">24997 5591 1005 0,'0'0'612'0,"0"0"-304"15,0 0-49-15,0 0-143 0,0 0-76 16,0 0-23 0,0 0-4-16,-6 55-4 0,9-26-2 15,7 0 1-15,-2-1-7 16,-4-2-1-16,-4-2-2 16,0-2 1-16,-9-3 1 15,-14 0 1-15,-6-4 0 16,-1-1 5-16,2-2 3 15,7-4-8-15,9-5 3 16,12-2-4-16,2-1-74 16,23 0 6-16,16-11 58 15,9-4 8-15,5-5-4 16,0-1-11-16,-8-5-7 16,-10-1 10-16,-5-2 14 0,-10-4 8 15,-5 2-1-15,-6 3 40 16,-5 6 44-1,-4 7 18-15,-2 5 56 0,0 9-15 16,0 1-58-16,-2 6-62 16,-7 16-15-16,-3 7 13 15,0 10-5-15,8 2-5 16,4 1-5-16,1-2-11 16,26-1-2-16,25-6-8 15,47-20-152-15,-8-11-202 16,-2-2-913-16</inkml:trace>
  <inkml:trace contextRef="#ctx0" brushRef="#br0" timeOffset="60367.4805">26290 5500 1960 0,'0'0'271'15,"0"0"-101"-15,0 0-97 16,-6 93 55-16,6-43 7 15,3 3-36-15,3 0-50 16,-4-3-27-16,-2-7-14 16,0-7-8-16,0-6 0 15,-6-11-23-15,0-14 13 16,4-5 10-16,2-20 9 16,0-18 0-16,3-11-8 15,14-5 12-15,8-1 4 16,5 9 1-16,6 10-9 0,2 14 3 15,3 14-11-15,-1 8 0 16,2 13 0-16,-5 11-1 16,-4 8-3-16,-8 2-3 15,-4 0-25-15,-11-4-138 16,-10-2-111-16,0-11-427 16,-4-10-813-16</inkml:trace>
  <inkml:trace contextRef="#ctx0" brushRef="#br0" timeOffset="60714.8125">26712 5593 1107 0,'0'0'373'0,"0"0"-229"16,0 0-96 0,0 0-9-16,0 0 2 0,0 0 1 15,0 0-18-15,30 81-14 16,-15-76 8-16,5-5 18 15,0 0-9-15,6-6-4 16,-1-10-11-16,1-5-12 16,-3-2 1-16,-3 1 18 15,-8-1 70-15,-3 5 23 16,-5 5 32-16,-4 4-8 16,0 6 1-16,0 3-57 15,-6 0-66-15,-9 15-1 0,-3 9-4 16,0 3 2-1,5 8-11-15,7 0-1 0,6 0-14 16,5-2-92-16,20-5-99 16,31-15-144-16,-2-8-229 15,-3-5-316-15</inkml:trace>
  <inkml:trace contextRef="#ctx0" brushRef="#br0" timeOffset="61705.9694">27245 5436 1162 0,'0'0'292'15,"0"0"111"-15,0 0-143 16,0 0-62-16,0 0-123 16,0 0-42-16,0 0-15 15,-70 31-17-15,55-3 6 16,5-3 4-16,4-3-11 0,4-10 0 16,2-4-14-16,0-8 14 15,15 0 10-15,4-14 2 16,8-9-3-16,0-2 22 15,0 0 49-15,-7 3 4 16,-4 5-10-16,-6 12-14 16,-1 5-38-16,-2 10-16 15,6 31-5-15,4 29 11 16,5 32 3-16,-3 16 13 16,-8 7 7-16,-8-6-16 15,-3-19-1-15,-14-17-6 16,-5-24-11-16,-1-21 0 15,-4-15 0-15,-1-6 0 0,-4-7 0 16,1-10 14 0,2-10-4-16,6-22-11 0,6-26-13 15,5 0-8-15,9-9-18 16,5 1-13-16,20 14-2 16,10 0 22-16,6 13-6 15,7 10-13-15,4 6-16 16,2 5 6-16,4 4 3 15,0-1 4-15,-2-2 20 16,-1 0 18-16,-8-5 14 16,-8 1 2-16,-11-3 1 15,-8 2 28-15,-11 0 54 0,-5 3 5 16,-4 7 31-16,0 4-24 16,0 5-19-1,-4 3-31-15,-8 1-45 0,-9 18 6 16,-6 6 0-16,-1 8-5 15,-1 4-1-15,7-3 0 16,9 0-6-16,5-4 0 16,8-9-13-16,0-7-44 15,9-8-19-15,13-6-3 16,5-6-9-16,3-14 3 16,0-6 33-16,-2-3 17 15,-5-3 33-15,-2 3 8 16,-5 7 6-16,-4 6 16 15,-6 7 12-15,-5 5 2 16,-1 4-5-16,0 0-31 0,0 15 1 16,-1 7 5-16,-2 7-6 15,3 2 0-15,0-2 0 16,4-1 0-16,16-9 0 16,3-7 1-16,5-7-1 15,6-5-30-15,0-6-16 16,0-18-15-16,-2-4 18 15,-4-9 33-15,-4-7 10 16,-5-17 16-16,1-21 30 16,-5 4 10-16,-4 9 35 15,-2 16 9-15,-5 27 23 16,-1 3-17-16,-2 6-58 16,-1 13-27-16,0 4-21 0,0 14-16 15,0 17 16-15,0 11 2 16,0 13-1-16,0 3 6 15,5 2-7-15,-1 1-10 16,-4-5-168-16,-6 4-109 16,-11-16-374-16,-2-15-473 0</inkml:trace>
  <inkml:trace contextRef="#ctx0" brushRef="#br0" timeOffset="61899.8034">28137 5535 1508 0,'0'0'242'0,"0"0"-22"16,0 0-133-16,82-3 5 15,-46 25 4-15,-1 10-42 0,-2 8-6 16,-7 2-4-16,-13-1-17 16,-10-3-27-16,-3-6-41 15,-21-9-169-15,-7-7-153 16,-1-12-446-16</inkml:trace>
  <inkml:trace contextRef="#ctx0" brushRef="#br0" timeOffset="62037.2225">28332 5368 1077 0,'0'0'377'0,"0"0"-87"16,0 0-123-1,0 0-121-15,0 0-46 0,0 0-101 16,105 27-279-16,-82 1-876 15</inkml:trace>
  <inkml:trace contextRef="#ctx0" brushRef="#br0" timeOffset="62335.0218">28586 5433 1664 0,'0'0'322'16,"0"0"15"-16,0 0-64 15,0 0-154-15,0 0-71 16,0 0-6-16,46 71-5 16,-22-21-5-16,0 5-6 15,-2-3-11-15,-7-6-10 16,-4-8-5-16,-4-12-13 0,-3-9-21 16,-2-13 4-16,2-4 30 15,4-10 0-15,4-18-12 16,3-9-31-16,4-6-2 15,2-5-25-15,3-4-50 16,0 6-25-16,-1 7-22 16,9 11-137-16,-7 12-200 15,-5 9-280-15</inkml:trace>
  <inkml:trace contextRef="#ctx0" brushRef="#br0" timeOffset="62778.9547">29133 5626 1175 0,'0'0'245'0,"0"0"-19"15,0 0-89-15,0 0-4 16,0 0-52-16,0 0-50 16,103-5-13-16,-70-10-5 15,-3-6-4-15,-3-7 1 16,-4-9-8-16,-4-5-1 15,-5-2 7-15,-8 2 1 16,-6 8 29-16,0 8 25 16,-15 12 8-16,-10 9-7 0,-8 5-6 15,-8 14 1 1,-4 15 6-16,-1 10 11 0,5 5-21 16,8 6 5-16,13-2-14 15,10 0 11-15,10-6 7 16,7-6-6-16,19-4-8 15,13-6-10-15,12-9-16 16,8-5-5-16,4-5-4 16,1-7-9-16,-3 0-5 15,-7 0 0-15,-12-11 0 16,-9-3-1-16,-11-1-10 16,-7 2-11-16,-11 1-40 15,-4 0-91-15,-14-5-135 16,-12 3-282-16,-1-3-394 0</inkml:trace>
  <inkml:trace contextRef="#ctx0" brushRef="#br0" timeOffset="62967.8422">29834 5651 918 0,'0'0'1230'16,"0"0"-1067"-16,0 0-8 16,0 0-116-16,0 0-39 15,0 0-292-15,0 0-797 0</inkml:trace>
  <inkml:trace contextRef="#ctx0" brushRef="#br0" timeOffset="66907.7525">7156 11898 995 0,'0'0'379'15,"0"0"-245"-15,0 0-56 16,0 0 49-16,99 20 40 15,-49-13 5-15,19 1-43 16,25-4-27-16,18-2-6 16,-11-2-12-16,-20 0-3 15,-25 0-23-15,-18-6-11 0,2-6-9 16,3-4 8 0,-1-6-3-16,-5-6 26 0,-7-6-4 15,0-19-12-15,-3-25-28 16,-2-28-1-16,-1-11 0 15,-7 2-9-15,-4 26 1 16,-6 32-16-16,-5 15-7 16,-2 9-24-16,0-5-1 15,-8 2-10-15,-5 0 8 16,-4 7 0-16,-2 5 10 16,-3 4-6-16,-5 5-6 15,-4 0 8-15,-7 2 8 16,-5 1 19-16,-5 4 1 0,-4 1-1 15,-2 2-20 1,-2 3-1-16,-4 2-8 0,3 0 14 16,1 0 16-16,4 1 7 15,5 4-7-15,8-2 1 16,4 2-1-16,9-1 1 16,1 0 7-16,3 2-8 15,-1 3-7-15,-2 3 7 16,-2 7-9-16,-7 2 9 15,0 4 7-15,-2 5 1 16,0-1-8-16,3 5 0 16,3 2 1-16,3 1 26 15,5 6 3-15,4 3 4 16,5 3-1-16,5 3 1 16,4 1 5-16,4 4 6 0,0 1-6 15,0 0-2-15,3-2-4 16,4-3 0-16,2-6-12 15,0-7-3-15,0-6-8 16,2-5-1-16,0-4 2 16,0-4 1-16,-2-2-12 15,6-4 14-15,-3 0-8 16,1-3-6-16,-4-3 2 16,3-1-1-16,-2-5 0 15,-4 0-1-15,2-3 0 16,-2 0 9-16,1 0-9 15,2 0 1-15,-1 0-2 16,-1 0 1-16,0-3 0 16,-2 2-6-16,-2-1-6 15,0 2-6-15,-3 0-6 0,0 0-7 16,0 0-6-16,0 0-11 16,0 0-41-16,0 0-42 15,0 0-24-15,0-14-29 16,-8 3-158-16,-3-3-571 0</inkml:trace>
  <inkml:trace contextRef="#ctx0" brushRef="#br0" timeOffset="73111.9742">11207 11742 626 0,'0'0'286'15,"0"0"-192"-15,-86-57-31 16,46 32 79-16,-8 0 6 16,-6 2-26-16,-3 0-15 15,-7 2-27-15,-18 1-1 16,-18 3-23-16,-24 7-5 16,-5 10-17-16,4 2 4 15,8 23 9-15,17 11 12 16,3 10 6-16,6 13 1 15,17-1-4-15,2 20-16 16,14 5 7-16,16 9-4 16,8 20-1-16,25-3 8 0,9-1-8 15,25-1 2-15,26-7-14 16,18-13 3-16,19-9-14 16,13-16 15-16,15-18 1 15,8-21 0-15,9-15-2 16,1-8 6-16,-1-29 9 15,-2-9-17-15,-10-14-5 16,-10-5-7-16,-25 2-4 16,-19 5-11-16,-18 7 10 15,-7-1-1-15,3-9 10 0,4-17 11 16,-7-1-5 0,-14 1-11-16,-11-1-3 0,-17 11-3 15,-5-10 3-15,-22 0-11 16,-10 2-1-16,-7 3-3 15,-8 6-6-15,-7 2-39 16,-19 6 0-16,-23 6-6 16,-35 15-4-16,-12 13-14 15,5 17-9-15,21 12-70 16,49 6-229-16,19-1-469 0</inkml:trace>
  <inkml:trace contextRef="#ctx0" brushRef="#br0" timeOffset="77292.6364">15248 11998 791 0,'0'0'153'0,"0"0"-92"16,0 0 1-16,0 0 77 16,0 0-7-16,-17-76-22 15,3 59 12-15,-3-1 24 0,-4-2-35 16,-4 2-7-16,-6-1-20 15,-5 1-14-15,-6 0-13 16,-7 1-11-16,-3 0 1 16,-5 1 6-16,-2 1-11 15,-6 0-14-15,-15-1 6 16,-23-1-4-16,-15 1-12 16,9 3 8-16,23 4 7 15,26 3-8-15,16 4-17 16,-3-1 5-16,-5 1-11 15,-2 1-2-15,5 1 0 16,3 0 1-16,4 6 0 16,0 14 9-16,-3 9-10 15,-1 10 0-15,-2 11 13 16,5 6 18-16,0 6 26 0,7 6-4 16,6 1 16-1,3 13-11-15,4 12-17 0,7 12-21 16,7-4-8-16,9-8-6 15,0-10 2-15,20-11-7 16,7-10 5-16,1-14 11 16,4-11-1-16,17-4 4 15,25 0 11-15,32 1 0 16,15-7 1-16,1-16-4 16,-4-10 8-16,-7-2 6 15,0 0-13-15,-3-4-7 16,-2-6 1-16,-9-3 1 0,-8-2-9 15,-16-3 0-15,-13 3 4 16,-12-1 2 0,-6-1 0-16,7-8-9 0,3-8 4 15,6-8 2-15,-9-6 6 16,-1-3-13-16,-8-6 5 16,-5 1-7-16,-7-1-8 15,-7-1-1-15,-11-1-20 16,-7-1-5-16,-3-2-2 15,-1-1-18-15,-14 1 5 16,-5 0-17-16,-3 7 3 16,-2 6 12-16,-1 7-3 15,-4 7 0-15,-3 4 18 16,-4 7 0-16,-3 3 3 16,-7 3-1-16,-10 6-13 0,-21 1-36 15,-19 5 20-15,4 4 34 16,-16 1-57-16,32 0-310 15,23 0-1270-15</inkml:trace>
  <inkml:trace contextRef="#ctx0" brushRef="#br0" timeOffset="95577.5319">21644 12813 1242 0,'0'0'235'0,"0"0"-39"15,0-72 41-15,1 60 24 16,1 12-156-16,-2 24-68 16,0 47-27-16,0 30 23 15,0 13 53-15,0-1 40 16,0-11-71-16,-5-17-28 15,4 1-16-15,1-2-11 16,0-14-22-16,14-11-156 16,3-20-290-16,1-25-407 0</inkml:trace>
  <inkml:trace contextRef="#ctx0" brushRef="#br0" timeOffset="96280.7413">22103 12845 1517 0,'0'0'209'16,"0"0"-96"-16,0 0 8 16,0 0 1-16,-81 27-4 15,65 11-34-15,6 10-22 16,8 6-20-16,2 1-19 16,14-1-11-16,13-8-10 0,7-8-1 15,3-13 0-15,5-14-1 16,-2-11-1-16,-4-4-40 15,-4-23-13-15,-4-9-18 16,-6-8 13-16,-4-4 23 16,-2 2 30-16,-3 5 6 15,-2 9 0-15,-3 8 1 16,-4 10 5-16,-1 5 10 16,-1 6 9-16,-1 3-13 15,5 0-12-15,2 5 0 16,2 11 9-16,6 4 1 15,4 2 9-15,2 5-1 0,4-1-12 16,0 3 7 0,1-3-11-16,-1-2-1 15,-2-6 0-15,-4-7 0 0,-4-5 1 16,-2-6-2-16,0 0 0 16,2-14 2-16,1-11-1 15,2-1 0-15,-1-4 0 16,-2 4-1-16,1 4 6 15,-7 8-5-15,-4 8 11 16,-3 6 1-16,1 3-7 16,-2 14 9-16,4 9 34 15,4 6-10-15,7 2 2 16,4-3 7-16,9-4-7 16,7-5 0-16,5-6-7 15,1-8-9-15,3-8-6 0,-1 0-5 16,-2-14-4-16,-6-9-8 15,-5-10-2-15,-5-6 10 16,-10-7-9-16,-5-3-1 16,-9 1 0-16,-3 4 0 15,-4 8-7-15,-15 10-23 16,-8 9-15-16,-5 10-8 16,0 7 2-16,0 4 21 15,10 12-4-15,22 12-156 16,10-2-201-16,17-4-386 0</inkml:trace>
  <inkml:trace contextRef="#ctx0" brushRef="#br0" timeOffset="96471.4948">23944 12875 1280 0,'0'0'324'16,"0"0"-171"-16,0 0 33 15,0 0-62-15,0 0-47 16,0 0-54-16,108-25-23 16,-74 25-78-16,-3 14-139 15,-7-2-126-15,-12 1-318 0</inkml:trace>
  <inkml:trace contextRef="#ctx0" brushRef="#br0" timeOffset="96595.16">23828 13026 905 0,'0'0'177'0,"0"0"-30"0,0 0-68 16,0 0 22-16,98 0 5 16,17-19-106-16,10-4-9 15,-26 5-255-15,-31 2-348 0</inkml:trace>
  <inkml:trace contextRef="#ctx0" brushRef="#br0" timeOffset="96813.3353">24508 12680 1313 0,'0'0'177'0,"0"0"-120"16,0 0-31-1,0 0 72-15,83 46-11 0,-42-14-22 16,-1 4-8-16,-7 4 0 16,-11 0 6-16,-16-1-6 15,-6-4-10-15,-21 0-18 16,-15-4-11-16,-4-6-9 15,1-5-9-15,17-7-129 16,9-10-190-16,13-3-671 0</inkml:trace>
  <inkml:trace contextRef="#ctx0" brushRef="#br0" timeOffset="97041.4326">25348 12620 945 0,'0'0'829'15,"0"0"-581"-15,0 0-129 16,0 0-63-16,0 0-28 16,0 0 24-16,-5 126 33 15,13-65-1-15,6 3-4 16,0-4-4-16,-2-4-20 16,-6-6-33-16,-6-8-9 15,0-6-14-15,-6-9-50 16,-21-17-127-16,0-7-206 15,-3-3-449-15</inkml:trace>
  <inkml:trace contextRef="#ctx0" brushRef="#br0" timeOffset="97198.8196">24927 12680 1355 0,'0'0'183'0,"0"0"-46"15,0 0-44-15,140-24 34 16,-16 24-43-16,19 1-41 15,-6 13-25-15,-31-5-18 16,-27-2-82-16,-28-2-125 16,-17-5-364-16</inkml:trace>
  <inkml:trace contextRef="#ctx0" brushRef="#br0" timeOffset="98023.7779">25740 12622 758 0,'0'0'150'16,"0"0"24"-16,0 0-1 15,0 0 19-15,0 0-63 16,0 0-36-16,0 0-34 16,-61 80-10-16,61-53-8 0,6-4-17 15,10-3-8-15,2-3-10 16,4-6 4-16,2-8-9 16,0-3 7-16,-1-6-2 15,0-16 1-15,0-7-6 16,-5-5 5-16,-4-7-5 15,-7 2 9-15,-7 0-9 16,0 10 7-16,-11 8 33 16,-13 10 16-16,-6 11-10 15,-6 3-2-15,-5 22 1 16,1 13-6-16,5 10-6 0,10 4-2 16,17 2-19-1,8-6-12-15,32-10 0 0,30-9-1 16,31-16 0-16,-4-10-59 15,-5-3-117-15,-19-19-31 16,-20-12 63-16,3-25 74 16,-6-5 58-16,-12-6 12 15,-13-2 67-15,-14 18 37 16,-3 3 39-16,-1 14 8 16,-17 13-98-16,0 14-31 15,-1 7-10-15,2 4-11 16,5 17 0-16,6 7 16 15,6 5 11-15,6 4 6 16,18 0-5-16,5 1-4 16,0-4-10-16,-2-1-14 0,-9-5 8 15,-8-4-9-15,-10-5 0 16,0-2 11-16,-17-2 2 16,-7-1 30-16,0 1 6 15,-2-3-10-15,7 1-14 16,10 1-10-16,9 0-15 15,0 0 11-15,24 0-11 16,10-3 6-16,10-6 9 16,6-5-8-16,4 0 1 15,-2-15-2-15,2-11-5 16,0-25 8-16,-2-29 3 16,-4-31-12-16,-12 6-14 15,-13 18-44-15,-14 32-48 0,-7 28 19 16,-2 7 28-16,0 3 42 15,0 3 16-15,0 12 1 16,0 2-1-16,0 10-2 16,0 19-16-16,0 15 14 15,0 23 5-15,7 23 29 16,5 16 53-16,-1-9-10 16,-3-25-24-16,-5-26-30 15,-3-10-18-15,-10-6-279 16,-3-7-508-16</inkml:trace>
  <inkml:trace contextRef="#ctx0" brushRef="#br0" timeOffset="98181.4777">26377 12682 1467 0,'0'0'206'0,"0"0"49"15,0 0-81-15,0 0-125 16,140-61-35-16,-56 57-14 15,24-1-25-15,-27 5-268 16,-30-4-770-16</inkml:trace>
  <inkml:trace contextRef="#ctx0" brushRef="#br0" timeOffset="98326.1633">27546 12726 1692 0,'0'0'246'0,"0"0"-116"16,0 0-130-16,0 0-45 16,0 0-859-16</inkml:trace>
  <inkml:trace contextRef="#ctx0" brushRef="#br0" timeOffset="137639.2178">24517 9981 264 0,'0'0'189'0,"0"0"-14"16,0 0 27-16,0 0-1 16,0 0-10-16,0 0-32 15,-53-42 27-15,50 39 5 16,2-1-18-16,1 2-17 15,0 2-38-15,15 0-28 16,15 0-4-16,16 0-40 16,24 4-10-16,27 10-14 15,24 3-13-15,7 1 25 16,0-2 26-16,-8-1-25 16,-10-6-6-16,7-4-5 0,0-2 5 15,0-3 0-15,0 0-10 16,0 0-4-16,-4 0-3 15,-1-5-12-15,-3-2 8 16,-5-1 0-16,1 0-8 16,1 2 0-16,-3-1 8 15,-2 4-8-15,-3 2 6 16,-4 0-5-16,-1 1-1 16,-5 0-1-16,-2 0 1 15,-15 0-1-15,-12 0 1 16,-10 0 1-16,-2 0 6 15,11 2-7-15,22 0 8 0,23 1-7 16,15-1 20-16,5 1-12 16,-10-3-8-16,-10 0 7 15,-14 2 4-15,2-1-7 16,-1-1-4-16,-2 1-1 16,0-1 1-16,-2 2 6 15,-1-2-1-15,0 1 0 16,6 2-5-16,8 1 10 15,-1 1-10-15,-1 0 10 16,-3 5-10-16,-4-3 11 16,-2 2-11-16,0 1-1 15,-2 0 6-15,2-1 0 16,-15 1 5-16,-13-1 1 0,-13-3-12 16,-6 0 0-16,2 2 5 15,3-3-3-15,-2 1-1 16,-8-3 15-16,-7-2-2 15,0-1-8-15,-4 0 9 16,2 0-5-16,0-3-7 16,-2-2 9-16,-4-2-5 15,-2 2-1-15,-6 1-4 16,-6-4-1-16,-7-1-1 16,-32-6 0-16,-114-21-82 15,3 2-471-15,-33-3-1115 0</inkml:trace>
  <inkml:trace contextRef="#ctx0" brushRef="#br0" timeOffset="138330.893">18495 10975 1468 0,'0'0'237'0,"114"0"-35"16,50-13 58-16,61-3-21 15,48-2 41-15,25 7-59 16,-2 2-58-16,9 4-13 16,1 5-45-16,-15 0-8 15,-18 0-12-15,-21 6-41 16,-19-1-20-16,-25-5-15 16,-26 3 7-16,-33-3-5 0,-44 0-11 15,-41 0 0 1,-30 0-6-16,-22 0 5 0,-9 0-11 15,-3-3 0-15,-42 0-56 16,-68 3-116-16,-91 0-169 16,10 3-297-16,-5 3-527 0</inkml:trace>
  <inkml:trace contextRef="#ctx0" brushRef="#br0" timeOffset="138614.9765">18985 11211 1302 0,'0'0'334'15,"0"0"-213"-15,86 0-22 0,32-9 130 16,68-8 43-16,50-5-27 16,29-2-55-16,10 3-63 15,-10 6-2-15,-2 2-28 16,-8 7-31-16,-21 2-15 15,-25 2-38-15,-27 0-2 16,-28 2-5-16,-41-3-5 16,-34 1 14-16,-31 1-15 15,-14-4-24-15,1-1-76 16,12-17-126-16,-5 2-299 16,-4-5-598-16</inkml:trace>
  <inkml:trace contextRef="#ctx0" brushRef="#br0" timeOffset="140110.1425">18151 9220 443 0,'0'0'92'0,"0"0"-57"16,0 0 83-16,0 0 10 0,0 0-48 15,0 0 44-15,-52-86-31 16,29 70-15-16,1 5-30 15,-5 5-48-15,-5 6-10 16,-9 1-12-16,-9 25 21 16,-6 6 0-16,-2 12 1 15,3 9 33-15,14 1 8 16,14 3 37-16,21-3-14 16,8-4 53-16,28-7-13 15,15-2-20-15,10-7-25 16,4 0-1-16,1 1-17 15,-8 2-23-15,-13 0-9 16,-17 4-7-16,-17 2 4 16,-5 1-5-16,-25-3 1 15,-11-4 5-15,-5-4 0 0,-3-6-6 16,3-7 1-16,7-8 4 16,6-5-5-16,7-5 5 15,10 1-3-15,4-3 7 16,7 0-8-16,0 5-2 15,0 4 1-15,13 9 0 16,1 8 12-16,1 8 25 16,-3 10 7-16,-5 9 23 15,-1 3 6-15,-6 4-9 16,0-2-21-16,0 0 17 0,-2-8-5 16,-2-5-4-1,1-4-12-15,3-7-4 0,0-4-3 16,2-5-1-16,12-4-5 15,7-1-7-15,5-4-8 16,12-5 8-16,7-4-5 16,7-7-3-16,8 0-12 15,1-3-4-15,26-21-124 16,-17 0-169-16,-12-3-559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09:50:08.636"/>
    </inkml:context>
    <inkml:brush xml:id="br0">
      <inkml:brushProperty name="width" value="0.05292" units="cm"/>
      <inkml:brushProperty name="height" value="0.05292" units="cm"/>
      <inkml:brushProperty name="color" value="#FF0000"/>
    </inkml:brush>
  </inkml:definitions>
  <inkml:trace contextRef="#ctx0" brushRef="#br0">27579 5596 1328 0,'0'0'192'15,"0"0"-132"-15,0 0-34 0,0 0-25 16,0 0-1-16,0 0-90 16,-4 6-97-16,17 2-156 0</inkml:trace>
  <inkml:trace contextRef="#ctx0" brushRef="#br0" timeOffset="10236.1797">3490 5397 1088 0,'0'0'315'0,"0"0"-59"15,0 0-59-15,0 0-46 16,0 0-19-16,0 0-33 16,24-7-12-16,1-5-17 15,11 0-24-15,1-5-22 16,5 2-23-16,3-1 0 0,-2 2-1 15,-3 4-61-15,-4 4-186 16,-9 6-234-16,-15 0-235 0</inkml:trace>
  <inkml:trace contextRef="#ctx0" brushRef="#br0" timeOffset="10436.9018">3448 5715 1217 0,'0'0'596'0,"0"0"-464"16,0 0-16-16,0 0-37 15,0 0 29-15,0 0 24 0,0 0-70 16,91-54-35-16,-52 34-18 16,7-1-9-16,36-10-57 15,-13 6-165-15,-2 3-384 0</inkml:trace>
  <inkml:trace contextRef="#ctx0" brushRef="#br0" timeOffset="16289.0071">15228 8604 796 0,'0'0'667'0,"0"0"-368"15,0 0-30-15,0 0-91 16,0 0-46-16,0 0-30 0,16 6 12 15,15-3-24-15,15-1-19 16,7-2-27-16,8 0-24 16,4 0-11-16,-5 0-9 15,-6 0-21-15,-10-2-110 16,-19-8-110-16,-12 0-367 16,-13-1-551-16</inkml:trace>
  <inkml:trace contextRef="#ctx0" brushRef="#br0" timeOffset="16564.6331">15157 8417 1585 0,'0'0'263'15,"0"0"-79"-15,0 0-7 16,0 0-58-16,0 0-28 15,0 0-4-15,0 0 29 16,-84 131-1-16,38-28-15 16,3-5-24-16,11-21-17 15,22-28-28-15,10-18-14 16,24-5-17-16,40-9 0 16,62-17-6-16,78-51-21 15,39-23-142-15,-37 0-111 16,-44 14-423-16</inkml:trace>
  <inkml:trace contextRef="#ctx0" brushRef="#br0" timeOffset="17845.0527">14994 9699 988 0,'0'0'319'15,"0"0"-49"-15,0 0-33 16,0 0-5-16,0 0-44 16,0 0-34-16,0 0-56 15,35 0-25-15,20 0 28 0,27-8-8 16,22-10-23-16,-4-1-28 16,-18 5-26-16,-27 6 0 15,-22 5-16-15,-1 3-19 16,-7 0-117-16,-17 3-141 15,-8 9-346-15,-10 1-112 0</inkml:trace>
  <inkml:trace contextRef="#ctx0" brushRef="#br0" timeOffset="18150.6913">14860 9496 825 0,'0'0'942'0,"0"0"-803"15,0 0-15-15,0 0-27 16,0 0 21-16,0 0 6 16,0 0-27-16,-43 54-1 15,15 27-9-15,-7 21-13 16,4-5-26-16,10-20-15 15,15-24-12-15,6-21-8 16,27-1-12-16,37-4-1 16,54-20 0-16,55-24-15 15,27-37-69-15,1-22-77 0,-56 13-70 16,-50 16-414-16</inkml:trace>
  <inkml:trace contextRef="#ctx0" brushRef="#br0" timeOffset="19267.2298">14715 8322 1077 0,'0'0'142'15,"0"0"-68"-15,0 0 26 0,0 0 29 16,0 0-46-16,0 0-1 16,0 0-14-16,51 68 13 15,-48 1 18-15,-3 26 10 16,-10 25 0-16,-12 7-15 15,0-8-29-15,5-17-15 16,11-31-7-16,6-16-23 16,0-17-19-16,7-6 1 15,14-1 5-15,4-2-7 16,8-7 11-16,3-15-11 16,-2-7 0-16,-2-13-1 15,-6-17 1-15,-9-7-24 16,-10-6 13-16,-7-3 10 15,-1 7-4-15,-14 5 3 16,1 15 4-16,1 12-1 0,4 7 18 16,2 9-5-16,-1 22-1 15,1 27 15-15,2 26 27 16,5 26 18-16,0 6 11 16,12-9-10-16,-1-24-14 15,-4-26-17-15,-4-11-9 16,-3-4-13-16,0 8-6 15,-6 8-6-15,-24 8-3 16,-35 12 3-16,-72 18-9 16,-98 30-61-16,-91 23-100 15,-86 22-101-15,72-36-98 16,40-14-413-16</inkml:trace>
  <inkml:trace contextRef="#ctx0" brushRef="#br0" timeOffset="23608.6667">24681 15615 1209 0,'0'0'252'0,"0"0"-131"16,86-42-36-16,-41 39 15 15,3 3-21-15,-5 25-22 16,-6 30 6-16,-19 39 48 16,-18 43 4-16,-31 16-21 15,-24-2-15-15,-6-24-24 16,16-35 26-16,18-20-34 16,18-18-24-16,9-18-17 15,4-7-4-15,22 0 8 16,11-8-8-16,17-10 16 15,10-11-9-15,6-15-7 16,3-20 4-16,-3-10-5 0,-12-5-1 16,-11 1 0-16,-16 6 0 15,-13 12 1-15,-11 12 8 16,-5 11 12-16,-2 8 34 16,0 8-20-16,-11 34-3 15,-9 36 16-15,-6 34 37 16,4 17 1-16,1 7 0 15,3-12-32-15,8-20-24 16,3-18-16-16,3-27-2 16,4-18-6-16,0-8-6 15,0-1 1-15,0 2 10 16,0 0-11-16,0-11 7 16,-4-5-6-16,-10-6 0 15,-11-3 0-15,-27-3 13 16,-41 5-14-16,-53 6 0 0,-42 0-33 15,-31 5-67-15,-23 3-141 16,62-8-213-16,11-1-466 0</inkml:trace>
  <inkml:trace contextRef="#ctx0" brushRef="#br0" timeOffset="32400.952">5700 10043 1023 0,'0'0'127'0,"0"0"-80"15,0 0 32-15,0 0 81 16,0 0-25-16,0 0-57 15,-46-32-51-15,72 21-19 16,8 0-7-16,15 0 5 16,6 0-5-16,2 0-1 15,-3 3-83-15,4 4-96 16,-12 1-124-16,-15 3-80 0</inkml:trace>
  <inkml:trace contextRef="#ctx0" brushRef="#br0" timeOffset="32537.3189">5708 10143 851 0,'0'0'58'0,"0"0"-58"15,0 0-17-15,109-42 17 16,-11-9 0-16,-10 7-57 16,-7-1-246-16</inkml:trace>
  <inkml:trace contextRef="#ctx0" brushRef="#br0" timeOffset="32747.0654">6230 9714 1213 0,'0'0'90'0,"0"0"-90"16,0 0-24-16,82 2 24 15,-33 8 21-15,2 7 20 16,-11 5-35-16,-13 9 8 15,-24 8-14-15,-27 18-1 16,-58 18-35-16,-49 12-134 16,10-14-172-16,8-15-342 0</inkml:trace>
  <inkml:trace contextRef="#ctx0" brushRef="#br0" timeOffset="33686.2433">5274 9282 363 0,'0'0'74'0,"0"0"-25"15,0 0 9-15,0 0 1 0,0 0 17 16,0 0-14-16,0 0-34 16,28-52-8-16,-4 33-1 15,9-4-9-15,7-5 0 16,14-4-9-16,5-4 8 16,7-3-7-16,19-14-2 15,-15 9-59-15,-16 5-245 0</inkml:trace>
  <inkml:trace contextRef="#ctx0" brushRef="#br0" timeOffset="33911.4685">5447 8920 9 0,'0'0'0'0,"0"0"0"16,0 0 86-16,0 0 33 15,125-39-44-15,-71 32-35 16,4 7 5-16,-3 0-2 16,-6 17 18-16,-13 14 30 15,-18 11-28-15,-21 26 71 16,-103 57 18-16,-4-9-152 16,-32 1-126-16</inkml:trace>
  <inkml:trace contextRef="#ctx0" brushRef="#br0" timeOffset="35465.5588">3721 12117 1852 0,'0'0'154'0,"0"0"-154"16,0 0-147-16,0 0 93 15,0 0 53-15,100-59 0 16,-63 49-63-16,9 8-179 15,-10 2-52-15,-12 0-224 0</inkml:trace>
  <inkml:trace contextRef="#ctx0" brushRef="#br0" timeOffset="35594.1737">3633 12201 1345 0,'0'0'0'0,"0"0"-86"0,122-94-18 15,-45 35-39-15,-3 2-156 0</inkml:trace>
  <inkml:trace contextRef="#ctx0" brushRef="#br0" timeOffset="35758.75">4268 11689 1106 0,'0'0'0'0,"0"0"-8"16,-22 118 8-16,-30-27 0 16,-36 28-50-16,7-15-177 15,-4-16-562-15</inkml:trace>
  <inkml:trace contextRef="#ctx0" brushRef="#br0" timeOffset="36389.2654">5353 12547 1428 0,'0'0'189'15,"0"0"-135"-15,0 0-35 0,0 0 38 16,0 0-2-1,0 0-28-15,27 1-14 0,40-26-12 16,27-14 20-16,-6-2-21 16,-9 0-43-16,3-17-150 15,-34 17-142-15,-10-1-444 0</inkml:trace>
  <inkml:trace contextRef="#ctx0" brushRef="#br0" timeOffset="36600.0922">5524 12160 1512 0,'0'0'212'0,"0"0"-175"0,0 0-2 15,93 0 44-15,10 0 25 16,25 0-5-16,-9 0-28 16,-29 0-28-16,-45 11-33 15,-38 14-10-15,-17 31 0 16,-83 46 0-16,-102 60-65 15,-87 31-112-15,25-30-75 16,14-28-548-16</inkml:trace>
  <inkml:trace contextRef="#ctx0" brushRef="#br0" timeOffset="37610.7195">5430 11269 1378 0,'0'0'204'16,"0"0"-135"-16,0 0-51 15,0 0-9-15,0 0 15 16,127-98-10-16,-70 63-3 15,4 3-11-15,-1 1-83 16,-5-3-131-16,-16 9-169 16,-20 6-421-16</inkml:trace>
  <inkml:trace contextRef="#ctx0" brushRef="#br0" timeOffset="37822.797">5316 11110 1264 0,'0'0'172'0,"0"0"-124"15,0 0-22-15,0 0-18 16,0 0 26-16,83-22 33 16,-1 4-8-16,3-1-20 15,-4 4-14-15,-14 8 3 16,-21 7-1-16,-4 6-20 16,-21 32-7-16,-50 45 0 15,-102 59 0-15,-82 38-85 0,8-26-250 16,0-22-604-16</inkml:trace>
  <inkml:trace contextRef="#ctx0" brushRef="#br0" timeOffset="47932.3995">27953 11049 1629 0,'0'0'279'16,"0"0"-52"-16,0 0-25 15,0 0-119-15,0 0-44 16,0 0-39-16,0 68 12 16,-4 47 36-16,-8 22 38 15,-5 11-61-15,0-18-19 16,5-29-6-16,6-26-37 16,6-29-128-16,9-9-160 15,10-8-304-15,2-11-711 0</inkml:trace>
  <inkml:trace contextRef="#ctx0" brushRef="#br0" timeOffset="48575.81">28326 11236 1320 0,'0'0'224'16,"0"0"-68"-16,0 0-63 15,0 0 30-15,-25 86 10 16,24-32-36-16,1 6-35 15,1 5-25-15,15-1-15 16,6-4-8-16,4-9-13 16,8-12 6-16,4-17-1 0,-3-13-5 15,1-9-1 1,-3-20-13-16,-3-30 6 0,-5-3 6 16,-3-10 0-16,-2-4 1 15,-1 17 2-15,2-1 9 16,-3 14 10-16,0 12 6 15,-6 14 4-15,-2 10 2 16,1 1-17-16,3 14 0 16,3 15 12-16,4 6 1 15,2 5-6-15,3 7-9 16,3-1-4-16,2-6-8 16,3-4 4-16,2-11-5 15,0-11 0-15,-2-12-1 16,1-2-12-16,-3-21-18 15,1-14-6-15,-1-8 5 0,-4-4 18 16,-3-3 11-16,-3 5 1 16,-6 9 0-16,-3 9 1 15,-6 12 18-15,-4 7 24 16,0 8-7-16,-1 6-29 16,-1 19-6-16,4 11 12 15,4 9 9-15,4 4 3 16,6 0 1-16,7-7 14 15,3-8-9-15,4-9 2 16,2-12 10-16,2-12 7 16,1-1 4-16,1-21-9 15,0-13-18-15,0-24-11 16,-3-20-3-16,-14 0-2 0,-11 6-9 16,-11 12-1-1,-39 18-16-15,-49 6-117 0,-61 11-120 16,9 11-312-16,-2 13-679 15</inkml:trace>
  <inkml:trace contextRef="#ctx0" brushRef="#br0" timeOffset="49913.5628">27613 10690 1410 0,'0'0'237'0,"0"0"-164"16,0 0-31-16,142 11 138 16,20-11 37-16,49 0-53 15,32-2-30-15,4-12-17 16,-17-2-9-16,-11 4-23 15,-18 3-24-15,-26 4-28 16,-30 5-15-16,-42 0-17 16,-36 0-1-16,-30 0-1 0,-20 0-60 15,-5-4-69 1,-5-1-22-16,-7-18-39 0,-10 2-297 16,-10-1-319-16</inkml:trace>
  <inkml:trace contextRef="#ctx0" brushRef="#br0" timeOffset="50183.3132">29564 10308 1689 0,'0'0'234'0,"0"0"-173"0,0 0-20 15,0 0 102-15,116 50-21 16,-56-27-40-1,6 2-29-15,0 4-17 0,-7 0-21 16,-11 4-6-16,-14 2-2 16,-19 3-6-16,-15 3-1 15,-15 5 1-15,-38 4 0 16,-7-5-1-16,-9-3-20 16,-1-6-84-16,21-19-134 15,9-4-267-15,23-13-596 0</inkml:trace>
  <inkml:trace contextRef="#ctx0" brushRef="#br0" timeOffset="51114.6455">29969 9461 639 0,'0'0'338'0,"0"0"-161"16,0 0-20-16,0 0 45 15,0 0-69-15,0 0-59 16,0 0-33-16,6-14-12 16,14 10 6-16,6-6-3 15,3-3-8-15,3-2-2 16,-4-2-6-16,-4-1 7 15,-6 1 14-15,-5 0 45 16,-5 5 22-16,-4 1 1 16,-1 5-25-16,-3 4-22 15,2 2-24-15,-1 11-20 16,4 33-13-16,4 32 12 0,-2 23 11 16,4 10-4-16,-1-7-6 15,-4-24-7-15,-3-21-5 16,-3-16-2-16,0-7-2 15,0 0-108-15,-11 2-140 16,-26 0-102-16,6-12-291 16,-3-11-422-16</inkml:trace>
  <inkml:trace contextRef="#ctx0" brushRef="#br0" timeOffset="51971.4078">29837 9676 1151 0,'0'0'195'0,"0"0"-61"16,0 0 13-16,97-17-6 0,-30 14-37 15,29 0-44-15,23 1-20 16,5-5-24-16,-23 2-10 16,-29-2-6-16,-31-1-43 15,-9-1-35-15,-5-4 5 16,-5-4 18-16,-4-4 36 15,-15-4 19-15,-3 0 7 16,-6-3 26-16,-10 3 33 16,-1 6-6-16,-1 5 15 15,1 8-24-15,-1 6 0 0,-2 6-10 16,1 16 6 0,-1 6 2-16,6 5-5 15,5-2-18-15,6 0-4 0,3-4-7 16,4-5-9-16,14-4-5 15,7-7 9-15,5-5-8 16,6-6-2-16,0 0 0 16,0-14-28-16,-4-7-31 15,-5-4 2-15,-6-4 16 16,-7 1 25-16,-4-1 14 16,-4 4 2-16,-3 3 9 15,0 5 24-15,0 5 11 16,0 5-6-16,2 2-9 15,3 5-18-15,1 0-3 16,3 5-8-16,3 11 0 0,-1 7 9 16,-1 5 0-1,-1 3 4-15,-3 0 4 0,3-1-3 16,-3-3-6-16,0-5-7 16,1-4 0-16,-2-4 0 15,-1-8 1-15,-1-4-2 16,3-2 0-16,1-6-1 15,7-13-18-15,-1-5 2 16,3-2 8-16,0-2 8 16,-3-1-1-16,-3 3 2 15,-2 7 0-15,-4 4 1 16,-2 6 17-16,-4 8 1 16,1 1-10-16,-2 5-9 0,0 15 6 15,1 3 3 1,2-1 3-16,2 1 7 0,3-5-1 15,0-2 7-15,3-7-5 16,2-2 8-16,2-7-3 16,4 0 21-16,3-7 9 15,1-10-19-15,1-9-18 16,-2-8-3-16,-4-7-6 16,-3-7 0-16,-9-2-2 15,-6 2-6-15,-6 7-1 16,-27 11 0-16,-40 16-58 15,-103 14-58-15,9 15-347 16,-21 9-309-16</inkml:trace>
  <inkml:trace contextRef="#ctx0" brushRef="#br0" timeOffset="53653.5456">31114 10536 798 0,'0'0'502'0,"0"0"-377"16,0 0 58-16,0 0 24 16,0 0-38-16,0 0-55 15,0 0-49-15,-3-31-40 16,25 19-16-16,8-5-3 15,4-2-5-15,2-1 0 16,0 0 5-16,-6-3-5 16,-5 1 6-16,-6-3 2 15,-5 6 25-15,-6 1 33 16,-2 2 10-16,-2 10 5 0,-4 3 1 16,1 3-34-16,1 12-43 15,2 34 3-15,2 44-6 16,-2 32 36-16,-4 9-1 15,0-7-18-15,-5-37-4 16,-3-29-8-16,0-15-8 16,-1-8 0-16,0-3-49 15,-5 0-78-15,-7-10-87 16,4-10-136-16,-3-12-269 0</inkml:trace>
  <inkml:trace contextRef="#ctx0" brushRef="#br0" timeOffset="54133.8732">31177 10686 1179 0,'0'0'171'0,"0"0"-115"16,107 0 50-16,-25-2-13 15,0-3-49-15,-7 0-44 16,-8-4-15-16,-19 1-75 15,2-6-9-15,-2-3-12 16,-11-5 38-16,-13 0 69 16,-7 2 4-16,-10 3 96 15,-5 6 72-15,-2 6 23 16,0 5-45-16,-11 3-48 16,-8 18-12-16,-1 11 60 15,-4 7-35-15,4 6-25 16,3 1-12-16,7 3-24 0,8-6-27 15,2-4-11-15,6-8 2 16,12-9-8-16,6-10-5 16,3-9 0-16,4-3 7 15,2-23-7-15,0-13-1 16,-3-9-19-16,-4-18-3 16,-7-22-14-16,-8 5-3 15,-8 5 2-15,-3 15 11 16,0 19 24-16,-13 7 1 15,-4 9-5-15,-3 16-10 16,0 9-57-16,-1 5-55 16,8 18-11-16,13 14-144 0,15-4-117 15,12-5-399-15</inkml:trace>
  <inkml:trace contextRef="#ctx0" brushRef="#br0" timeOffset="54380.7818">32662 10139 1704 0,'0'0'271'16,"0"0"-88"-16,0 0-77 16,0 0 50-16,-34 117-18 15,13-38-20-15,0 19-30 16,3-5-24-16,2-19-34 0,4-22-20 15,1-17-9-15,-2 2-1 16,0-1-48-16,-5-3-130 16,-7-16-77-16,5-8-256 15,-2-9-337-15</inkml:trace>
  <inkml:trace contextRef="#ctx0" brushRef="#br0" timeOffset="54546.9281">32188 10414 1506 0,'0'0'236'15,"0"0"-123"-15,0 0-37 0,0 0-19 16,121 18-29-16,-48 11-28 16,-11 0-145-16,-8-2-432 0</inkml:trace>
  <inkml:trace contextRef="#ctx0" brushRef="#br0" timeOffset="54721.1309">33048 10701 1698 0,'0'0'496'0,"0"0"-346"15,0 0 90-15,0 0-73 16,0 0-110-16,0 0-57 0,0 0-122 15,-74 29-433-15,16 1-844 16</inkml:trace>
  <inkml:trace contextRef="#ctx0" brushRef="#br0" timeOffset="55936.4162">30151 13411 98 0,'0'0'217'16,"0"0"-128"-16,0 0 181 16,0 0 0-16,0 0-23 15,11-72-22-15,-11 57 6 16,-8 2-25-16,-8 2-67 16,-4 8-36-16,-7 3-21 0,-3 0-26 15,-3 19-19-15,-3 8-10 16,4 5-8-16,2 4 0 15,4 0-4-15,10-2-7 16,6-4-7-16,8-7 1 16,2-3 4-16,0-9-4 15,16-8-1-15,2-3 7 16,6-4 0-16,3-19-7 16,0-9 0-16,0-4 0 15,-4-4 1-15,-4 3-1 16,-3 5 14-16,-6 11 9 15,-4 11 17-15,-1 10-15 16,2 10-16-16,2 39 5 16,5 40 32-16,-3 35 32 0,-5 17 6 15,-6-7-34-15,0-19-24 16,-4-21-21-16,-2-20-6 16,-1-15 0-16,7-6-134 15,0-17-101-15,0-10-415 0</inkml:trace>
  <inkml:trace contextRef="#ctx0" brushRef="#br0" timeOffset="57055.0335">30686 13411 1081 0,'0'0'282'15,"0"0"-128"-15,0 0 72 0,0 0 7 16,-84-7-82-16,64 24-69 15,0 9-18-15,-1 11-1 16,6 8-8-16,2 6-12 16,8-2-12-16,5-2-17 15,0-7-4-15,8-9-1 16,7-7-2-16,1-12-5 16,4-6 4-16,2-6 3 15,1-10-3-15,2-15 0 16,-1-8-6-16,-4-4 0 15,-1-4-1-15,-5 1-7 16,-5 3 7-16,-1 8 1 16,-1 6 0-16,-4 5 0 0,0 5 1 15,0 5 0 1,2 2 0-16,-1 1-1 0,2 3 1 16,3 2-1-16,-2 0-1 15,4 7 1-15,2 8 0 16,-1 6 6-16,4 5 0 15,-2 2 4-15,1 0 0 16,-2-1-8-16,1-4 4 16,1-5-6-16,0-5 1 15,3-8 1-15,2-5 8 16,6 0-4-16,1-20-5 16,4-10-1-16,2-9-15 15,-5-3 5-15,-2 0 10 0,-7 4-1 16,-6 12-1-1,-5 9 2-15,-5 7 9 0,-3 6 9 16,0 4 10-16,0 0-10 16,0 6-17-16,0 13 7 15,0 10-7-15,0 6 10 16,0 3 1-16,0-2-3 16,0-6 1-16,3-4-4 15,6-7 1-15,-2-7-6 16,3-8 10-16,3-4-1 15,3-4 5-15,2-17-4 16,4-8-10-16,-1-8 5 16,-6-5-5-16,-7-5-1 15,-8 1-36-15,0 2-23 0,-13 8-20 16,-7 8-18-16,-4 12-82 16,-10 16-152-16,8 0-210 15,7 5-367-15</inkml:trace>
  <inkml:trace contextRef="#ctx0" brushRef="#br0" timeOffset="58014.4626">31456 13430 113 0,'0'0'391'0,"0"0"-246"15,0 0 0-15,0 0 58 16,0 0-30-16,0 0-36 16,0 0-8-16,-30 0-10 15,18 8-5-15,-4 6-2 16,-1 4-1-16,-1 6-8 15,0 4-11-15,0 1-24 0,5-1-18 16,3-3-7-16,2-3-19 16,6-2-8-16,2-8-10 15,0-5 0-15,0-5 0 16,13-2 4-16,1-7-1 16,1-12-9-16,2-8 0 15,-7-7-1-15,-5-2 1 16,-4-3 1-16,-1 0 0 15,0 6 0-15,-7 8 5 16,-1 6 3-16,2 10 6 16,-1 6 25-16,-1 3-9 0,-1 6-17 15,-4 13-6 1,-2 9 3-16,3 4-5 0,0 4 6 16,6 0-5-16,6-4 1 15,0-3-7-15,3-7 0 16,12-8 0-16,2-7 8 15,2-7-3-15,0 0 1 16,1-14-7-16,-1-10-5 16,-5-8-5-16,-7-2-1 15,-4-6 11-15,-3 1 0 16,0 3 0-16,-7 6-1 16,-6 10-5-16,-1 6 6 15,0 5-1-15,-4 6-6 16,2 3-2-16,-2 0 0 15,3 7 7-15,2 5-32 0,5 1-22 16,5-2-60-16,3 0-62 16,6-2-36-16,29-4-50 15,-4-2-90-15,0-3-376 16</inkml:trace>
  <inkml:trace contextRef="#ctx0" brushRef="#br0" timeOffset="58662.9029">30885 14470 1597 0,'0'0'226'16,"0"0"-164"-16,0 0-11 16,0 0 28-16,81-42-41 15,-38 31-38-15,-1 2-28 16,6-2-150-16,-11 5-175 16,-14 1-380-16</inkml:trace>
  <inkml:trace contextRef="#ctx0" brushRef="#br0" timeOffset="58828.0286">30951 14575 1099 0,'0'0'214'0,"0"0"-106"0,0 0 73 16,0 0-30 0,0 0-54-16,0 0-47 0,116 43-50 15,-57-63 0-15,28-25-115 16,-16 1-165-16,-12 4-288 0</inkml:trace>
  <inkml:trace contextRef="#ctx0" brushRef="#br0" timeOffset="59052.4108">31417 14168 61 0,'0'0'1383'15,"0"0"-1201"-15,0 0-102 0,0 0 81 16,0 0-5-16,110 27-24 15,-57-6-23-15,0 4-29 16,-5 4-27-16,-12 1 2 16,-13 3-5-16,-17 6-12 15,-6 5-13-15,-22 6-9 16,-20 6-16-16,-13-2-1 16,-31 15-91-16,12-18-172 15,12-13-440-15</inkml:trace>
  <inkml:trace contextRef="#ctx0" brushRef="#br0" timeOffset="60065.0006">32125 14280 459 0,'0'0'352'16,"0"0"-161"-16,0 0 50 15,0 0-7-15,0 0-19 16,0 0-28-16,0 0-49 16,-46-58-40-16,24 58-27 15,-4 13-15-15,-5 7 3 16,1 7-2-16,0 2-10 15,7 5-19-15,6 1-12 16,8-1-8-16,6-1-7 16,3-2 5-16,4-3-6 15,12-5-29-15,1-7-26 16,3-8-32-16,4-8 1 16,-2-7 62-16,2-14 24 0,-5-9 1 15,-2 1 6 1,-4 0-7-16,-4 9 24 0,-3 7 1 15,-5 9-6-15,1 4-2 16,0 8 0-16,1 21 20 16,1 14 21-16,2 13-4 15,3 4-28-15,-3 6-5 16,-2-5-9-16,-1-1-11 16,0-2-1-16,-1-7-77 15,7-2-102-15,-3-15-197 16,1-16-291-16</inkml:trace>
  <inkml:trace contextRef="#ctx0" brushRef="#br0" timeOffset="60410.1722">32315 14313 1365 0,'0'0'238'15,"0"0"-125"-15,0 0-5 16,0 0 26-16,-3 84-12 15,3-37-19-15,3 2-17 16,7-2-45-16,1-5-4 16,0-6-3-16,0-9-19 15,-2-8 0-15,-3-8-8 16,0-7-6-16,-2-4 15 0,-1-9 6 16,2-18-13-1,-2-15-9-15,-3-19 0 0,0-3-9 16,-3-2-9-16,-11 3-7 15,-2 15-3-15,-3 4-2 16,-1 15 6-16,-1 15 4 16,-2 14-56-16,3 0-15 15,2 19 20-15,12 5-30 16,15 21-83-16,17-7-115 16,9-7-213-16</inkml:trace>
  <inkml:trace contextRef="#ctx0" brushRef="#br0" timeOffset="60649.4953">32977 14015 1827 0,'0'0'214'0,"0"0"-144"16,0 0 4-16,0 0 3 15,0 78 23-15,0-1-3 16,-1 21 11-16,-2 6-35 15,-2-6-23-15,-2-23-21 16,-4-21-15-16,2-15-13 16,-1-5-1-16,-3-1-56 15,-1-4-119-15,-8-12-125 16,5-11-268-16,-2-6-377 0</inkml:trace>
  <inkml:trace contextRef="#ctx0" brushRef="#br0" timeOffset="60811.3416">32600 14252 1367 0,'0'0'238'0,"0"0"-81"15,0 0 1-15,0 0-83 16,0 0-39-16,0 0-21 16,88 44-15-16,-21-3-83 15,-9-4-272-15,-6-7-499 0</inkml:trace>
  <inkml:trace contextRef="#ctx0" brushRef="#br0" timeOffset="60950.4676">33135 14452 1905 0,'0'0'321'0,"0"0"-229"0,0 0-10 16,0 0 20-16,0 0-44 15,0 0-58-15,0 0-70 16,-12 5-279-16,-3 4-466 0</inkml:trace>
  <inkml:trace contextRef="#ctx0" brushRef="#br0" timeOffset="61568.3076">31669 15468 1540 0,'0'0'360'16,"0"0"-241"-16,0 0-34 0,0 0 80 15,0 0 0-15,0 0-39 16,112-7-41-16,-23-7-23 16,24-8-15-16,-8-3-15 15,-22 5-14-15,-26 6-10 16,-23 5-8-16,2-1-34 16,-1-1-81-16,-5 0-56 15,-20 1-133-15,-7 3-321 16,-3 4-463-16</inkml:trace>
  <inkml:trace contextRef="#ctx0" brushRef="#br0" timeOffset="61763.0376">31664 15658 1859 0,'0'0'294'16,"0"0"-293"-16,0 0 36 15,123-4 64-15,-22-13-30 16,36-9-46-16,11-6-25 16,-12-4-32-16,-26-3-155 15,-44 10-338-15,-23 4-501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09:51:19.592"/>
    </inkml:context>
    <inkml:brush xml:id="br0">
      <inkml:brushProperty name="width" value="0.05292" units="cm"/>
      <inkml:brushProperty name="height" value="0.05292" units="cm"/>
      <inkml:brushProperty name="color" value="#FF0000"/>
    </inkml:brush>
  </inkml:definitions>
  <inkml:trace contextRef="#ctx0" brushRef="#br0">11923 3327 1033 0,'0'0'253'16,"0"0"-26"-16,-28-78 101 15,10 48-40-15,0 6-69 16,-3 2-4-16,-1 8-13 15,-5 3-35-15,-3 11-31 16,-7 0-55-16,-2 27-33 16,-8 20-17-16,0 27 2 15,10 0-4-15,13-7-11 16,15-6-9-16,9-16-8 16,13 7-1-16,13-1-1 0,11-7-9 15,11-12-68-15,31-32-135 16,-6 0-244-16,-12-26-423 0</inkml:trace>
  <inkml:trace contextRef="#ctx0" brushRef="#br0" timeOffset="194.5195">11968 2928 1515 0,'0'0'365'16,"0"0"20"-16,0 0-66 15,0 0-84-15,0 0-81 16,0 0-94-16,0 0-33 15,-15 93 13-15,42 3 13 16,4 6-13-16,-3-15-20 0,-5-22-11 16,-7-26-9-16,1-4-24 15,13 0-146-15,-2-8-288 16,-1-8-448-16</inkml:trace>
  <inkml:trace contextRef="#ctx0" brushRef="#br0" timeOffset="1079.3992">12284 3084 1600 0,'0'0'398'16,"0"0"-86"-16,0 0-166 15,0 0-62-15,0 0-4 16,-34 82 26-16,25-34-20 16,5 6-44-16,2-1-18 0,2-2-12 15,0-10-2-15,0-8-3 16,6-12-7-16,0-15-13 15,3-6-20-15,-2-9 15 16,1-22 5-16,1-8-17 16,-3-11 13-16,0-5 17 15,0 1-2-15,-2 4 2 16,1 11 0-16,0 11 0 16,-2 13 0-16,-1 12 0 15,1 3 0-15,0 20-11 16,2 16 11-16,1 10 0 15,4 6 0-15,2 0 0 0,6-8 1 16,7-6-1 0,9-14-1-16,5-16-49 0,5-8-57 15,-1-14 1 1,-6-18-33-16,-6-9 40 0,-10-7 51 16,-9-3 34-16,-7 0 14 15,-5 7 11-15,0 8 42 16,0 10 30-16,0 11-1 15,0 6-20-15,0 8-23 16,0 1-33-16,0 0-6 16,7 10-1-16,9 5 0 15,4 6 1-15,-1 4 0 16,2-2 7-16,-2 6-7 16,-7-2-1-16,-7 2 1 15,-5 0 0-15,0 0 1 0,-11-4 0 16,-3-5 0-16,2-7 9 15,1-5-5-15,8-5-5 16,3-3-9-16,3-6-9 16,21-13-52-16,12-8-4 15,7-8 31-15,6-4-6 16,-2-2 11-16,-3-4 16 16,-8 3 21-16,-9 2 0 15,-9 10 1-15,-5 5 43 16,-8 11 56-16,-4 7 17 15,-1 7-15-15,0 0-28 16,-1 7-45-16,-8 13-10 0,0 5 12 16,3 4-6-16,4-2-8 15,2 1-8-15,3-6 1 16,17-2 0-16,5-3-2 16,5-2 10-16,4-3-5 15,-1-1 0-15,0-1 6 16,-8 0-8-16,-7 0-3 15,-8 2-6-15,-10 5 7 16,-5 7 4-16,-25 5 12 16,-18 5 1-16,-9 0-24 15,-2-1-1-15,10-8-48 16,37-20-125-16,12-5-324 16,17-8-1187-16</inkml:trace>
  <inkml:trace contextRef="#ctx0" brushRef="#br0" timeOffset="1337.4901">14390 3017 646 0,'0'0'1240'16,"0"0"-874"-16,0 0-162 15,0 0-137-15,0 0 45 16,26 101 44-16,-13-50-29 16,0 2-64-16,-3 0-36 15,-4-7-18-15,-2-10-9 0,0-13-86 16,1-23-157-16,-1-8-232 16,-1-20-339-16</inkml:trace>
  <inkml:trace contextRef="#ctx0" brushRef="#br0" timeOffset="1573.8855">14416 2653 1348 0,'0'0'276'15,"0"0"-41"-15,0 0-73 16,-57 116 30-16,54-65-56 16,3-1-69-16,12-9-35 15,15-11-17-15,6-18-4 16,0-12-2-16,-2-5-2 0,-4-26 5 15,-8-12-11 1,-10-11 10-16,-9 0-10 0,0 2 7 16,-9 15-8-16,-7 17-5 15,-2 20-67-15,0 35-189 16,4 15-112-16,8 2-318 0</inkml:trace>
  <inkml:trace contextRef="#ctx0" brushRef="#br0" timeOffset="2503.7791">14643 2945 1735 0,'0'0'530'15,"0"0"-158"-15,0 0-154 0,0 0-92 16,0 0-80-16,0 0-28 16,0 0 34-16,41 88 23 15,-27-44-27-15,0 3-19 16,-3-5-14-16,1-6-9 15,-2-7-6-15,-4-14 0 16,0-15-22-16,-1 0-2 16,-1-27-29-16,4-13-32 15,-2-5 34-15,1-2 33 16,1 0 2-16,0 5 14 16,1 6 2-16,-1 5-1 15,0 8 1-15,0 7 1 16,0 9 0-16,-1 7-1 15,7 0-1-15,-2 15 1 0,4 9 0 16,-1 5 0-16,4 3 0 16,-2-2 1-16,-1-3-1 15,-4-9 0-15,0-5 0 16,-3-10 0-16,-2-3 0 16,3-13 0-16,-2-12-17 15,1-8-43-15,0-4 18 16,0 3 21-16,-3 0 9 15,-1 7 12-15,-2 7 0 16,-2 9 0-16,2 11 1 16,0 0-1-16,2 17-1 15,5 9 1-15,2 6 9 16,4 2 6-16,2-2-9 0,5-6-5 16,-1-9 0-1,0-8-1-15,-2-9-22 0,-3-9-35 16,-1-19-39-16,-5-12 0 15,-5-26 66-15,-4-28 23 16,-2-29 7-16,0 10 1 16,-5 24 5-16,4 39 9 15,1 33 43-15,0 13 3 16,0 4-26-16,0 12-35 16,3 36 0-16,12 32 0 15,6 24 1-15,-1 12 7 16,-4-19 5-16,-5-28-6 0,-6-30-6 15,-1-14-2 1,-1-5-25-16,0-9 8 0,2-6 13 16,-1-5 5-16,4-19 16 15,2-12 8-15,4-5 22 16,5-4 5-16,3 2-9 16,7 6-20-16,2 6-8 15,6 9-13-15,4 9 5 16,3 8-5-16,0 0-1 15,-5 15 1-15,-4 7 10 16,-11 4 1-16,-6 4 3 16,-10 1 0-16,-8-5 0 15,-3 1 1-15,-21-5 2 0,-11-2-8 16,-7-3-3 0,-7-6-7-16,3-5-16 0,6-6-57 15,16 0-62-15,17-13-56 16,33-25-179-16,17 3-406 15,10-1-698-15</inkml:trace>
  <inkml:trace contextRef="#ctx0" brushRef="#br0" timeOffset="3084.3964">16103 2663 722 0,'0'0'768'16,"0"0"-292"-16,0 0-234 15,0 0 8-15,0 0-35 16,-91 8-54-16,68 12-51 15,1 5-30-15,1 8-30 16,5 6-20-16,1 3-10 16,7 2-7-16,5-4-2 15,3-4-11-15,0-9 0 0,12-9-1 16,11-10-27-16,3-8-19 16,6-9-21-16,1-18-36 15,-4-9 10-15,-3-7 48 16,-10-6 33-16,-4 4 12 15,-9 3 1-15,-3 13 18 16,0 8 53-16,0 8 7 16,0 9 1-16,-3 4-21 15,0 0-37-15,0 17-20 16,1 11 0-16,2 9 1 16,0 4 4-16,0 3-6 15,14-7 1-15,5-4-1 16,3-9 1-16,3-11-1 0,2-10-5 15,2-3-10-15,-2-25-24 16,0-24-7-16,-9-26 29 16,-9-33 16-16,-9-26 1 15,0-9 6-15,-18 0 16 16,4 34 10-16,1 32-1 16,7 34 29-16,3 29 3 15,0 6 19-15,2 8-38 16,-1 2-36-16,2 36-8 15,0 36-1-15,25 32 1 0,13 13 1 16,10 3-1 0,4-16 0-16,-5-30-38 0,19-11-86 15,12-25-77-15,10-26-54 16,6-14-220-16,-31-14-261 16,-20-11-464-16</inkml:trace>
  <inkml:trace contextRef="#ctx0" brushRef="#br0" timeOffset="3775.1093">16926 2556 980 0,'0'0'500'15,"0"0"48"-15,-58-77-240 16,38 54-31-16,5 9-63 16,5 9-72-16,3 5-61 15,1 1-53-15,0 22-20 16,-3 12-7-16,1 11 8 16,2 11-3-16,3 2-5 15,3 1 1-15,0-6-1 0,11-8-1 16,10-15 0-1,5-16-23-15,4-15-24 0,0-5-30 16,-6-24-14-16,-3-13 48 16,-9-20 25-16,-6-21 17 15,-6 4 1-15,0 10 1 16,0 16 14-16,-6 25 36 16,2 6 28-16,-1 6-9 15,2 13-24-15,0 3-37 16,0 16-9-16,1 14-1 15,2 6 1-15,0 7-2 16,3 3 1-16,11-2 0 16,4-3-32-16,4-12-42 15,1-13-47-15,2-15-42 16,0-3 1-16,-1-28 21 0,-6-11 46 16,-2-10 60-16,-5-7 36 15,-1 2 19-15,-2 3 55 16,-2 14 27-16,0 11 17 15,-1 12-29-15,0 15-37 16,3 1-30-16,4 19-13 16,4 13 5-16,5 9 4 15,-3 2-3-15,1 3 1 16,-5-2-7-16,-3-7-8 16,-5-7 0-16,-1-12-1 15,-5-11-4-15,0-7 4 16,0-14 7-16,0-18-7 0,0-9 1 15,-5-8 1-15,1-2 5 16,4 1 13-16,0 6 31 16,0 10-4-16,1 12-20 15,11 8-18-15,6 9-7 16,7 5-2-16,7 8 0 16,7 11-1-16,0 9 0 15,-2 2-29-15,-4 1-55 16,-5-2-63-16,-3-7-59 15,-2-8-23-15,7-14-332 16,-7-4 156-16,-3-13-527 0</inkml:trace>
  <inkml:trace contextRef="#ctx0" brushRef="#br0" timeOffset="3946.4966">17732 2251 652 0,'0'0'538'16,"0"0"-56"0,0-87-163-16,-8 63 2 0,2 13-73 15,-4 11-78-15,1 0-90 16,-2 26-44-16,-2 8 21 15,4 12-15-15,6 7-17 16,3 2-13-16,0 1-3 16,10-2-9-16,10-6 0 15,5-10-92-15,27-18-125 16,-4-14-106-16,1-6-629 0</inkml:trace>
  <inkml:trace contextRef="#ctx0" brushRef="#br0" timeOffset="4381.1659">18024 2210 1181 0,'0'0'491'0,"0"0"-220"15,0 0-145-15,0 0-41 16,0 0-1-16,-13 75-25 16,33-62-26-16,4-1-21 15,0-8-6-15,-1-4 1 16,2-1-7-16,-3-16-33 15,0-8-21-15,-7-2 37 16,-7-4 17-16,-6 3 1 16,-2 3 34-16,-6 7 47 15,-11 7 53-15,-7 11 17 16,-6 1-30-16,-4 24-22 16,-5 12-10-16,5 11-23 0,3 6-10 15,11 1-2-15,7-3-1 16,13-3-4-16,0-8 7 15,27-7 2-15,13-9 0 16,28-8-4-16,26-15-2 16,24-4-13-16,3-23-17 15,-22-5-8-15,-29 2-8 16,-27 6-6-16,-10 0 7 16,-2-1-2-16,-3-4-5 15,-8 2 0-15,-13 4-1 16,-7 3-45-16,-50 1-116 15,-4 4-116-15,-7 3-484 0</inkml:trace>
  <inkml:trace contextRef="#ctx0" brushRef="#br0" timeOffset="30299.3001">12860 6419 552 0,'0'0'818'15,"0"0"-554"-15,0 0-71 16,0 0-54-16,0 0 39 16,81 0-19-16,18 0-36 0,42 0 4 15,20-6-10-15,-3-1-42 16,-18-2-34-16,-28 1-2 16,-23 1-15-16,-26 2-12 15,-22 2-4-15,-13-1-7 16,-1 1 0-16,-7 0-1 15,-3 0-24-15,-10 0-52 16,-7 0-57-16,-13 1-40 16,-51-1-167-16,-2 0-200 15,-10 2-164-15</inkml:trace>
  <inkml:trace contextRef="#ctx0" brushRef="#br0" timeOffset="30545.7233">12969 6493 1139 0,'0'0'201'15,"0"0"-26"-15,0 0 14 16,0 0 23-16,0 0 11 16,151 50-31-16,-28-50-26 15,19-7-32-15,1-16-48 16,-15-1-47-16,-24 1-11 15,-23 2-16-15,-19 4-6 16,-23 6-5-16,-8 5-1 0,9-6-71 16,-6 4-138-1,-6-2-355-15</inkml:trace>
  <inkml:trace contextRef="#ctx0" brushRef="#br0" timeOffset="33022.975">8864 7282 1071 0,'0'0'309'0,"0"0"-94"15,0 0-36-15,0 0-21 0,0 0-7 16,0 0 33-16,75 9-10 16,-29-9-50-16,9 0-37 15,20 0-4-15,17-12-25 16,-5 1-22-16,-10 0-18 16,-13 4-10-16,-19 5-7 15,0-1-1-15,-5 1-37 16,-15 0-111-16,-12 2-78 15,-9 0-57-15,-8-1-20 16,-15-1-228-16,-6 2-348 0</inkml:trace>
  <inkml:trace contextRef="#ctx0" brushRef="#br0" timeOffset="33268.8376">9013 7449 1401 0,'0'0'271'16,"0"0"-29"-16,0 0-14 16,0 0 26-16,0 0-21 15,0 0-31-15,110 35-57 16,-44-41-38-16,22-15-23 16,-4-3-27-16,-4 4-24 15,-11 0-12-15,-17 5-10 16,2 3-10-16,-5 0-1 0,-10 7-38 15,0 5-134-15,-11 3-206 16,-4 3-447-16</inkml:trace>
  <inkml:trace contextRef="#ctx0" brushRef="#br0" timeOffset="33942.689">13297 7265 1211 0,'0'0'252'16,"0"0"-46"-16,0 0-25 0,0 0-69 15,0 0 23-15,0 0-6 16,83-17-27-16,-20-1-33 15,28-5-28-15,22-7-7 16,-5 2-10-16,-22 6-14 16,-26 10-10-16,-26 3-79 15,11-2-93-15,-9 1-201 16,-9-1-399-16</inkml:trace>
  <inkml:trace contextRef="#ctx0" brushRef="#br0" timeOffset="34119.6209">13352 7352 345 0,'0'0'1182'0,"0"0"-1037"0,0 0-28 16,0 0 13-16,161 9 5 16,-27-32-7-16,20-9-45 15,3-3-51-15,-14 9-32 16,-52 9-72-16,-30 9-459 0</inkml:trace>
  <inkml:trace contextRef="#ctx0" brushRef="#br0" timeOffset="35774.8013">14155 5791 848 0,'0'0'280'0,"0"0"-109"15,0 0-55-15,0 0-19 0,0 0-20 16,0 0-26-16,33-21-3 16,-5 21-11-16,5 1-17 15,2 13-7-15,-7 6-5 16,-8 10-1-16,-11 7 0 16,-9 11 12-16,-9 20 18 15,-16-1-11-15,-5 2-7 16,-3-2-3-16,7-12 0 15,3 1-2-15,10-8-6 16,11-9-6-16,2-5-1 16,9-7 1-16,9-8-1 15,3-10-1-15,0-6-22 16,1-3-3-16,2-9 4 0,-3-10 7 16,-5-4 5-16,-4-3 2 15,-8 3 7-15,-4 5 0 16,0 5 19-16,0 6 41 15,0 5 18-15,-1 2-17 16,-1 12-33-16,2 29 25 16,0 27 46-16,17 26 42 15,8 6 9-15,4-14-57 16,-4-21-20-16,-7-22-19 16,-2-1-11-16,-4 4-23 15,-3 5-4-15,-9 7-10 16,-16 10-6-16,-59 13 0 15,-80 19-31-15,-82 11-124 0,18-26-334 16,-10-12-630-16</inkml:trace>
  <inkml:trace contextRef="#ctx0" brushRef="#br0" timeOffset="42636.8132">19063 15226 831 0,'0'0'712'0,"0"0"-413"0,0 0 45 16,0 0-131-16,0 0-93 16,-35 31 24-16,35 17-32 15,0 10-27-15,0 8-21 16,0-8-31-16,1 5-16 16,2-8-6-16,-1-6-11 15,-2-8-1-15,0-9-86 16,0-10-139-16,-18-19-115 15,0-3-239-15,-3-7-365 0</inkml:trace>
  <inkml:trace contextRef="#ctx0" brushRef="#br0" timeOffset="42816.4362">18679 15322 1530 0,'0'0'374'0,"0"0"-82"16,0 0-122-16,113-37-31 15,-28 21-33-15,-2 2-57 16,-8 2-26-16,4-1-13 16,-21 6-10-16,11 0-119 15,31-2-139-15,-30 2-405 16,-3-1-837-16</inkml:trace>
  <inkml:trace contextRef="#ctx0" brushRef="#br0" timeOffset="43024.0493">19635 15109 1257 0,'0'0'593'0,"0"0"-352"16,0 0 23-16,-45 75-19 15,41-32-15-15,4 5-90 16,0 2-44-16,0 2-24 16,10-2-30-16,0-2-26 15,-2-5-5-15,0-7-11 16,-1-4 0-16,-3-10-108 15,-1-10-140-15,-3-14-116 16,0-18-306-16,-1-9-714 0</inkml:trace>
  <inkml:trace contextRef="#ctx0" brushRef="#br0" timeOffset="43222.411">19496 15088 1343 0,'0'0'348'16,"0"0"-50"-16,0 0-9 0,0 0-112 15,90-74-35-15,-38 69-46 16,6 5-19-16,-2 0-4 16,-4 16-24-16,-16 6-31 15,-16 7-11-15,-20 7-6 16,-27 17-1-16,-64 15-48 16,-79 15-176-16,9-12-361 15,-5-17-1083-15</inkml:trace>
  <inkml:trace contextRef="#ctx0" brushRef="#br0" timeOffset="44431.1293">18979 16908 71 0,'0'0'1486'15,"0"0"-1159"-15,0 0-38 16,0 0-82-16,0 0-90 16,0 0-55-16,0 0-12 15,-13 99 32-15,27-27 1 16,1-3-34-16,-5-12-16 15,-2-14-22-15,1-3-5 16,-2 0-6-16,-1-11-53 16,-1-12-147-16,-4-17-128 15,1-4-270-15,-2-18-460 0</inkml:trace>
  <inkml:trace contextRef="#ctx0" brushRef="#br0" timeOffset="44617.7918">18880 16806 178 0,'0'0'1359'0,"0"0"-1114"16,0 0-25-16,0 0-88 15,0 0-41-15,99-82-20 16,-56 74-50-16,-3 1-11 16,-1 5-10-16,-6 2-64 15,-8 0-176-15,-13 22-132 16,-11-3-240-16,-1 2-416 0</inkml:trace>
  <inkml:trace contextRef="#ctx0" brushRef="#br0" timeOffset="44767.461">18822 17112 854 0,'0'0'269'0,"0"0"-69"16,0 0-15-16,0 0-25 15,0 0-2-15,163-64-85 16,-40 22-52-16,13-3-18 15,-9 11-3-15,-39 12-190 16,-35 9-408-16</inkml:trace>
  <inkml:trace contextRef="#ctx0" brushRef="#br0" timeOffset="44974.8597">19615 16825 1039 0,'0'0'489'0,"0"0"-320"0,0 0 72 16,0 0-15-16,-18 99-23 15,18-50-28-15,9 6-26 16,5 3-40-16,2-2-39 16,1-3-28-16,-1-7-17 15,-2-2-17-15,-1-6-8 16,-3-8-7-16,-2-6-117 16,-2-12-98-16,-6-18-140 15,-7-17-209-15,-10-14-368 0</inkml:trace>
  <inkml:trace contextRef="#ctx0" brushRef="#br0" timeOffset="45185.8126">19472 16777 1160 0,'0'0'295'0,"0"0"-60"16,0 0 11-16,0 0-86 16,0 0-25-16,91-70-43 15,-49 70-30-15,0 2-16 16,-2 12-4-16,-7 4-14 15,-11 4-19-15,-7 4 0 16,-12 5-8-16,-3 4 5 16,-31 7 0-16,-38 8-6 15,-82 14-46-15,10-13-247 16,-13-7-791-16</inkml:trace>
  <inkml:trace contextRef="#ctx0" brushRef="#br0" timeOffset="50196.9065">22262 17470 1677 0,'0'0'499'0,"0"0"-384"16,0 0 51-16,0 0-46 15,0 0-27-15,0 0-34 16,-14 59-17-16,17-7-11 15,5 5-16-15,-2 1-6 16,-1-5 0-16,-2-3-9 16,-1-8-48-16,-2-8-82 15,0-7-60-15,-3-21-159 16,-12-6-179-16,0-3-416 0</inkml:trace>
  <inkml:trace contextRef="#ctx0" brushRef="#br0" timeOffset="50361.3007">22009 17551 1258 0,'0'0'362'16,"0"0"-213"-16,0 0-10 15,0 0-6-15,0 0-2 16,90-68-71-16,-37 54-38 16,22-1-16-16,19 1-6 15,18 2-83-15,-20 4-157 16,-21 4-353-16</inkml:trace>
  <inkml:trace contextRef="#ctx0" brushRef="#br0" timeOffset="50781.9536">22792 17539 1568 0,'0'0'294'0,"0"0"-152"15,0 0 25-15,-26 95-32 16,23-64-54-16,1 2-47 15,-1-4-20-15,0-4-14 16,-1-4 11-16,-1-11-9 16,1-7 4-16,-1-3 1 15,1-20 7-15,-1-13-14 16,2-13-18-16,3-7 17 16,0 1 0-16,5 9-10 15,8 4 11-15,5 12 19 0,0 12 16 16,1 9 14-1,2 6 10-15,0 6-16 0,2 14 15 16,-1 7-7-16,0 2 4 16,-2 2-7-16,1-4-12 15,-4-3-15-15,1-6 0 16,2-11-12-16,-2-7 1 16,6-5 4-16,1-22 13 15,2-12-17-15,4-22 1 16,-6 1-11-16,-5-5 0 15,-5 4 0-15,-14 16-55 16,-7 15-96-16,-16 11-98 0,-13 17-372 16</inkml:trace>
  <inkml:trace contextRef="#ctx0" brushRef="#br0" timeOffset="52164.1527">22099 15690 514 0,'0'0'1078'15,"0"0"-815"-15,0 0 12 16,0 0-53-16,0 0-99 16,0 0-80-16,0 0-4 15,-39 153 15-15,39-65 5 16,0-13-25-16,1-25-19 0,4-16-14 15,0-3-1 1,1-1-80-16,7-14-122 0,-3-12-284 16,-2-4-265-16</inkml:trace>
  <inkml:trace contextRef="#ctx0" brushRef="#br0" timeOffset="52329.227">22093 15553 1172 0,'0'0'262'0,"0"0"-17"16,0 0-29-16,0 0-131 16,0 0-44-16,92-24-22 15,-48 24-13-15,2 4-6 16,3 16-95-16,-10-3-215 16,-14 0-373-16</inkml:trace>
  <inkml:trace contextRef="#ctx0" brushRef="#br0" timeOffset="52493.2414">22060 15865 1098 0,'0'0'333'15,"0"0"-61"-15,0 0-151 16,0 0-18-16,102-12 15 16,11-16-72-16,14-4-46 15,-13 4-39-15,-12 1-79 16,-44 11-221-16,-16 3-384 0</inkml:trace>
  <inkml:trace contextRef="#ctx0" brushRef="#br0" timeOffset="52679.1753">22781 15628 918 0,'0'0'365'0,"0"0"-24"0,0 0-60 16,0 0-86-16,0 0-73 16,0 0 13-16,0 0 17 15,-9 104-16-15,13-59-15 16,6 3-39-16,1 1-27 15,0 0-31-15,0-2-11 16,-3-1-12-16,-1-4-1 16,-2-8-117-16,-5-13-128 15,0-10-271-15,0-11-219 0</inkml:trace>
  <inkml:trace contextRef="#ctx0" brushRef="#br0" timeOffset="53595.9258">22727 15618 1182 0,'0'0'313'16,"0"0"-84"-16,0 0 9 16,0 0-28-16,0 0-47 15,81-2-58-15,-43 28-1 16,5 6 9-16,3 6-17 16,-1-1-28-16,1-2 19 15,-4-3-33-15,-7-8-33 16,-8-7-11-16,-8-9-9 0,-6-8 8 15,-4 0 6 1,0-22 11-16,-3-14-10 0,-3-13-10 16,-3-14 3-16,0 0-8 15,0 2-1-15,-7 6-21 16,-4 20-39-16,1 8-33 16,-18 23-84-16,2 4-139 15,-5 1-642-15</inkml:trace>
  <inkml:trace contextRef="#ctx0" brushRef="#br0" timeOffset="56868.0574">18524 16453 751 0,'0'0'324'0,"0"0"-120"16,0 0-14-16,0 0 8 16,0 0 1-16,0 0-22 0,-55-80-29 15,35 70-22-15,-5 0 2 16,-5 3-23-16,-5 2-5 15,-6 5-8-15,-4 0-4 16,-4 5-24-16,-1 12-10 16,-2 7 2-16,0 8 5 15,6 4-22-15,3 7 3 16,7 8-3-16,5 17 1 16,11 14-14-16,14 17 8 15,6 1-14-15,15-1 9 16,12-14 9-16,1-21 5 15,-1-12-8-15,0-12-4 16,3-10 4-16,7 4 2 0,6 0-2 16,5 0-2-1,-2-7 7-15,0-5-14 0,-2-7-7 16,-2-5 8-16,-2-5 2 16,-3-5-5-16,-3 0 3 15,-2-2-9-15,-1-12 7 16,-3-8 2-16,1-6-3 15,-2-7-9-15,-2-9-1 16,-4-5-13-16,0-8 8 16,-5-4-8-16,-5 0 11 15,-5 1-6-15,-6 2-5 16,0 0 6-16,-11 2-5 16,-8 1 4-16,-5 2 0 15,-2-1 1-15,-1 3-1 0,-1 3-5 16,0 5-1-16,1 6 0 15,-1 6 0-15,-1 4 0 16,0 7 0-16,-4 3 0 16,-2 4-9-16,1 5-3 15,-2 4-12-15,2 3-34 16,3 1-19-16,8 0-22 16,5 0-37-16,12 3-38 15,6 6-69-15,20 8-222 16,7-2-119-16,7-5-508 0</inkml:trace>
  <inkml:trace contextRef="#ctx0" brushRef="#br0" timeOffset="57037.3969">18692 16305 654 0,'0'0'1448'15,"0"0"-1230"-15,0 0 23 16,0 0-105-16,0 0 1 15,0 0-90-15,0 0-47 16,43-15-18-16,11 15-194 16,7 0-451-16</inkml:trace>
  <inkml:trace contextRef="#ctx0" brushRef="#br0" timeOffset="58016.758">22921 14794 222 0,'0'0'233'0,"0"0"5"15,0 0-22-15,-24-77-54 16,15 51-19-16,0 0-30 16,-3-1 24-16,0 2 5 15,-6 1-16-15,-1 5 20 16,-4 3-4-16,-5 3 2 0,-3 5-29 15,-5 1-11-15,-6 7-5 16,-1 0-2-16,-3 0 6 16,-1 13 1-16,0 7-16 15,0 8-15-15,0 8-11 16,0 6-4-16,6 6-7 16,1 17 4-16,7 18-8 15,10-6 4-15,10-7 0 16,11-10 5-16,2-13-3 15,11 6-17-15,13 5 21 16,7-4 12-16,9-1-3 16,8-6-12-16,6-2-5 15,0-7-2-15,2-4-4 0,2-7-7 16,-1-3 0 0,0-6 3-16,-1-7-9 0,2-6-4 15,-2-5-5-15,2-6 1 16,0-14-4-16,-1-8-2 15,-4-6-16-15,-4-6 0 16,-5-5 0-16,-7-5 0 16,-5-1 0-16,-7-5 0 15,-6 1-9-15,-7-4-15 16,-7-1-9-16,-5-6-3 16,0 1-3-16,-9 1-2 15,-6 3 2-15,-2 7-4 16,-2 6 2-16,-1 7-1 0,-2 7 2 15,-3 5 4 1,-2 5-8-16,-3 4 10 0,-1 5 5 16,-3 1 4-16,-5 5 2 15,-4 1-5-15,-4 5-7 16,-2 2-1-16,0 1 14 16,-2 0 16-16,2 1 5 15,1 9 1-15,1 5-12 16,0 4-6-16,1 6-18 15,-27 17-150-15,12-5-474 16,-2-6-846-16</inkml:trace>
  <inkml:trace contextRef="#ctx0" brushRef="#br0" timeOffset="62175.3543">23094 16487 443 0,'0'0'210'16,"0"0"-58"-16,0 0 21 0,0 0 14 15,0 0-8-15,0 0-45 16,-35-59-9-16,15 47 2 16,-3 0-12-16,-3-2-2 15,-6 1-11-15,-1-1-10 16,-4 3-5-16,-5 0-3 15,-4 0-31-15,-5 5-11 16,0-1 2-16,-2 3 4 16,-1 1-11-16,3 1-1 15,2 1-5-15,0 1 2 0,3 0-6 16,-2 0-5 0,0 1-3-16,-3 7-4 0,-4 3 2 15,-3 3 2 1,-1 3 0-16,-3 2-7 0,4 4 0 15,2 2-3-15,5 2 3 16,5 1-4-16,7 3 5 16,4-2-11-16,6 5 4 15,0 2 3-15,5 2 6 16,4 1-4-16,3 1-10 16,5 1 5-16,2-1 4 15,7 4 5-15,3-2-1 16,0 1-1-16,7 1-4 15,11 1 8-15,3 2 2 16,5-4 10-16,3 0-7 16,7-4 5-16,4-3-14 15,4-7 13-15,3-4 2 0,5-5-7 16,-1-4 0-16,4-4-10 16,2-4-2-16,1-4 1 15,2-4 11-15,1 0-4 16,3-4-1-16,0-9 1 15,1-2-5-15,-3 1 3 16,-2 2 1-16,-5-1-7 16,-3 1 0-16,-5 1-8 15,-3 1 16-15,-5 1-16 16,-3-2 11-16,-3 4-6 16,2-5-4-16,-2 2 4 15,3-4 1-15,3-1 4 16,0 1-10-16,1-5 12 0,-1 1-11 15,-4-1 7-15,0 0-3 16,-4-2 0-16,-3-1 1 16,-1 0 2-16,-3 0-7 15,-2-1 5-15,-2-3 1 16,-1 1-2-16,-2-3 1 16,-3-2-6-16,-1 0 1 15,-3 0 7-15,-4-2-8 16,-2 2 0-16,-2 0 5 15,-2 1-5-15,0 3 5 16,0-1-5-16,-5 1 0 16,-4-1 0-16,-2 3 0 15,-3-3-1-15,-1 1 0 16,-1 1 0-16,-5 1 8 16,0 1-8-16,-2 3 0 0,-3 1 6 15,-3 2-6-15,-1 3 0 16,-1 3 0-16,-2 2-1 15,-1 2 1-15,-1 2 0 16,-1 2 0-16,1 1-1 16,2 2 1-16,2 0 0 15,4 0-1-15,4 0 0 16,3 0 1-16,4 0-1 16,4 0-5-16,1 0 6 15,5 1-1-15,3 0-13 0,0 2-11 16,2-1-19-1,1 0-10-15,0-1-25 0,0 1-30 16,0 3-69-16,0 2-63 16,17 1-49-16,2 1-220 15,-3-4-283-15</inkml:trace>
  <inkml:trace contextRef="#ctx0" brushRef="#br0" timeOffset="62337.544">23046 16358 831 0,'0'0'744'16,"0"0"-658"-16,0 0-86 0,0 0-33 16,0 0-291-16</inkml:trace>
  <inkml:trace contextRef="#ctx0" brushRef="#br0" timeOffset="64571.2983">18474 14608 681 0,'0'0'200'16,"0"0"7"-16,0 0-36 16,0 0 4-16,-104-51-29 15,65 47-33-15,-10 4-16 16,-9 0 2-16,-5 1 17 16,-4 15 6-16,-3 5-18 15,2 6-12-15,6 13-18 16,7 19-15-16,9 21-18 0,13 25-1 15,18 7-3-15,15-5 5 16,13-15 1-16,17-20 7 16,5-16 6-16,-1-14-6 15,18 2-8-15,24 7 18 16,22 0 0-16,-1-6-18 16,-19-21 4-16,-21-17-7 15,-17-7-12-15,3 0 6 16,5-11-3-16,1-10-6 15,-7-9-9-15,-6-6 6 16,-8-10-6-16,-4-7-6 16,-8-17 0-16,-8-16-3 15,-8-16-5-15,-3-7 5 0,-15 10-6 16,-3 23 8 0,3 22-8-16,2 16 1 0,-5 5 5 15,-3-3-6-15,-7-4-10 16,-7 1-25-16,0 6-10 15,-1 8 12-15,-3 7 0 16,0 7 2-16,1 6-2 16,-1 5-25-16,1 9-4 15,3 16 10-15,8 35-44 16,10-6-194-16,13-3-445 0</inkml:trace>
  <inkml:trace contextRef="#ctx0" brushRef="#br0" timeOffset="65482.0084">23507 17222 1190 0,'0'0'502'0,"0"0"-347"16,0 0 37-16,0 0 41 15,0 0-17-15,103-24-52 16,-57 17-54-16,11 2-38 0,7-1-24 16,6 0-23-16,0 1-7 15,-3-1-11-15,-6 2-7 16,-8-3 0-16,-15 4-94 16,-9-4-100-16,-13-10-92 15,-10 1-282-15,-6 0-214 0</inkml:trace>
  <inkml:trace contextRef="#ctx0" brushRef="#br0" timeOffset="65720.1087">23972 16907 1317 0,'0'0'347'0,"0"0"-224"0,0 0 51 15,0 0 14-15,0 0-21 16,0 0-22-16,0 0-35 15,111 56-15-15,-61-36-22 16,2-2-21-16,-4 0-17 16,-5 0-14-16,-11 2-6 15,-16 2-15-15,-16 5 0 16,-6 4-12-16,-49 13-94 16,-61 14-146-16,8-9-281 15,-8-7-575-15</inkml:trace>
  <inkml:trace contextRef="#ctx0" brushRef="#br0" timeOffset="69334.7431">28374 8388 1491 0,'0'0'258'0,"0"0"-7"15,0 0 9-15,0 0-69 16,0 0-72-16,0 0-39 15,150-91-29-15,-45 68-15 0,14 3-5 16,-1 4-18-16,-24 4-5 16,-27 4-7-16,-21 4-1 15,-16 1-1-15,-6 2-132 16,-18 1-164-16,-6 0-356 16,-1 3-177-16</inkml:trace>
  <inkml:trace contextRef="#ctx0" brushRef="#br0" timeOffset="69511.9528">28328 8518 1220 0,'0'0'247'0,"0"0"50"16,0 0 20-16,0 0-106 16,82 19-21-16,64-42-37 0,39-8-48 15,22-1-29-15,-14 5-42 16,-41 11-28-16,-39 5-6 15,-46 6-103-15,-37-1-590 0</inkml:trace>
  <inkml:trace contextRef="#ctx0" brushRef="#br0" timeOffset="86381.6301">19574 10009 861 0,'0'0'237'0,"0"0"-51"0,0 0-7 15,0 0-47-15,0 0-17 16,0 0-7-16,-12 0-51 15,27 0-17-15,8 0 13 16,9 2 8-16,5-2-4 16,3 0-10-16,3 0-5 15,1 0-8-15,2 0-6 16,-4 0-5-16,-2 0-14 16,-3 0-3-16,-5 0-6 15,-8 0 0-15,-3 0-76 16,-7 0-138-16,-3 0-64 0,-5 0-123 15,-6 0-332-15</inkml:trace>
  <inkml:trace contextRef="#ctx0" brushRef="#br0" timeOffset="86649.6581">19581 10146 861 0,'0'0'203'0,"0"0"-4"0,0 0-25 16,0 0-33-16,0 0-22 15,0 0-28-15,0 0 30 16,21 3 14-16,7-3-37 16,5 0-30-16,3-9-27 15,4 1-17-15,3-4-12 16,-1 2-11-16,4-1-1 15,-2 1-20-15,20 2-169 16,-12 1-210-16,-6 0-520 0</inkml:trace>
  <inkml:trace contextRef="#ctx0" brushRef="#br0" timeOffset="87302.6786">22081 10107 864 0,'0'0'178'0,"0"0"4"15,0 0-17-15,0 0 33 16,0 0-41-16,0 0-46 16,0 0-17-16,-33 0-18 15,33 0-25-15,0 0-18 16,3 0-13-16,17 3 6 16,6-1 16-16,7-1-6 15,6-1-13-15,1 0-8 16,2 0-4-16,-2 0-4 15,2-1-6-15,-3-5 0 16,-2 1-1-16,-2-3-29 16,-6 1-89-16,0-2-99 15,-7 3-132-15,-10-1-308 0</inkml:trace>
  <inkml:trace contextRef="#ctx0" brushRef="#br0" timeOffset="87543.3336">21984 10274 1151 0,'0'0'319'16,"0"0"-158"-16,0 0-88 15,0 0-26-15,0 0 29 16,0 0 3-16,0 0-40 0,69-6-20 15,-26 1-11-15,10-2-8 16,18 0-8-16,29-2-114 16,-14 2-162-16,-7-2-333 15</inkml:trace>
  <inkml:trace contextRef="#ctx0" brushRef="#br0" timeOffset="88184.9524">24831 10056 1092 0,'0'0'173'0,"0"0"-31"0,0 0-22 16,0 0-2-16,0 0-11 15,0 0-31-15,0 0-28 16,-3 1-17-16,33-1 1 15,8-7-12-15,8-3-11 16,0 1-8-16,2-3-1 16,-6 4-75-16,2 0-90 15,-13 4-167-15,-12 2-356 0</inkml:trace>
  <inkml:trace contextRef="#ctx0" brushRef="#br0" timeOffset="88378.9014">24693 10216 1134 0,'0'0'171'0,"0"0"-89"16,0 0-45-16,0 0 24 16,0 0 23-16,85 5-35 15,-18-14-28-15,28-13-21 16,20-3-3-16,-14 3-157 15,-23 2-393-15</inkml:trace>
  <inkml:trace contextRef="#ctx0" brushRef="#br0" timeOffset="140217.7281">21516 9939 414 0,'0'0'134'0,"0"0"-43"15,0 0 33-15,0 0 0 16,0 0-4-16,0 0-16 16,-14 0-14-16,14 0-21 15,0 0-21-15,0-3-9 16,0 3 3-16,0 0-10 16,0 0-13-16,0 0-9 15,0 0-9-15,0 0 5 16,2 0 7-16,7 3 16 0,1 2 18 15,5 1 1-15,0 2 0 16,3 1-6-16,1-1-5 16,4 2 5-16,3-1-1 15,4-2 0-15,3-1 0 16,4 1-13-16,5-4 4 16,0 1 6-16,3 1-10 15,2 0 4-15,2 1-6 16,2 0-1-16,5-1 2 15,-1 1-8-15,0 0-6 16,-1-1 1-16,-1-2 0 16,-1 1 4-16,-1-1 0 15,-4 1-6-15,-1-1 8 0,-5 1 0 16,-2-3-6-16,0 2-2 16,-3-3 2-16,-2 2-1 15,-1-2-3-15,1 0 4 16,1 0 8-16,1 0-9 15,0 0-4-15,0 1-2 16,0 1-6-16,0 1 7 16,0-2-2-16,-3 1-6 15,1 0 8-15,-3 1 1 16,-1-3 2-16,-4 0-5 16,2 0 2-16,-3 0 1 15,2 0 6-15,0-5 2 16,1-1 0-16,0 0-2 0,1 1-2 15,1 0 15-15,-4 1-16 16,3 0-6-16,-2 0 3 16,3-3 2-16,0 3 3 15,-1-2 3-15,1-1-2 16,-1 0 3-16,0-3 2 16,1 0 0-16,-1 0-7 15,0-2 2-15,0 0 0 16,-3 0-13-16,1 0 10 15,-1-1 7-15,-4 0-9 16,4 0-1-16,-3 0-1 16,0 0-1-16,-1 1 2 15,-3-3 5-15,1 1-1 16,0-3 4-16,0 0-4 0,-1-1 2 16,0 0-3-16,0-1-3 15,0-1 4-15,-2 1 1 16,0-3-4-16,-1 2-2 15,-2-3-1-15,-2 0 2 16,0 1 2-16,-5-4-1 16,1-1 1-16,-3-1-2 15,-5-2 0-15,0-1 10 16,0-1-4-16,-6-2-3 16,-7 1-2-16,-6-1-2 15,-1 0-7-15,-6-2 8 16,0 2-3-16,-5-2-6 15,-3 1 1-15,-2 2 0 0,-3 3 5 16,-3 4-6-16,-7 2 1 16,-4 4-1-16,-7 1 0 15,-15 2 0-15,-19 3 0 16,-14-1 0-16,-4 3-9 16,20 5-6-16,20 4-9 15,1 1 3-15,-13 2 3 16,-15 0 5-16,-11 0-11 15,8 0-3-15,14 2-12 16,-3 7-3-16,0-1 17 16,2 0 14-16,8 1-13 15,17-3-9-15,16 0 18 0,1 1 14 16,-7 2-41-16,-9 0 20 16,-8 4 21-1,-1-1-8-15,1 4-19 0,3-2 16 16,3 1-9-16,2-1 3 15,6 0 10-15,5-3 2 16,6 0-8-16,4-2 0 16,6-1-4-16,5 0 3 15,4 1 6-15,4-1-1 16,0 3 9-16,-1 2-8 16,-1 4 3-16,0 2 5 15,-1 5 0-15,1 5 1 16,4 5-1-16,0 3 1 15,2 4 1-15,4 4 5 16,4 0 16-16,2 0 8 0,6-1 7 16,3-3-4-16,0-2-12 15,0-1-7-15,10 3-1 16,4-2-3-16,5 3 4 16,3 1-4-16,6 4-1 15,5 2 0-15,5-5 0 16,4 0 0-16,7-6-7 15,4-6 11-15,5-7 3 16,6-9 1-16,3-10 2 16,2-6-5-16,-2-1-8 15,-3-16 4-15,-9-4-4 16,-11-4-6-16,-13 3-45 16,-18-1-76-16,-8 4-83 0,-5 5-400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09:54:24.702"/>
    </inkml:context>
    <inkml:brush xml:id="br0">
      <inkml:brushProperty name="width" value="0.05292" units="cm"/>
      <inkml:brushProperty name="height" value="0.05292" units="cm"/>
      <inkml:brushProperty name="color" value="#FF0000"/>
    </inkml:brush>
  </inkml:definitions>
  <inkml:trace contextRef="#ctx0" brushRef="#br0">13861 10135 965 0,'0'0'376'0,"0"0"-43"16,0 0-33-16,0 0 5 15,-3-78-59-15,0 74-36 16,2 4-79-16,-2 7-80 15,1 20-33-15,-1 16 28 16,1 10 24-16,-1 10-16 16,3 2-24-16,0-4-13 15,0-3-11-15,0-10-6 16,0-7 0-16,0-14-72 16,0-10-105-16,0-15-87 15,0-18 4-15,-3-14-247 16,-4-11-447-16</inkml:trace>
  <inkml:trace contextRef="#ctx0" brushRef="#br0" timeOffset="180.2229">13813 9983 1013 0,'0'0'347'0,"0"0"-37"16,0 0-132-16,0 0-55 15,0 0-22-15,116-32-36 16,-71 29-34-16,0 0-18 15,-5 2-13-15,-5 1-43 16,-9 0-123-16,-6 1-145 16,-10 7-236-16,-7 1-457 0</inkml:trace>
  <inkml:trace contextRef="#ctx0" brushRef="#br0" timeOffset="376.0234">13698 10231 71 0,'0'0'1202'0,"0"0"-846"16,0 0-68-16,0 0-50 16,0 0-52-16,0 0-36 15,91-7-52-15,-34-7-48 16,10 0-30-16,-4 1-6 16,-3 4-14-16,-8 1-117 15,0 3-145-15,-13 1-380 16,-11 1-734-16</inkml:trace>
  <inkml:trace contextRef="#ctx0" brushRef="#br0" timeOffset="936.514">14277 10166 1174 0,'0'0'517'0,"0"0"-188"16,0 0-86-16,0 0-13 15,0 0-37-15,-56 75-35 16,45-42-38-16,2 1-28 16,0 2-14-16,-1 1-28 15,2-1-20-15,2-4-17 16,1-5-7-16,0-6-4 16,3-7-2-16,1-8 0 0,1-6 0 15,0-3 0 1,0-19-9-16,3-14-8 0,7-9 8 15,4-9 9-15,0 1 0 16,1 2-1-16,3 8 1 16,-4 12 1-16,0 11 1 15,-1 10 4-15,0 10-5 16,-1 0 7-16,0 17-1 16,7 12 14-16,0 7 9 15,0 3 6-15,0 2-2 16,-3-4-5-16,1-4-8 15,-4-8-12-15,0-8 1 0,-3-8-1 16,-3-8 0 0,5-1 21-16,3-13 32 15,6-13-16-15,1-10-16 0,1-11-15 16,2-13-4-16,-6-1-4 16,-2-2-6-16,-3 3 1 15,-7 16-2-15,-1 6 0 16,-3 14 0-16,-3 11-1 15,0 12-26-15,0 1-33 16,-13 11-66-16,-6 13-6 16,-15 22-133-16,4-5-256 15,2-4-561-15</inkml:trace>
  <inkml:trace contextRef="#ctx0" brushRef="#br0" timeOffset="3376.7251">10840 15813 1038 0,'0'0'515'0,"0"0"-185"15,0 0 21-15,0 0-29 16,0 0-25-16,0 0-112 15,0 0-92-15,-6-36-57 16,6 63-21-16,3 10 18 16,5 9 1-16,5 8-11 15,-2 0-14-15,-4-4-3 0,-1-4-6 16,0-8 0-16,-6-7-32 16,0-9-61-16,0-8-94 15,-18-14-127-15,-2 0-166 16,-3-17-243-16</inkml:trace>
  <inkml:trace contextRef="#ctx0" brushRef="#br0" timeOffset="3574.2735">10478 15837 1520 0,'0'0'346'0,"0"0"-32"15,0 0-72 1,0 0-90-16,0 0-58 0,0 0-23 15,122-74-10-15,-62 46-28 16,4-3-16-16,2 0-5 16,-2 1-12-16,10-2-127 15,-17 8-127-15,-12 6-422 0</inkml:trace>
  <inkml:trace contextRef="#ctx0" brushRef="#br0" timeOffset="3815.3316">11137 15679 2056 0,'0'0'294'15,"0"0"81"-15,0 76-82 16,14-32-118-16,7 5-55 16,1 3-28-16,2-1-17 15,-5-2-22-15,-1-8-26 16,-6-3-9-16,0-6-8 15,-6-9-10-15,-3-6-45 16,-3-6-86-16,0-8-51 16,-21-13-130-16,-4-12-332 15,-5-10-535-15</inkml:trace>
  <inkml:trace contextRef="#ctx0" brushRef="#br0" timeOffset="4054.9702">11082 15674 506 0,'0'0'1150'0,"0"0"-864"0,0 0 42 16,77-78-86-16,-38 64-55 16,2 5-54-16,-1 6-19 15,-6 3-33-15,-6 1-14 16,-6 12-19-16,-6 2-17 16,-10 6-7-16,-6 2-4 15,0 3-2-15,-18-2-8 16,-8-2-1-16,-9-3-9 15,-5-7-1-15,-5-3-66 16,-6-6-86-16,-22-3-158 16,12 0-245-16,4 0-545 0</inkml:trace>
  <inkml:trace contextRef="#ctx0" brushRef="#br0" timeOffset="5874.5281">14838 17523 687 0,'0'0'1160'0,"0"0"-815"15,0 0-80-15,0 0-104 16,0 0-20-16,-6 84-20 0,6-30-18 16,0 8-43-1,0-2-35-15,6-4-23 0,-2-5 8 16,-2-12-10-16,-1-10-66 16,-1-13-99-16,-6-20-97 15,-10-11-116-15,-2-15-593 16</inkml:trace>
  <inkml:trace contextRef="#ctx0" brushRef="#br0" timeOffset="6054.2302">14562 17559 1707 0,'0'0'290'0,"0"0"-46"15,0 0-39-15,86-30-88 16,-30 16-43-16,12 2-29 0,7 2-27 15,13 3-18-15,10 2-91 16,11 2-59-16,-20 1-227 16,-23 2-702-16</inkml:trace>
  <inkml:trace contextRef="#ctx0" brushRef="#br0" timeOffset="6484.4117">15319 17568 1818 0,'0'0'320'0,"0"0"-60"16,0 0-46-16,-36 102-62 16,36-66-47-16,0 2-37 15,0-2-26-15,0-11-24 0,0-3-7 16,0-9-5 0,0-9 0-16,0-4-6 0,0-15-13 15,0-19-44-15,0-12-28 16,0-5 27-16,0-2 35 15,0 6 16-15,0 7 7 16,7 11 21-16,3 5 24 16,2 11 22-16,5 9-9 15,2 4-19-15,0 10 22 16,7 16 17-16,-1 8 0 16,0 0-15-16,-1 0-15 15,-1-2-9-15,-4-6-3 16,-4-11-18-16,0-8-8 15,-5-7-1-15,2-16 27 0,2-29 0 16,0-30-16-16,-3-26-12 16,-3 2-7-16,-8 20 0 15,0 27-1-15,0 25-21 16,0 5-42-16,-14 6-50 16,-62 16-72-16,1 14-343 15,-24 10-724-15</inkml:trace>
  <inkml:trace contextRef="#ctx0" brushRef="#br0" timeOffset="7461.3167">10381 17636 1290 0,'0'0'404'16,"0"0"-123"-16,0 0 4 16,0 0-68-16,0 0-19 15,0 0-81-15,-9 4-75 16,9 21 22-16,6 14 25 0,6 4-21 15,1 9-23-15,-1 2-22 16,-1-2-23-16,-1-7 1 16,-1-6-1-16,0-11-58 15,-2-10-89-15,-7-18-126 16,0-12-185-16,-1-14-361 0</inkml:trace>
  <inkml:trace contextRef="#ctx0" brushRef="#br0" timeOffset="7620.3705">10326 17584 1422 0,'0'0'343'15,"0"0"-224"-15,0 0-34 0,0 0-2 16,104-55-49-16,-67 46-34 16,-2 8-21-16,-5 1-188 15,-8 0-370-15,-13 3-673 16</inkml:trace>
  <inkml:trace contextRef="#ctx0" brushRef="#br0" timeOffset="7792.3519">10363 17812 1343 0,'0'0'564'0,"0"0"-448"15,0 0 70-15,0 0-26 0,81-51-65 16,-31 17-65-16,8 1-19 15,-2 0-11-15,17-2-118 16,-18 10-226-16,-12 2-558 16</inkml:trace>
  <inkml:trace contextRef="#ctx0" brushRef="#br0" timeOffset="8014.5472">10857 17502 1672 0,'0'0'551'0,"0"0"-355"15,0 0 18-15,0 0 63 16,21 77-70-16,-8-35-59 16,4 7-27-16,2 1-29 0,-1 4-28 15,-3 1-26-15,-2-4-26 16,1-5-8-16,-4-7-4 16,-4-15-75-16,-3-13-72 15,-3-11-65-15,-13-52-126 16,-10-5-253-16,-1-7-301 0</inkml:trace>
  <inkml:trace contextRef="#ctx0" brushRef="#br0" timeOffset="8244.3745">10837 17481 1045 0,'0'0'507'0,"0"0"-259"16,0 0 90-16,24-75-120 16,3 56-45-16,7 2-9 15,5 4-16-15,2 3-24 16,0 7-27-16,-8 3-46 15,-2 0 0-15,-7 13-11 0,-7 4-4 16,-10 5-6-16,-7 2 2 16,-1 0-10-16,-20 1-10 15,-12-6 3-15,-9-2-15 16,-7-7 0-16,-8-2-54 16,-7-5-90-16,-27-3-152 15,15 0-315-15,4-3-900 0</inkml:trace>
  <inkml:trace contextRef="#ctx0" brushRef="#br0" timeOffset="10615.8549">13937 11342 849 0,'0'0'233'0,"0"0"-65"16,0 0 22-16,0 0 104 15,0 0-9-15,0 0-103 16,11-50-108-16,-4 61-47 15,3 16 23-15,6 10 44 16,0 7-8-16,-2 5-36 16,0-2-15-16,-3 0-22 15,-1-5-1-15,-4-5-6 16,-3-3-6-16,-3-5-54 16,0-9-77-16,-11-7-150 15,-7-7-237-15,2-6-257 0</inkml:trace>
  <inkml:trace contextRef="#ctx0" brushRef="#br0" timeOffset="10805.8027">13791 11327 889 0,'0'0'811'0,"0"0"-635"16,0 0-80-16,0 0 53 15,109-77-18-15,-72 57-80 16,0 7-51-16,9 0-45 16,-10 6-328-16,-7 2-877 0</inkml:trace>
  <inkml:trace contextRef="#ctx0" brushRef="#br0" timeOffset="12052.8732">14348 11356 1247 0,'0'0'300'0,"0"0"-43"16,0 0-102-16,0 0-35 16,0 0 14-16,-32 92-39 15,26-62-29-15,3-1-33 16,3-2-12-16,0-3-9 15,0-7 1-15,0-6-6 0,0-5-5 16,0-6 4-16,0-2 1 16,0-19 4-16,5-12-11 15,2-13 1-15,2-8 6 16,0-2-6-16,2 1 0 16,-1 7 8-16,-1 11-8 15,1 15 0-15,-1 13 7 16,3 9-8-16,6 8 1 15,2 15 10-15,5 9 18 16,1 1 7-16,0 0-12 16,-3-4-11-16,-4-8-1 15,-2-9 5-15,-2-9-4 16,-1-3 15-16,-1-13 38 0,3-16-29 16,2-8-16-16,-6-10-12 15,-1-4-9-15,-7-7 0 16,-4-3-30-16,0 7-70 15,-6 6-12-15,-7 18-39 16,-9 27-184-16,2 3-180 16,2 22-602-16</inkml:trace>
  <inkml:trace contextRef="#ctx0" brushRef="#br0" timeOffset="35709.5533">20194 11604 1614 0,'0'0'336'0,"0"0"-203"16,0 0-26-16,0 0 19 15,0 0 13-15,0 0-48 0,18 46-36 16,6-41-21-16,0-1-2 15,4-4-10-15,2 0-22 16,0-11-16-16,0-2-23 16,-5-4-28-16,-7-3-61 15,-14 2-135-15,-4 5-228 16,0 4-168-16</inkml:trace>
  <inkml:trace contextRef="#ctx0" brushRef="#br0" timeOffset="35893.5912">19993 11877 1460 0,'0'0'244'0,"0"0"-155"0,86-8-55 15,2-15 79-15,29-15 63 16,8-9-27-16,-9 0-43 16,-26 6-29-16,-34 15-33 15,-17 9-37-15,-12 5-7 16,-11 4-99-16,-7 3-216 15,-9 4-341-15</inkml:trace>
  <inkml:trace contextRef="#ctx0" brushRef="#br0" timeOffset="41075.7259">12866 10687 392 0,'0'0'142'0,"0"0"-54"15,0 0 3-15,0 0 0 16,0 0 26-16,0 0 6 16,0 0-6-16,-28 14-34 15,28-12 4-15,0-2-18 16,0 1-3-16,9 3 47 15,7 1 2-15,4 0-13 16,5 0-7-16,5-1-5 16,4-1-10-16,4-3 3 15,3 0-4-15,4 0-12 0,-1 0-14 16,1 0 2-16,-2-10-2 16,-1-2-5-16,-3-3-2 15,0-4-6-15,-2-1 5 16,-3-3-5-16,1-4-3 15,-4-2-11-15,-3-3-5 16,-2-1 3-16,-4-5 1 16,-4-4 0-16,-3-2 5 15,-5-3-7-15,-1-2-1 16,-3-1-3-16,-4 0 1 16,-2 4-1-16,0 3 4 15,0 2-5-15,-12 7 3 16,-2 2 0-16,-3 3-1 0,-2 3-2 15,-4-1-6 1,-1 4-3-16,-3 3 0 0,-1 0-7 16,-2 6 5-16,-1-3-6 15,-4 5 1-15,-1-1 4 16,-1 3-5-16,-3 3 0 16,3 0 0-16,1 4 0 15,0 2 0-15,3 1-1 16,0 0 5-16,2 0-5 15,1 0 0-15,-1 7 5 16,-1 3-5-16,1 1 0 16,-4 2 0-16,0 2 7 15,1 3-6-15,-4 4-1 0,-2 0 1 16,-3 3 1 0,-2 3-1-16,-1 3 0 0,3-1 1 15,1-1-1-15,6 1 1 16,6-2 3-16,8 1-5 15,7 1 0-15,7 3-1 16,5 1 0-16,3 7 0 16,0-1-1-16,14 0-4 15,5 3 6-15,4-2 0 16,7-3 0-16,0-1 0 16,1-3 1-16,3-3-1 15,-1-4 0-15,0-2 0 0,-1-6 7 16,0-2-7-1,-1-3 0-15,0-4 0 0,-2-5 1 16,-4-3-1-16,-1-2-42 16,-5 0-76-16,-2-6-147 15,-5-8-260-15,-9-5-497 0</inkml:trace>
  <inkml:trace contextRef="#ctx0" brushRef="#br0" timeOffset="53594.5385">10925 16450 500 0,'0'0'264'16,"0"0"-70"-16,0 0-70 16,0 0-27-16,0 0-3 15,6 0-1-15,-4 0-19 16,7 0-11-16,3 0 22 0,1 3 6 16,7-1-17-1,0 1 5-15,3-3-7 0,4 0 11 16,3 0-1-16,1 0-7 15,0-9-13-15,4-2-6 16,0-2-5-16,1-1 2 16,-2-3-9-16,1-2-4 15,-1 0-5-15,-3-2-3 16,-2-2-6-16,-4 1 0 16,0-2-3-16,-5-2 5 15,-1 2-3-15,-1-1 1 16,-3 2-7-16,-2 0 3 15,-2 2-7-15,-1-1 5 16,2-1-11-16,-3 0 4 16,2-4 3-16,-3-2-7 0,0-2-1 15,-2-2-1-15,0-3 2 16,0-1 2-16,-2-1-4 16,-1-1 1-16,-3 1 1 15,0-1 1-15,0 3 1 16,0 0 1-16,-8 2-2 15,-3 1 2-15,-1 0 1 16,-3 3-4-16,0 0 5 16,-3 0-1-16,2 0 5 15,-4 2-1-15,0 1-4 16,0 2 1-16,1 4-1 16,-2 1 1-16,1 4 6 0,-2 1-6 15,-2 1-7-15,2 0 2 16,-1 1-7-16,0 2 4 15,0-1-5-15,1 4 7 16,2-1-7-16,-3 2 1 16,0 2-1-16,-2 1 5 15,1-1-5-15,-4 4 1 16,-1 1 4-16,-1 0-5 16,-1 0 0-16,1 0 0 15,-1 6 6-15,1 1-7 16,0 1 1-16,2 3-1 15,0 2 2-15,-1-1-1 16,1 2-1-16,1 1 1 0,-1 2-1 16,4-2 0-16,0 3 0 15,-1-1 1-15,-1 0-1 16,3 0 0-16,-1 0 0 16,1 5 0-16,1-1 1 15,0 2-1-15,1-1 0 16,1-1 1-16,4-1-1 15,1-2 0-15,2 2 0 16,2-3 0-16,-1 2 0 16,3-1 0-16,2-1 1 15,-1 2-1-15,-2 1 0 16,3 0 0-16,-4 1 0 16,5 0 0-16,-3-1 0 15,3 1-1-15,0 1 1 16,0 1 0-16,2 2-1 0,2 4 1 15,2 3 0-15,0 2-2 16,0 2 2-16,0 3 0 16,9 1 0-16,2 0-1 15,3 0 1-15,3-1-1 16,2-3 1-16,2-2 0 16,0-2 0-16,3-2 1 15,6-2-1-15,1-1 0 16,4-1 0-16,2-1 6 15,3 0-6-15,0 0 1 0,2-2 8 16,0 0-9 0,-2-4 0-16,-4-3 1 0,-3-5 0 15,-6-4-1-15,-5-5 0 16,-6-2 0-16,-2 0 9 16,-5-14 6-16,1-3 1 15,-4-5 1-15,0-4-8 16,-3-3-9-16,2-2 1 15,-2 2 1-15,1 4-2 16,-3 4 0-16,2 8-1 16,-1 6-14-16,-1 7-36 15,-1 0-46-15,2 20-99 16,-1 51-101-16,-1-4-275 16,0 3-331-16</inkml:trace>
  <inkml:trace contextRef="#ctx0" brushRef="#br0" timeOffset="57932.5255">10615 16743 447 0,'0'0'273'0,"0"0"-110"0,0 0-44 16,0 0 28-16,0 0 1 16,0 0-36-16,-85-37-27 15,70 30 1-15,0-2 1 16,-2-1-9-16,-3 0-2 15,-5-2-34-15,-5 0 36 16,-5 3-14-16,-3 1-8 16,-2 2 3-16,-5 1-2 15,-1 5-4-15,-5 0-8 16,3 0-10-16,-1 0-1 16,1 3-10-16,5 3 1 15,6-1-3-15,-1 0-11 16,4-1 5-16,1-2 2 0,5-1-6 15,-4 0 9-15,-1-1-5 16,-3 0-6-16,-5 1 4 16,-2-1 36-16,0 2-39 15,4 3 8-15,3 1 3 16,3 3-10-16,2 3-4 16,2 4-2-16,4-2 3 15,0 3-8-15,4 1 8 16,3 5-8-16,0 0 7 15,5 5-8-15,-1 0 0 16,4 3 0-16,-1 3 0 16,0 0 0-16,0 0 0 0,3 2 0 15,-2 1 0-15,3-1 2 16,-1-2-2-16,1 2 2 16,4-2-2-16,3-3-2 15,0 3 2-15,0-4-1 16,0 3 1-16,3-2-1 15,7 1 1-15,2 1 0 16,3 2-1-16,3 1 2 16,6 0 0-16,4-1-1 15,2 1-1-15,7-2 1 16,1-3 0-16,3-3 1 0,0-3 0 16,2-5 1-16,-1-6-2 15,4-7 6-15,3-5 0 16,2-2 3-16,4-10 3 15,0-10 5-15,5-5 1 16,1-5 4-16,2-1-10 16,1 0 1-16,-3 0 2 15,-4 1-1-15,-4 1-4 16,-4 0 1-16,-5 5-5 16,-7 0-5-16,-1 5 8 15,-8-1-8-15,-2 3 11 16,-2-2-3-16,-2 0 0 15,-3-1-3-15,2-4 10 16,0-2-1-16,-2-1 2 16,1-3 1-16,-2-4-2 0,-2-1-1 15,0-2-3-15,-5-1-1 16,-5-2 2-16,-3 0 2 16,-3-1 0-16,0 0-5 15,-12 0-1-15,-2 3 3 16,-2 1-6-16,-6 0 8 15,2 4-7-15,-5 0 1 16,1-1 2-16,-4 4-4 16,1 2 0-16,0 5-6 15,3 3 1-15,0 1 1 16,-1 5-1-16,4 3 1 16,-1 2 4-16,-1 2-6 15,-2 4 1-15,0 2 0 0,-5 1 0 16,-3 1 0-16,-6 21-1 15,-13 23-12-15,-18 44-55 16,-21 53-83-16,-13 32-168 16,24-26-349-16,13-31-1038 0</inkml:trace>
  <inkml:trace contextRef="#ctx0" brushRef="#br0" timeOffset="118152.5677">22008 17086 778 0,'0'0'257'15,"0"0"-127"-15,0 0-4 16,0 0 66-16,0 0-25 16,-36-64-33-16,34 61-15 0,2 3-43 15,0 0-33-15,0 0-23 16,11 15-9-16,13 11 75 16,9 8 2-16,4 4 3 15,8-3-8-15,1-4-15 16,9-14-15-16,21-17 22 15,36-48 36-15,58-71 25 16,39-50-19-16,24-37-29 16,12-11-13-16,-18 5 3 15,-6 8-54-15,-15 16-18 16,-25 23 0-16,-29 37 7 16,-45 42-1-16,-38 33-12 15,-38 28-12-15,-22 17-52 16,-9 4-46-16,0 4-77 15,-54 30-148-15,-1 8-332 0,-9 5-592 16</inkml:trace>
  <inkml:trace contextRef="#ctx0" brushRef="#br0" timeOffset="201277.5399">16122 15565 1659 0,'0'0'279'0,"0"0"-279"16,0 38-20-16,11-18 20 16,9 5 34-16,7 0 33 15,5 3-6-15,0 0 3 16,3-3-27-16,-1-2-6 15,-1-1 10-15,1-5-1 16,0-8 10-16,5-7 20 16,10-4 4-16,20-39 12 15,30-42 19-15,30-48 2 16,13-28-5-16,-2-14-49 16,-15 6 19-16,-23 21-55 0,-11 15-17 15,-15 21 0-15,-25 30-6 16,-17 26-63-16,-15 9-103 15,-11 16-108-15,-6 11-443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09:57:55.330"/>
    </inkml:context>
    <inkml:brush xml:id="br0">
      <inkml:brushProperty name="width" value="0.05292" units="cm"/>
      <inkml:brushProperty name="height" value="0.05292" units="cm"/>
      <inkml:brushProperty name="color" value="#FF0000"/>
    </inkml:brush>
  </inkml:definitions>
  <inkml:trace contextRef="#ctx0" brushRef="#br0">3193 8028 929 0,'0'0'206'15,"0"0"-7"-15,0 0-64 16,0 0-58-16,0 0 17 16,0 0 51-16,66-29-30 15,-17 7-41-15,3-5-30 16,5-1-24-16,-3 0-13 16,-4 1 2-16,-5 3-9 15,0 5-109-15,-14 9-195 16,-16 6-335-16</inkml:trace>
  <inkml:trace contextRef="#ctx0" brushRef="#br0" timeOffset="182.9874">3129 8335 1249 0,'0'0'156'16,"0"0"-70"-16,0 0 54 15,143-103-33-15,-49 29-13 16,36-17-33-16,21-7-34 16,-2 10-27-16,-41 27-257 15,-42 27-786-15</inkml:trace>
  <inkml:trace contextRef="#ctx0" brushRef="#br0" timeOffset="1595.058">1612 14084 1382 0,'0'0'267'16,"0"0"-196"-16,0 0-41 15,0 0 22-15,0 0 17 16,0 0 12-16,52-11-18 16,-22-11-26-16,6-3-17 15,3-6-10-15,1-3-10 0,-6 2-70 16,5-3-87-16,-9 7-152 16,-15 13-344-16</inkml:trace>
  <inkml:trace contextRef="#ctx0" brushRef="#br0" timeOffset="1761.7978">1679 14446 1855 0,'0'0'266'16,"0"0"-240"-16,0 0-16 15,0 0 8-15,101-104 16 16,-5-29-24-16,-8 11-10 15,1-15-512-15</inkml:trace>
  <inkml:trace contextRef="#ctx0" brushRef="#br0" timeOffset="2924.7715">8966 6803 377 0,'0'0'225'16,"0"0"-95"-16,0 0 23 15,0 0 3-15,0 0-48 16,83 0-25-16,-67 5-22 0,-5 9 2 16,-2 9 14-16,-6 10 41 15,-3 18 9-15,-9 26-28 16,-22 21-3-16,-2-4-11 16,4-17-9-16,9-24 14 15,6-15-12-15,8 2-28 16,1-1-21-16,5 2-13 15,0-8-9-15,8-10-1 16,10-7-5-16,4-9 1 16,1-7-1-16,2 0 8 15,0-12-3-15,-2-9-5 16,1-1 5-16,-7-1-5 16,-6 5 0-16,-2 3 0 0,-6 8 5 15,-1 5-6-15,0 2 1 16,1 5-1-16,3 19 1 15,3 12 78-15,6 12 13 16,5 19 3-16,-1-2 3 16,2 3-7-16,-5-2-14 15,-1-9-10-15,-4 2-10 16,-5-3-10-16,-6-3 3 16,0-5-14-16,-11-5-12 15,-14-4-5-15,-27 3-7 16,-42 7-6-16,-66 13-6 15,-40 9 0-15,-28 5-77 16,-9 6-113-16,16-1-132 0,56-16-315 16,21-11-736-16</inkml:trace>
  <inkml:trace contextRef="#ctx0" brushRef="#br0" timeOffset="4102.3817">7444 12835 1169 0,'0'0'281'0,"0"0"-176"15,0 0-5-15,0 0-57 16,0 0 151-16,0 0-71 16,0 0-57-16,63-45-10 15,-26 32-33-15,2 1-3 16,-2 2 3-16,-1 7 7 15,-5 3-10-15,-2 0 4 16,-6 13-9-16,-5 11-6 16,-6 8 6-16,-3 11-2 15,-4 21 2-15,-1 22 7 16,2 18-21-16,3-7 53 0,0-21-25 16,3-24 3-16,-3-20-13 15,3 2-6-15,4 4 2 16,3-6-13-16,0-6-1 15,0-13-1-15,-1-11 0 16,3-2 0-16,-2-15-7 16,-5-17-16-16,-7-8 7 15,-1-7 3-15,-6 0 1 16,0 8-7-16,0 10 18 16,0 12-5-16,1 6 6 15,-1 8 0-15,0 3 19 16,2 0-3-16,2 11 7 0,4 9 15 15,-2 4-4 1,9 6 23-16,-5 3 0 0,3 6 5 16,-2 2-11-16,1 0-17 15,-3 6 1-15,-3 0-16 16,-6 1 6-16,0 2-11 16,0-5 8-16,-5 3-10 15,-11-4 0-15,-5-5 2 16,-3-3 4-16,-7-3-5 15,-9-3-1-15,-5-6-10 16,-10-7-1-16,-8-3 1 16,-3-3-1-16,-1-5-1 15,-3 1-9-15,8 0-27 0,2 0-23 16,9 0-42 0,-13-3-114-16,16-4-358 0,4 0-1201 15</inkml:trace>
  <inkml:trace contextRef="#ctx0" brushRef="#br0" timeOffset="8729.3455">7086 8067 626 0,'0'0'306'15,"0"0"-195"-15,0 0-75 16,0 0-15-16,0 0-21 0,0 0-3 16,36 14-140-16,-17-13-241 15</inkml:trace>
  <inkml:trace contextRef="#ctx0" brushRef="#br0" timeOffset="9107.766">8394 8156 192 0,'0'0'192'0,"0"0"-121"15,0 0-32-15,0 0 41 16,0 0 3-16,0 0-29 16,0 0-26-16,-4-35-17 15,4 32-3-15,0 2-7 16,0 1 5-16,0 0-6 16,-2 0-40-16,1 0-87 15,-1 0-81-15</inkml:trace>
  <inkml:trace contextRef="#ctx0" brushRef="#br0" timeOffset="13735.2306">6476 10050 9 0,'0'0'271'0,"0"0"-99"15,0 0 25-15,0 0-16 16,0 0-22-16,0 0-3 16,0 0-32-16,-7 0-32 15,7 0-24-15,0 0-7 16,0 1-25-16,0 1-10 15,0 1-8-15,4 1 8 16,9 3 38-16,4 0-10 16,2 1-12-16,2 0-4 15,3 1 8-15,0-1-7 16,4 3 1-16,2-3-2 16,3 1 25-16,3-4-16 15,2 2-8-15,0-2 3 16,-1 0-1-16,-1 0-6 0,0 1-7 15,-1 0-5 1,-2-1 0-16,0 1-3 0,-2 2 3 16,1-3 1-16,-1 2-6 15,3 0 7-15,-2-1-1 16,-1-2 2-16,5 5 3 16,-2-5 0-16,1 1-6 15,0 1 5-15,-1-1-15 16,1-2 4-16,-1 3 2 15,2-1 15-15,1 1-5 16,3 0 11-16,2-2 2 16,3 2-14-16,0-2 0 15,2-1-1-15,1-3 3 16,0 0-14-16,0 0 10 16,-1 0-8-16,1 0-5 0,-5 0-4 15,-1 0 0-15,0 3-7 16,-5-1 4-16,-1 1-5 15,-2-1 1-15,-1-1 4 16,-1 2 0-16,-1-1-5 16,2-1 0-16,-3 2 6 15,2-1-6-15,-3 1 0 16,1 0 1-16,-2 0 10 16,2 0-6-16,1 0 1 15,-1-1 1-15,1 0-7 0,1-2 15 16,-1 0-1-1,1 0-2-15,0 0 1 0,-1 0-8 16,-1-2 12-16,-2-1-12 16,-2 1 10-16,-2 0-8 15,-2 0 1-15,0-1-3 16,-2 1 3-16,2 1 3 16,-1-3 0-16,0 4 0 15,1-3 1-15,2 0 2 16,0 2 3-16,0-4-3 15,3 2-3-15,0-2-1 16,-1 2 4-16,3-1-5 16,-1-1-1-16,0 0 0 0,1-1-8 15,-3 3 8 1,1-5-7-16,-1 2 5 0,-1 0-1 16,-1-2-4-16,4 1 8 15,-2 1-1-15,0 0 3 16,3 0-4-16,-1 1-1 15,0-2-1-15,0 2 2 16,1 0-7-16,1-2 7 16,0 2 4-16,0 0-2 15,1-2 1-15,-1 2-2 16,0 0 3-16,-2-2 6 16,-1 4-18-16,0-2 9 15,1 1-9-15,0-1 0 16,-1 2 10-16,0 1-10 15,1-1 0-15,-2-1 10 16,1 1-10-16,0-2 0 16,-1 2 8-16,0 0-8 0,-1 0 0 15,-1 0 4-15,-3 1-4 16,4 0 0-16,-4 1 0 16,-1-2 6-16,-1 1-6 15,-1-1 0-15,-2 2 5 16,2 1-4-16,2-2 6 15,2 2-6-15,0-1 9 16,0 1 11-16,1-4 3 16,1-1-12-16,1 0-1 15,2 0 5-15,1-2-4 16,-1 1 3-16,0 0-3 0,-3 1-4 16,-2 2 13-16,-1 0-12 15,-3 0-3-15,0 0 4 16,-3 3 2-16,0-5-6 15,-3 5 0-15,1-3-5 16,-2 1 1-16,-1 1-1 16,2 0-1-16,-3-2 0 15,4 1 8-15,-1-1-8 16,2-2 0-16,-1 0 0 16,1 1 9-16,0-1-8 15,0 0-1-15,-1 0 8 16,-1 1-7-16,0-1 11 0,2 1-4 15,-4 0 1 1,2 0 4-16,-2-1 1 0,1 0 1 16,1 1-2-16,-5-1-2 15,1 2 5-15,-2 0-2 16,-2 3-5-16,-1 0-2 16,0-2 2-16,-3 2-8 15,3 0 5-15,-3 0-5 16,0 0 7-16,0 0-8 15,0 0 1-15,0 0 5 16,0-2-5-16,0 2 0 16,3 0 6-16,-3-1-7 15,0 0 0-15,0-4 0 16,0-3-2-16,0-3-28 16,-11-3-43-16,-44-14-103 0,2 2-139 15,-13 3-512-15</inkml:trace>
  <inkml:trace contextRef="#ctx0" brushRef="#br0" timeOffset="16740.6249">1294 10090 436 0,'0'0'55'0,"0"0"129"15,0 0-12-15,0 0 15 16,0 0-30-16,88 3-19 16,-52 0-18-16,6 0 5 0,4-1-8 15,8-2 13-15,7 0-19 16,15 0-6-16,18 0-9 15,22-8-18-15,8 1 2 16,-8-2-19-16,-11 8-15 16,-14 0-5-16,-3 0-7 15,-2-1-13-15,-14 1 7 16,-12-2-7-16,-10 0 13 16,-3 0 5-16,8-2 9 15,3 4-5-15,6-2-12 16,-4 1 2-16,-2 2-2 15,-3 0-2-15,2 0-5 16,-1 0 4-16,1 0-7 0,3 3-8 16,-2 0 5-1,2 0-6-15,1-1 9 0,3-2-1 16,-3 2-1-16,3-2 1 16,-1 0 6-16,1 0 1 15,0 0 3-15,0 0 11 16,-4 0-11-16,1 0 6 15,-4 0-2-15,-1-4 5 16,-2 0-4-16,2 1-13 16,-1 0 9-16,-2 3-13 15,-4 0 8-15,-2 0-11 16,-3 0 0-16,-5 4 19 16,-6 2-13-16,-2-1-12 15,-7 1 8-15,-4-3 1 16,-4-2 10-16,-1 0-8 0,-3-1-1 15,-3 0-8-15,0 0 1 16,-5 0-11-16,2 0 11 16,-3 0-11-16,-3 0-1 15,2 0 0-15,-2 0 0 16,0 0-6-16,0 1-32 16,0 6-73-16,-42 16-88 15,-4 2-380-15,-17-1-1131 0</inkml:trace>
  <inkml:trace contextRef="#ctx0" brushRef="#br0" timeOffset="27468.9065">6240 16391 195 0,'0'0'115'16,"0"0"-70"-16,0 0 8 15,0 0-32-15,0 0-13 16,0 0 163-16,-4-1-49 15,4-1-41-15,-1 2-17 16,-1 0 5-16,1 0 10 0,-1 0-2 16,2 0-13-1,-3 0-11-15,3 0-3 0,0 0 0 16,0 0-15-16,0 0-6 16,0 0-7-16,0 0-12 15,0 0-10-15,0 0 1 16,0 0 7-16,0 2 5 15,3 0 3-15,2 3-3 16,0-2 4-16,-2 1 2 16,2-3 22-16,-1 2-8 15,1 0-7-15,1-2-8 16,-3 1 4-16,4 0-3 16,1-2-3-16,-2 3-5 15,0-3 3-15,2 0 3 16,0 3 3-16,1 0-6 0,0-3 5 15,3 3-8-15,0 0 7 16,1-1 2-16,1 1 2 16,2 0-9-16,2 0 6 15,1 0 8-15,2 1-7 16,0-3 1-16,0 2 1 16,1-1 1-16,-2-1-7 15,1 1-2-15,-1-1 3 16,0 1 5-16,1-2-6 15,1 0 9-15,-1 0 5 16,3 0 6-16,3 0 0 16,-2 0-13-16,5 0 7 15,1-2-6-15,-1 1-1 16,4-2-2-16,1 0-2 16,-1 1-5-16,-1 1 0 0,5-3 0 15,-2 4-2-15,0-3 4 16,-3 2-4-16,0-2 3 15,-3 1-6-15,-2-1 2 16,2 1 3-16,-3 0 4 16,-2-1-4-16,3 2 4 15,-1-2-1-15,0 0-5 16,0 3-1-16,3-3 6 16,4 3-4-16,2-4 2 15,1 3 10-15,-1-2-5 0,4 1 4 16,2 1 1-1,-2 1-6-15,1 0-7 0,-1 0 11 16,-3 0-5-16,-1 0 1 16,1 0-3-16,0 0 1 15,1 4-8-15,-1 3 7 16,2-4 7-16,1 3-13 16,-1 0 12-16,-2-1-4 15,1 1 12-15,-3-3-12 16,-1 0 2-16,1-1-10 15,1-2 8-15,1 0 0 16,3 2 1-16,-1-2-2 16,4 0-8-16,-1 1 1 15,0 1 4-15,-2 1-13 16,0 1 5-16,-4 1-6 0,0 4 2 16,-3-1-1-16,-2 2 1 15,-1 0 7-15,-2-2-9 16,-1 0 9-16,0-3 0 15,0 0 2-15,1-3-1 16,2 3 2-16,-2-5-6 16,-2 3 5-16,-1-3-2 15,2 0 9-15,-3 0-11 16,-1 0 1-16,1 2 1 16,-4 0-3-16,2 1 1 15,-1-1-5-15,-1 0 5 16,-1-1-1-16,-1-1 0 15,4 0 2-15,-1 0 1 0,1 0-2 16,-2 0 1 0,2 0 1-16,0 0-8 0,0-3 11 15,0 1-11-15,2 0 0 16,-1 1 7-16,3 1-8 16,-2 0 6-16,1 0-5 15,-1 0 8-15,0 0-9 16,-3 3 1-16,-2 1-1 15,-1-1 0-15,-3 0 0 16,0 1 0-16,-2-1 1 16,2 1 0-16,-3-2 0 15,2 1-1-15,0 0 2 0,3 0-1 16,2 1 0 0,5 0 0-16,3 0-1 15,1 0 1-15,0-1-1 0,2 0 1 16,-1-3 0-1,-2 0 0-15,1 0 0 0,-3 0 0 16,-2 0 5-16,-1 0-5 16,-4 0 0-16,3 0 5 15,-2 0-4-15,1 0 4 16,-1 0-6-16,5 0 9 16,-3 0-7-16,1 0 5 15,2 0-5-15,0 0 10 16,-3 0-2-16,1 0 4 15,-1 0-7-15,-4 0 7 16,-1 0-13-16,-4 0 8 0,-2 0-8 16,2 0 1-16,-1 0 4 15,2 0-5-15,1 0 0 16,3 0 8-16,1 0 6 16,3 0-3-16,1 0-1 15,2 0-10-15,-1 0 14 16,1 0-6-16,-4-1-7 15,-1-1 7-15,-2 2-8 16,1 0 5-16,-1 0 1 16,2 0-7-16,-1 0 0 15,1 0 8-15,-1-3 2 16,2 1 10-16,-1 0-5 16,-1-2-2-16,1 1-7 0,2-2 8 15,3-1-2-15,0-1 0 16,4-2 0-16,2 1 9 15,-3-1-2-15,3 4-10 16,-8 0 2-16,2-1-4 16,-6 2 5-16,-2 1 2 15,-2 0-1-15,-3 1-1 16,-3 1-1-16,-2 1-5 16,-1 0 4-16,-2 0-9 15,-2 0 0-15,1 0 5 16,-2 0-4-16,1 0 4 15,-1 0-5-15,0 0 5 16,0 0-5-16,0 0-1 16,0 0 1-16,0 0 0 15,0-3-1-15,0 3-22 0,-1-5-62 16,-29-3-95-16,3 4-128 16,-10-1-437-16</inkml:trace>
  <inkml:trace contextRef="#ctx0" brushRef="#br0" timeOffset="31050.0456">1142 16477 126 0,'0'0'63'15,"0"0"11"-15,0 0 8 0,0 0-39 16,0 0-23-16,0 0 129 16,0 0-52-16,-18 3-34 15,15-2 41-15,2-1-27 16,-1 0-2-16,2 0 9 15,-1 0 4-15,1 0-17 16,0 0-16-16,0 0-22 16,0 0-4-16,0 0-6 15,0 1-7-15,12 4 25 16,7-1 36-16,5 2 25 16,4 0-19-16,2-1-15 15,3-1-2-15,-2 1-13 16,2-4 7-16,0-1-3 0,0 0-2 15,-2 0-6 1,5 0 5-16,0-4-11 0,4-2 4 16,0-1-5-16,2 0-2 15,3 2-11-15,-2-2 2 16,0 4-7-16,2-2-3 16,-3 3-6-16,1-1 0 15,-1 1 4-15,-1 0 0 16,0-1-2-16,-2 0-1 15,-1 0-4-15,1-1 0 16,3 0 1-16,1 1-1 16,2-1 1-16,-3 1 2 0,4 1-4 15,-3-3 4-15,0 2 11 16,-1 0-8-16,-2-1-7 16,-1 2 2-16,0-1 6 15,0 3 10-15,1-2-2 16,0 0-1-16,-1-1 3 15,0 2-8-15,-5-1-2 16,2 1 4-16,-2-2 5 16,2 1 0-16,0-1 16 15,1 0-13-15,2 0-7 16,1 2 3-16,0-1 1 16,1 2-2-16,1-1 5 15,4 0-10-15,0 1-7 0,-1 0-2 16,-3 0 1-16,-5 0 7 15,-4 0-7-15,-2 0-1 16,-4 0 8-16,1 0-7 16,-2-3-2-16,-4 2 8 15,0-4 3-15,-1 3-4 16,0-4 6-16,6 0-3 16,1 1 2-16,2-3-13 15,6 3 8-15,3-1-10 16,1 0 17-16,0 2-10 15,2 0-4-15,-2 3-2 16,2 1-9-16,-3 0 6 16,-3 0 6-16,1 0-6 15,-6-2 8-15,-3 2-7 16,-2-2 2-16,-1 1 0 0,2-1 0 16,-3 2 2-16,6-1-10 15,-5 1 20-15,5-1-5 16,-5 1-5-16,1-2-2 15,-2 2-3-15,1 0 1 16,-1 0 8-16,-2 0-9 16,1 0 2-16,-1 0 5 15,2 0 7-15,-2 3-11 16,-1-2 7-16,3 2 1 16,0-1 4-16,1-2-6 15,-1 0-2-15,0 2-11 16,4-2 10-16,-1 1-5 15,0 1-2-15,1 0-4 0,-4 2-1 16,3-1 15 0,-9 0-15-16,1 2 1 0,-5-4 6 15,-3 1-6-15,-3 0 7 16,-2-1-8-16,-3 1 0 16,-3-2 1-16,3 0-1 15,-3 0 9-15,0 0-7 16,0 0-2-16,0 0-9 15,0 0-20-15,0 0-53 16,0 0-76-16,-24 0-88 16,2 6-369-16,-4 3-863 0</inkml:trace>
  <inkml:trace contextRef="#ctx0" brushRef="#br0" timeOffset="35668.7538">5504 14057 530 0,'0'0'157'16,"0"0"51"-16,0 0-13 16,0 0-43-16,0 0-18 15,0 0-38-15,-5 2-34 16,5-2-21-16,0 0 1 16,0 0 9-16,0 0-4 15,9 0 17-15,6 0 57 16,6 3-11-16,3 2-12 15,4-1-18-15,2 1-8 16,4 0-10-16,0-2 10 16,1 0-25-16,-4-3-16 0,-4 0-5 15,-3 0-4-15,-5 0-10 16,-4 0-2-16,-6 0-2 16,0 0-7-16,-4 0 7 15,-2 0-7-15,-2 0 5 16,2 0-6-16,-3 0 0 15,3 0-45-15,1 0-79 16,16-3-185-16,2-5-220 16,2-4-297-16</inkml:trace>
  <inkml:trace contextRef="#ctx0" brushRef="#br0" timeOffset="36224.8624">6697 14090 727 0,'0'0'166'15,"0"0"-17"-15,0 0 74 16,0 0-28-16,0 0-24 16,0 0-52-16,0 0-43 15,-12 6-23-15,18-1-5 0,13-1 75 16,5 3-16-16,9 1 0 15,4-2-29-15,6 0-4 16,1-1-7-16,2-3-27 16,-1-1-16-16,-3-1-3 15,-2 0-14-15,-6 0-7 16,-4 2 0-16,-8 6-131 16,-8-1-378-16,-14 1-763 0</inkml:trace>
  <inkml:trace contextRef="#ctx0" brushRef="#br0" timeOffset="51474.5369">23743 9689 103 0,'0'0'144'16,"0"0"-29"-16,0 0-40 0,0 0 101 16,0 0-36-16,-9-10-39 15,6 7 18-15,0 1-18 16,-1 1-1-16,0 1-5 16,1-2-13-16,2 2-1 15,-1 0 10-15,1 0 5 16,-1 0-13-16,2 0-15 15,-1 0-7-15,1 0-8 16,0 0-11-16,0 0-2 16,0 0-8-16,0 0-3 15,0 0-4-15,0 0-3 16,0 0-1-16,0 0 1 16,0 2 4-16,4 4 11 0,6 0 12 15,1 2 1-15,4 0 12 16,4 2-2-16,5 0 5 15,6 0-9-15,3-1 2 16,3 0-7-16,1 2-15 16,2-4 2-16,-4 2 1 15,3 0-6-15,-2-1-11 16,-2-1 2-16,1-1-3 16,-2 1 5-16,0-2-10 15,0-1 2-15,1-1 1 16,1 0-4-16,-1-1 3 15,2-2-16-15,0 2 5 0,-1-2 7 16,0 0-14 0,-4 3 1-16,-1-2 0 0,-2 2 5 15,-1 2 3-15,-1-2-9 16,-1 1 6-16,2-1-5 16,0-1 5-16,1 1-5 15,0-1 0-15,2 1 4 16,1-3-5-16,1 4 0 15,1-3 11-15,-2 1-6 16,-1-2-4-16,0 0-1 16,-2 1 1-16,0-1 14 15,1 0-14-15,0 2 1 16,1-2-2-16,3 0 9 0,0 0-3 16,3 0-5-16,0 0 0 15,2 0 5-15,1 0-6 16,1 0 1-16,2 0 0 15,1 0 0-15,6 0 0 16,1 0 0-16,4 1 0 16,1-1-1-16,1 1 0 15,1 1-2-15,0 1 2 16,1 1-1-16,0-3 1 16,2 2 6-16,0 0-5 15,-1-1 8-15,-1-1-1 16,-3 2-8-16,0 1 9 15,-2-3 9-15,-2 1-12 0,1-1 9 16,-3 0-9 0,2-1 15-16,-1 1-10 0,1-1-4 15,3 2-1-15,1-1 5 16,0 0-2-16,2 2-8 16,-2 1 0-16,-1-1 1 15,-1 0-1-15,1 2 7 16,-2 1-1-16,-1-3 10 15,1 3-11-15,-1 0 1 16,-2-1 7-16,2-1-2 16,-1 0 0-16,1 0 6 15,3-2-17-15,0 1 18 16,2 2-10-16,2-1-8 16,2 0 14-16,1 0-6 15,2 0-3-15,0 1 3 0,-1-3-3 16,2 1 0-1,-1-1-5-15,1 1-1 0,0-1 0 16,-1 1 8-16,-3-1-8 16,-2 2 6-16,-1 0-4 15,-2 0 5-15,-2 1 2 16,1 0 0-16,0 0 0 16,-2 0-7-16,2 1 5 15,-2 0-6-15,0-1-1 16,0-1 2-16,-1 1-1 15,1 0 13-15,2 0-13 16,-2-2-1-16,-1 2-2 0,1 1 1 16,-1-1 1-1,-3 1 0-15,-1 0 0 0,-2-1 5 16,0 0-5-16,-3 0 0 16,2 0 0-16,1-3 1 15,3 1-1-15,0-3 6 16,2 0-5-16,2 0 1 15,1 0-1-15,2 0 14 16,0 0-15-16,0 0 1 16,2-5 11-16,-3 2-10 15,-1-2-2-15,1 3 1 16,-3-3 13-16,-2 3-7 16,2-1-6-16,-5 0-1 0,-1 0 1 15,-5 0 7 1,-2 0-2-16,-3 1 9 0,-4-3-9 15,-1 1 7-15,-2-1 1 16,-2 0-2-16,2-2 1 16,1 0 4-16,-1-1-5 15,-1-1-12-15,0 1 8 16,-2-1-1-16,-1 1 8 16,-5 3-1-16,1 0-4 15,-5 0-4-15,1-2 12 16,-4 3-6-16,1 1-4 15,-4-2 8-15,-1 2-10 16,0 0 3-16,-3 2-3 16,-1-1 8-16,0 1-14 15,0-1 12-15,2-1-11 0,1-2 0 16,1 0 11-16,-2 0-6 16,1-1-5-16,2 1 5 15,-3 1-6-15,-1 1 0 16,-2 0 2-16,0 1-2 15,-2-1 0-15,-1 3-6 16,2 0 6-16,-2 0-1 16,0 0-3-16,0 0 4 15,0 0 0-15,0 0-15 16,0 0 4-16,0 0 2 16,0 0 3-16,0 0 5 15,0 0 0-15,0 0-5 16,0 0 6-16,0 0 0 0,0 0 0 15,0 0-1 1,0 0 1-16,0 0 0 0,0 0-2 16,0 0-13-16,0 0-10 15,0 0-14-15,0 0-21 16,-6 0-50-16,-38-4-77 16,1 2-190-16,-6-6-566 0</inkml:trace>
  <inkml:trace contextRef="#ctx0" brushRef="#br0" timeOffset="177916.6657">17277 12090 933 0,'0'0'290'0,"0"0"-170"16,0 0-7-16,0 0 12 15,0 0 18-15,0 0 10 16,23 14 20-16,34-11-35 16,26-3-18-16,-2 0-38 15,-2 0-36-15,-10 0-21 16,-14 0-18-16,5-2-7 15,2 1-12-15,-11 1-66 16,-12 0-134-16,-14 0-170 16,-14 0-372-16</inkml:trace>
  <inkml:trace contextRef="#ctx0" brushRef="#br0" timeOffset="178124.9947">17460 12296 1859 0,'0'0'249'0,"0"0"-178"15,0 0-30-15,0 0 42 16,103 7 28-16,-55-8-38 16,7-10-50-16,17-4-23 15,30-6-65-15,-14 6-234 16,-8-2-632-16</inkml:trace>
  <inkml:trace contextRef="#ctx0" brushRef="#br0" timeOffset="178843.0457">23026 12114 1265 0,'0'0'279'0,"0"0"-110"16,0 0-58-16,0 0 62 15,0 0 22-15,0 0-49 16,130 20-33-16,-67-20-27 15,4 0-23-15,5-8-16 0,-1-1-20 16,-3-3-18-16,-7 3-7 16,-8 1-2-16,-11 3-37 15,-10 2-58-15,-12 2-66 16,-17 1-154-16,-3 0-221 16,-3 6-180-16</inkml:trace>
  <inkml:trace contextRef="#ctx0" brushRef="#br0" timeOffset="179045.6477">23182 12243 1557 0,'0'0'270'16,"0"0"-191"-16,98 0-5 15,-11-2 92-15,25-6-5 16,9 2-73-16,-8 2-59 15,-25 2-29-15,-30 2-22 16,0 0-187-16,-21 0-315 16,-10 0-703-16</inkml:trace>
  <inkml:trace contextRef="#ctx0" brushRef="#br0" timeOffset="180705.6016">7562 12791 64 0,'0'0'59'0,"0"0"19"15,0 0 0-15,0 0-19 16,0 0-25-16,0 0-18 16,0 0-7-16,-72-16-9 0,66 13 0 15,-1 0-6-15,-2-4-108 16,1 0-45-16</inkml:trace>
  <inkml:trace contextRef="#ctx0" brushRef="#br0" timeOffset="181380.3433">7429 12724 68 0,'0'0'211'15,"0"0"-102"-15,0 0-55 16,0 0-13-16,0 0-9 16,0 0-6-16,0 0 12 15,42-31 2-15,-18 31 8 16,1 4 5-16,8 11-5 16,0 2-12-16,3 3-17 0,-5 3-6 15,0 6-6-15,-7 3-6 16,-9 1 0-16,-9 6 0 15,-6 3 0-15,-6 4 0 16,-12 4 0-16,-4-1 0 16,-2 2 0-16,4-3 1 15,6-3-2-15,3-3 1 16,8-4 5-16,3-5-6 16,3-7 0-16,18-5 0 15,0-9 0-15,12-7 0 16,1-5 20-16,6-5 24 15,-1-14-5-15,-3-7-12 16,-3-1-7-16,-6 0-9 16,-8 3-3-16,-7 5 4 0,-6 4 4 15,0 3 14-15,-6 5 22 16,0 2 19-16,0 3 16 16,0 2-19-16,0 0-30 15,0 0-26-15,4 7-11 16,4 10-1-16,2 9 29 15,5 8 31-15,0 9-9 16,1 4 10-16,-2 4-9 16,-1 2-1-16,-2 2-4 15,-5-1-15-15,-3 2-4 16,-3-3-5-16,0-6-1 16,-6-3-1-16,-6-7 4 0,-6-6 9 15,0-5 1 1,-6-5-10-16,-1-2-4 0,-7-4-3 15,-2-1-5-15,1-5 3 16,-3 2 1-16,1-2 2 16,-1-1-2-16,6-2-3 15,5-3-3-15,5 1-9 16,4-4-1-16,10 0 1 16,3 0-1-16,3 0-1 15,0 0-100-15,0-21-127 16,1 1-175-16,4-6-612 0</inkml:trace>
  <inkml:trace contextRef="#ctx0" brushRef="#br0" timeOffset="186973.6777">29024 15475 1159 0,'0'0'312'16,"0"0"-180"-16,0 0 28 16,0 0 41-16,0 0-5 15,0 0-51-15,48-7-19 16,49 4-14-16,42 3-19 16,22 0-9-16,-5 5-10 0,-14 2-24 15,-27-1-7 1,-12-2-1-16,-22-4-8 0,-22 3-7 15,-19-3-15-15,-11 0-11 16,-5 0 0-16,0 0-1 16,-4 0-12-16,-9 0-49 15,-10 0-60-15,-1 0-40 16,-13 0-71-16,-44-3-140 16,2 3-115-16,-3-3-131 0</inkml:trace>
  <inkml:trace contextRef="#ctx0" brushRef="#br0" timeOffset="187243.5182">29310 15529 1060 0,'0'0'272'0,"0"0"-133"16,0 0 37-16,0 0 64 15,0 0 27-15,0 0-90 16,0 0-50-16,114 36-27 15,-21-28-18-15,28-2-8 16,8-2-18-16,-10-4-27 16,-26 0-15-16,-34 0-8 15,-15 0-5-15,-8-4 0 16,-2 2-1-16,-1-1-24 16,-5 2-77-16,-15 1-69 15,-24 0-123-15,-19 3-304 0,-15 3-593 16</inkml:trace>
  <inkml:trace contextRef="#ctx0" brushRef="#br0" timeOffset="188843.3436">20988 15461 842 0,'0'0'230'0,"0"0"-65"16,0 0-1-16,0 0 32 0,0 0-62 16,0 0-37-1,0 0-21-15,24-3-21 0,8 3-8 16,10 0 0-16,6 0 3 16,7 0-4-16,2 0 2 15,1 0-8-15,1 0-7 16,-2-3-8-16,-3 1-6 15,0-1 3-15,-2 0-8 16,3 0-5-16,17-4 5 16,19 2 20-16,19-2 12 15,6 1-29-15,-8 3-10 16,-25 2-1-16,-23 1-4 16,-12 0 5-16,-5 0 5 15,6 0-6-15,6 5 3 0,7 1 1 16,-4 0 1-16,-3-2 2 15,-2 1 5-15,0-2-5 16,1 1-4-16,-1-1 0 16,4 0 2-16,2 1-4 15,3-1 3-15,2 0 7 16,0 1-5-16,2 1-12 16,-1 0 1-16,4 0 8 15,-1-1-7-15,1 1 7 16,-2 0-3-16,2-2-5 15,-5 1 11-15,-3 1-6 16,-5-1 3-16,-1 2 1 16,-3-1 8-16,-3 4-4 15,-3-5-2-15,2 2 4 16,-3-1-3-16,2 0 1 0,0 1-4 16,3-3 1-16,4 2 1 15,2-2 3-15,6 0-3 16,3-3 4-16,16 0 2 15,16 0 1-15,15-4-2 16,4-6 5-16,-9 4 2 16,-13 1 0-16,-23 0-4 15,-12 2-3-15,-13 2 1 16,-5-2-1-16,6 1 1 16,4 2 1-16,3-1-2 15,-8 1 4-15,-12 0-12 16,-7 0 4-16,-9 0-2 15,-3 0 1-15,-6 0 1 0,-3 0-7 16,0 0-5-16,0 0 1 16,-5 0-1-16,-1 0 0 15,0-3-1-15,-17 3-59 16,-65 0-125-16,4 0-180 16,-16 3-378-16</inkml:trace>
  <inkml:trace contextRef="#ctx0" brushRef="#br0" timeOffset="190546.7533">30397 8114 978 0,'0'0'204'15,"0"0"-23"-15,0 0 34 16,0 0 14-16,104 17 5 16,-6-15-41-16,39-2-33 15,12 0-46-15,-3 0-24 16,-18 0-25-16,-24 0-13 16,-20 0-25-16,-22 0-15 15,-21 0-3-15,-12 0 0 0,-2 0-9 16,-5-1 0-16,-3 0-45 15,-12 1-54-15,-7-2-27 16,-31 2-61-16,-9-1-204 16,-11-1-306-16</inkml:trace>
  <inkml:trace contextRef="#ctx0" brushRef="#br0" timeOffset="190722.1698">30749 8174 785 0,'0'0'244'0,"0"0"-8"15,0 0 74-15,0 0-40 16,100 13-33-16,-31-7-57 16,-1-2-54-16,6 0-43 15,2-1-32-15,-15 0-30 0,7 1-21 16,3-1-5-16,-15-2-179 16,-19-1-455-16</inkml:trace>
  <inkml:trace contextRef="#ctx0" brushRef="#br0" timeOffset="192153.4857">20671 8097 375 0,'0'0'285'0,"0"0"-26"16,0 0-18-16,0 0-26 16,0 0-26-16,0 0-38 15,0 0-33-15,0-10-31 16,20 8 1-16,9 1-3 0,10-1-1 15,8 2-5-15,11 0-8 16,16 0-4-16,20 0-12 16,14 0-12-16,5 0-7 15,-9 0-11 1,-8 0-7-16,-5 0-6 0,4 0 3 16,7 0 11-16,2 0-9 15,-1 0-10-15,2 0-1 16,-3 0-5-16,0 0 0 15,-5 0 0-15,-6 3 0 16,-14 0-1-16,-15-1 7 16,-13 1-5-16,-3-1 7 15,12-2 10-15,8 2 0 16,11-2-4-16,-2 0 0 16,1 0 9-16,-3 0-6 0,-2-2-3 15,0-5 13-15,-2 0 1 16,-1 0-16-16,4 0 8 15,-1 1 1-15,1-2 11 16,2 2-10-16,0 1-2 16,0 0 15-16,1 0 1 15,-2 4-21-15,-2-2 4 16,-6 1 2-16,-7 2 4 16,-12 0-5-16,-10 0-8 15,-10 0 10-15,-6 0-1 16,-5 3 4-16,-2 0-4 15,-2 0 2-15,2-1 2 16,-1-2 2-16,4 0 2 16,1 0 4-16,4 0-1 15,1 0 0-15,-2 0-13 0,2 0 1 16,-1-2-6-16,-3-2-14 16,1-1 11-16,-3 1-4 15,-5 2-7-15,-3 0 0 16,-8 2-1-16,-5 0-39 15,-86 19-115-15,0 7-141 16,-28 4-521-16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10:01:17.488"/>
    </inkml:context>
    <inkml:brush xml:id="br0">
      <inkml:brushProperty name="width" value="0.05292" units="cm"/>
      <inkml:brushProperty name="height" value="0.05292" units="cm"/>
      <inkml:brushProperty name="color" value="#FF0000"/>
    </inkml:brush>
  </inkml:definitions>
  <inkml:trace contextRef="#ctx0" brushRef="#br0">1992 10497 222 0,'0'0'283'0,"0"0"-283"0,0 0-49 15,-91-25-6-15,75 19 28 16,4 1 1-16,9 3 7 16,1-1 18-16,2 3 1 15,0-1 0-15,20 1 29 16,26 0 30-16,32-3 19 15,35-2 45-15,11-2 27 16,6-3 29-16,-11-6 3 16,-10-1-13-16,-3-3-48 15,-18 1-5-15,-18 5-23 16,-22 1-16-16,-12 3-21 16,2-3-12-16,-2 2-15 15,-2-1-4-15,-13 4-16 0,-7 2-8 16,-8 5-1-16,0 1-5 15,7 5-55-15,-1 12-13 16,4 1-439-16</inkml:trace>
  <inkml:trace contextRef="#ctx0" brushRef="#br0" timeOffset="1119.1491">5289 10450 325 0,'0'0'155'0,"0"0"-17"15,0 0 41-15,0 0-30 16,0 0 6-16,0 0-11 16,0 0 6-16,-54 0-15 15,53 0-45-15,1 0-30 16,0 0-25-16,0 0-22 16,11 0-2-16,13 0 43 15,6 0 11-15,7 0-12 16,8 5 2-16,4 0 11 15,8 4 9-15,6-2 3 16,16 3-4-16,24-3 1 16,19 3-2-16,14-5-12 15,1-2 4-15,-3-3 4 16,-3 0-1-16,1-11 5 0,1-6 11 16,-1-2-13-16,-2-1-11 15,-5-2-6-15,-4 3 0 16,-9 2-3-16,-15 7-8 15,-17 1-10-15,-23 3-6 16,-15 5-13-16,-12-1 4 16,-2 1-9-16,0 1 3 15,-5 0 1-15,-8 0-1 16,-8 0 0-16,-4 0-4 16,-3 0-7-16,0 0 11 15,0 0-11-15,0 0 5 16,0 0-6-16,0 0-46 15,-19 10-89-15,-1 7-224 0,-6 2-419 16</inkml:trace>
  <inkml:trace contextRef="#ctx0" brushRef="#br0" timeOffset="1916.7157">9914 10495 608 0,'0'0'133'15,"0"0"-5"-15,0 0 89 16,0 0-30-16,0 0 6 15,0 0-4-15,0 0-55 16,-10-3-45-16,56 1 4 16,42-4 75-16,48-2-20 15,32-8-27-15,19-2-23 16,1-5 7-16,-5 5 15 16,14 0-14-16,-3 4-13 15,-3 3-35-15,-11 1-2 16,-17 5-18-16,-24 0-15 15,-32 2-2-15,-35 1-5 16,-32 2-14-16,-16 0-2 16,-11 0 0-16,-12 0-42 15,-33 9-88-15,-22 6-213 0,-20 2-522 0</inkml:trace>
  <inkml:trace contextRef="#ctx0" brushRef="#br0" timeOffset="4205.695">6634 13134 358 0,'0'0'172'15,"0"0"-51"-15,0 0 11 16,0 0 25-16,0 0 4 16,0 0-33-16,0 0-16 15,-25 0 8-15,23 0 0 16,2 0-16-16,0 0-13 16,0 0-14-16,0 0-14 15,0 0-16-15,0 0-7 0,0 0-16 16,0 0-9-16,2 0 1 15,11 0 31-15,8-2 17 16,9-2-5-16,4-3-4 16,7 1-10-16,6-1-3 15,4 0-2-15,3 2-4 16,4 1 7-16,2 1 4 16,1-2 7-16,1 0 1 15,1 1 15-15,0 1-16 16,-2-1-8-16,6 1-7 15,-2 1 7-15,6 1 6 0,-1 1-8 16,3 0-7 0,-5 0-7-16,-2 0-6 0,-3 6 4 15,-5-1 13 1,-3 0-7-16,-3 1-7 0,-4-3-1 16,-2-1-7-16,-5-2-1 15,-7 0-3-15,0 0-4 16,-5 0-1-16,-3-10-1 15,-2-1 6-15,-2 0-3 16,-3-3-5-16,-5 5-6 16,-5 1 0-16,-3 5 1 15,-4 0-1-15,-2 3-1 0,0 0 0 16,0 0-51 0,-15 6-51-16,-39 33-119 0,2 0-266 15,-5 3-246-15</inkml:trace>
  <inkml:trace contextRef="#ctx0" brushRef="#br0" timeOffset="7973.7786">10621 13612 434 0,'0'0'256'15,"0"0"-22"-15,0 0-23 16,0 0-30-16,0 0-26 16,0 0-21-16,0 0-28 15,-13-3-5-15,13 3-15 16,0 0-15-16,0 0-26 16,0 0-20-16,4 0 0 15,13 0 16-15,5 0 13 16,5 0 3-16,7 0 5 15,5 0 1-15,10 0-3 0,1 0-16 16,2 0 5-16,1 3-7 16,2-3-11-16,-2 2 6 15,0-1 0-15,4-1 7 16,0 0-3-16,2 0 4 16,4 0-6-16,0 0-8 15,1 0 8-15,3 0 0 16,1-6-5-16,1 1-4 15,0-1-4-15,1 1-5 16,-2 0 5-16,1 0 0 16,-3 1-2-16,-2 1 1 0,-1 0 1 15,-2 1-5 1,0 2-2-16,0 0 2 0,0 0 2 16,2 0-2-16,-2 0 3 15,0 0-5-15,-4 0 15 16,-5 0-13-16,-3 0 6 15,-1 0 2-15,0 0-2 16,0 0 3-16,1 2 0 16,1 0 6-16,-3-2-14 15,-3 1-2-15,-5-1-4 16,-6 0 4-16,-5 2 4 16,-4-2 3-16,-3 1 10 15,-2-1-8-15,-2 0-13 16,-2 0 1-16,-1 0 5 15,-3 0-10-15,1 0-4 0,0 0 4 16,-3 0-12 0,0 0 1-16,-2 0 0 0,-1 0 0 15,-3 1 6-15,0 1-7 16,-3-1 0-16,0 0-1 16,0 0-11-16,0 4-48 15,-21 3-72-15,-58 23-90 16,0-3-286-16,-13 4-649 0</inkml:trace>
  <inkml:trace contextRef="#ctx0" brushRef="#br0" timeOffset="10902.0483">13959 12491 693 0,'0'0'208'16,"0"0"-72"-16,0 0 36 15,0 0 19-15,0 0 32 16,0 0-12-16,91 39-36 16,-47-39-30-16,5 0-22 15,4-5-18-15,0-14-15 0,-1-5-11 16,-2-3-6-16,-3-5-13 15,-7-2-16-15,-6-2 0 16,-8-4-4-16,-10-1 0 16,-7-5-13-16,-9-7 7 15,0-2-13-15,-19-4-8 16,-14 0-13-16,-12 3 0 16,-7 6 0-16,-8 6 1 15,-8 8-1-15,-2 9 0 16,-1 8 0-16,2 8-2 15,0 8 2-15,2 3-1 0,-2 1-7 16,1 12 8 0,3 2-8-16,6-1 7 0,6 3-6 15,7 0 7 1,9 1-12-16,5-1-5 0,6-2-3 16,3-2-6-16,7-2 16 15,3-3-7-15,5-3-8 16,3-2-18-16,2-3 1 15,3 0-25-15,0 0-17 16,0 0-43-16,0 0-54 16,11-12-113-16,1-1-90 15,1-4-283-15</inkml:trace>
  <inkml:trace contextRef="#ctx0" brushRef="#br0" timeOffset="11263.271">13370 11553 851 0,'0'0'202'0,"0"0"33"15,0 0-25-15,0 0 20 16,0 0-56-16,0 0-67 16,-84-3-57-16,61 24-19 15,-6 9 8-15,-2 6 23 16,-2 8-20-16,5 4-10 15,4 1 7-15,10-1-10 16,10 1-6-16,4-5 6 0,6-1 1 16,22-5 5-1,11-7 4-15,10-6 22 0,8-8 5 16,10-7-2-16,0-6-12 16,1-4-13-16,-1 0-11 15,-5-11-10-15,-2-3-10 16,-5 0-7-16,-7 0-2 15,-11 5-35-15,-9 6-94 16,-23 7-109-16,-5 16-431 16,-12 5-564-16</inkml:trace>
  <inkml:trace contextRef="#ctx0" brushRef="#br0" timeOffset="13712.7683">1959 13101 33 0,'0'0'156'0,"0"0"-55"16,0 0-27-16,0 0 74 15,0 0-34-15,0 0-31 16,0 0-55-16,-20 0-19 16,20 0-7-16,0 3-2 15,0 1 0-15,4 1-6 16,15 3 6-16,8 4 49 16,9 1 17-16,9 0 38 15,9 2 2-15,7 0-6 0,19 3-8 16,20 0 5-1,24 0 34-15,12-1 0 0,-5-2-22 16,-12-3 4-16,-11-5-9 16,-1-1 5-16,5-4-4 15,3-2-16-15,-2 0-21 16,-4 0 3-16,-9 0-13 16,-15-5-14-16,-19 2 5 15,-14 0-4-15,-9 0-2 16,8 0-9-16,1 1 3 15,2 2-8-15,-11 0-8 16,-9 0 0-16,-7 0-7 0,-4 0 1 16,-4 0-4-1,-5 0-2-15,-3 0-8 0,-2 0 0 16,-4 0 0-16,-2 0-1 16,-3 0-70-16,0 0-112 15,0 0-190-15,-14 4-467 0</inkml:trace>
  <inkml:trace contextRef="#ctx0" brushRef="#br0" timeOffset="16249.67">862 5017 745 0,'0'0'202'16,"0"0"-21"-16,0 0 6 15,0 0-13-15,0 0-29 16,0 0-40-16,-100-21-27 15,76 21-12-15,-3 13-6 16,0 4-7-16,3 5 8 16,2 1-23-16,8 4-10 0,6 0-15 15,8 2-5-15,0 1-8 16,13-1 1-16,10 0-1 16,9 0 1-16,1-4 0 15,4-1-1-15,-2 2 1 16,-7 0-1-16,0 1 1 15,-11 2 0-15,-7 5 0 16,-10 4 1-16,0 4 6 16,-10 4-7-16,-8-2 0 15,-6-6 1-15,-1-8-2 16,1-9 1-16,7-9 0 16,-2-9 1-16,7-3 4 15,4-4-6-15,1-7 0 0,6-3-1 16,1 3-27-16,0 3 21 15,3 2 6-15,10 3-12 16,-1 3-7-16,7 3 20 16,-2 17 6-16,-1 11 2 15,-2 10-7-15,-4 20 21 16,-7 24 15-16,-3 23 10 16,0 5 7-16,-5-8-14 15,-3-10 22-15,0-22-21 16,2-9-4-16,0-13 5 15,3-15-14-15,0-6-7 16,3-4-3-16,0-2-5 16,0-4-1-16,0-6-10 0,0-7 4 15,0-5-6 1,6-2 2-16,6 0 7 0,6-2-2 16,5-11-6-16,5-2 8 15,0 0-9-15,2 0 0 16,0 2-55-16,-2 2-43 15,12 2-55-15,-10 2-212 16,-4 1-297-16</inkml:trace>
  <inkml:trace contextRef="#ctx0" brushRef="#br0" timeOffset="26405.9116">9728 5545 398 0,'0'0'92'0,"0"0"-57"0,0 0-28 16,0 0 41-16,0 0 51 15,0 0 17-15,27 19-31 16,-19-13 0-16,3-2-8 16,-2 1-12-16,7 0-13 15,-2-1-4-15,2-1 1 16,6 1-1-16,1-1-2 15,10-1-5-15,5 1 15 16,7-2 42-16,6 1-43 16,0-2-27-16,-1 0-5 15,-4 0 0-15,-4 0 1 16,-4 1-3-16,-4 1 0 16,-1-1-5-16,1 2-1 0,0 1 9 15,2-4 1-15,3 3 6 16,4-2 1-16,-1 1-1 15,7-2-8-15,-1 1 1 16,3-1-2-16,-2 0-3 16,-1 0 0-16,-5 0-2 15,2 0 7-15,-5 0-4 16,3 0 2-16,2 0 6 16,4 0 2-16,-1 0-1 15,4-3-15-15,0 2-14 16,-1-2 19-16,3-1-4 0,-1 1-9 15,-1 2-5 1,-4-1 12-16,0 1-7 0,-3-1-5 16,-1 2 0-16,-3-1 7 15,-1 1-7-15,-1 0 5 16,-2-1-5-16,-1 1 2 16,1 0 3-16,3-2-5 15,-2 2-1-15,1 0 1 16,1 0 0-16,-5 0-1 15,1 0 1-15,-3 0 0 16,-1 0 0-16,-3 0-1 16,1 0 1-16,2 0 0 15,2 2-1-15,5-2 1 16,4 0 0-16,6 0 0 16,5 0 0-16,3 0 0 0,1 0 0 15,0 0 0 1,-3-2 0-16,-3 0 1 0,-4 0-1 15,-2 2-1-15,-4-1 1 16,-3 1 0-16,-2-2-1 16,-1 2 1-16,-5-2 0 15,-1 2-1-15,-2-2 1 16,-2 1 0-16,1 1-1 16,-2-2 0-16,-3 2 0 15,-1 0 1-15,-4 0-1 16,-3 0 0-16,-3 0 0 15,-4 0 1-15,-2 0-1 0,4 0 0 16,-3 0 0 0,-2 0 0-16,1 0 0 0,-2 0 0 15,1 0 0-15,3 0 0 16,-2 0 0-16,1 0 1 16,2 0-1-16,-1 0 0 15,3 0 2-15,2 0-2 16,5 0 0-16,1 0 0 15,1 0 1-15,3 0 5 16,-1 0 0-16,3 0-4 16,0-1-1-16,4-2 5 15,-1 0-5-15,0 2-1 16,0-1 0-16,0 2 1 16,3-2-1-16,1 2 1 15,3 0-1-15,0-3 1 0,1 3 0 16,1-1 0-16,-2-1 0 15,5 1 0-15,-1 1 0 16,-2 0-1-16,-1 0 1 16,-1 0-1-16,-1 0 0 15,0 0 1-15,0 0-1 16,-2 0 0-16,3 0 1 16,-1 0-1-16,1 0 1 15,2 0-1-15,0 0 0 16,3 0-1-16,2 0 1 15,1 0 0-15,3 0 0 16,-2 0 1-16,3 0-1 16,-3 1 1-16,2 1-1 0,0-2 0 15,-2 1 1-15,3 2-1 16,-4-3 0-16,3 2 0 16,-3 0 0-16,-2-1 0 15,2-1 0-15,-2 2 0 16,-2-1-1-16,-2 1 1 15,0-1 0-15,-3 2 0 16,-1-2 1-16,-3 1-1 16,0-2 2-16,-3 2-2 15,-1 0 0-15,-3-2 0 16,0 1 0-16,-3 1 1 16,0 0-1-16,-2-2 1 15,0 0-1-15,1 0-1 16,-2 2 1-16,2-2 1 0,1 0-1 15,-2 0 0-15,2 1 0 16,-1-1 0-16,3 0 0 16,0 1 0-16,3-1 0 15,0 0 0-15,3 0 0 16,1 0 0-16,0 0 0 16,4 0 0-16,0 0 1 15,1-1 0-15,2-2-1 16,2 1 0-16,1-1-1 15,1-1 0-15,4 2 1 16,-1-1 0-16,4 1 0 16,-1-1 0-16,3 0 0 15,-2 1 0-15,2 2-1 0,-2-2 1 16,0 2 1-16,-1 0 0 16,1 0-1-16,-2 0 1 15,0 0-1-15,0 0 0 16,-2 0 1-16,2-3-1 15,-2 3 1-15,1 0-1 16,-1 0 0-16,0-1-1 16,2-1 1-16,-2 2 1 15,1-1-1-15,-1-1 1 16,3 1-1-16,-2-1 0 16,5 2-2-16,-2 0 2 15,3 0 0-15,2 0 0 16,3 0 0-16,3-1 1 0,1 1-1 15,1-2 0-15,1 0 0 16,1-3-1-16,-1 3 1 16,-2-3 1-16,0 2-1 15,-1-1 0-15,-3 1 0 16,1 0 0-16,-3 1 0 16,-4 0 0-16,1-1 0 15,-6 3 0-15,2-4 1 16,-3 3-1-16,1-2 0 15,-3 2 0-15,2-2 0 16,3 1 0-16,0 2 0 16,1 0 0-16,3-2 0 15,2 1 0-15,2-1 1 16,4 0-1-16,1 1 0 16,2-1 0-16,1 1 0 0,2 0 0 15,2 0 0-15,1-2 0 16,1 2 0-16,5-2 0 15,-2-1 6-15,0 3-6 16,1 1-2-16,0 0 1 16,-3 0 0-16,2 0 1 15,-1 0 0-15,0 0-1 16,-2 0 1-16,0 0 0 16,-2 0 0-16,-2 0 0 15,0 0 0-15,-2 0 0 0,0-2 0 16,0 2 0-1,-3-3 0-15,2 1 2 0,-1-1-1 16,1 2 0-16,0-2-1 16,1 1-1-16,-1 2 0 15,1-3 1-15,-2 3 0 16,3 0-1-16,-1 0 1 16,1 0-1-16,0 0 1 15,-1 0 0-15,0 3 1 16,-1-1-1-16,-1 0 0 15,-1 0-1-15,-2 0 1 16,-1 1 0-16,-1-2 1 16,1 3-1-16,-2-1 1 15,0 3 1-15,0-1-1 16,3 3-1-16,-1-2-1 0,1 3 0 16,0-2 0-16,0 0 1 15,1 1-1-15,0-1 1 16,1 2 0-16,1-2 0 15,0-1 0-15,2 1 0 16,0 0 0-16,0-2 1 16,2 0-1-16,1 0 0 15,2-1 0-15,-1 1 1 16,4-2 1-16,-2-1-1 16,2 2 0-16,-2-1-1 15,0 0 0-15,1 2-1 16,-1-3 0-16,1 3 1 15,-1-3 1-15,1 0-1 16,-1 1 1-16,2-3 0 0,1 0 0 16,2 0 0-16,-2 0 0 15,2 0 0-15,1 0 1 16,-2 0-1-16,2 0 8 16,0 0-8-16,1-3-1 15,2 1 1-15,-3 0-1 16,0-3 2-16,-2 3 5 15,1-3-1-15,1 1-5 16,-1 1 5-16,0 0-5 16,-1 1 8-16,1 0-8 15,0 2 0-15,-1 0 7 0,-1 0-8 16,1 0 1-16,-2 0 9 16,0 4-10-16,-2 2 0 15,0 0 6-15,0 2-6 16,-2-1-1-16,1 0 0 15,0-1 1-15,2-2 1 16,1 1 0-16,1-5 1 16,0 2 4-16,5 1 0 15,-3 0 3-15,2-2-8 16,-2 2 5-16,2-2 2 16,-1-1-8-16,0 0 9 15,3 0 0-15,-2 0 1 16,0 0-1-16,1 0 0 0,-1 0 0 15,-1 0 0 1,-1-1-8-16,-1 0 10 0,-2-2-10 16,0 2 7-16,-1-1-1 15,-2 2 2-15,0 0 2 16,1 0-5-16,-2 0-5 16,1 3 5-16,2 2 4 15,0-1-4-15,0 3 4 16,0-4-9-16,-2 1 0 15,0 3 1-15,-2-4-1 16,-1 2 0-16,-2-2 1 16,-1-1 5-16,-4 2-5 15,1-4 4-15,-3 3 1 16,0-3 4-16,-1 0 2 16,-2 0-3-16,-3 0-2 0,-2 0-1 15,-3 0 7-15,-2-3 7 16,-3 1 5-16,-4-4-2 15,-2 2-3-15,-2-1-3 16,-4 0 3-16,-4 1-3 16,-3 0 3-16,-4 1-6 15,-6 2 3-15,-3-1-8 16,-3 2 1-16,-2 0 2 16,1 0-4-16,-2 0-8 15,0 0 7-15,0 0-7 16,0 0 0-16,0 0 0 15,0 0-1-15,0 0 1 16,0 0-1-16,0 0-1 0,0 0-83 16,0-15-134-16,0 1-286 15,0-10-1168-15</inkml:trace>
  <inkml:trace contextRef="#ctx0" brushRef="#br0" timeOffset="28818.3338">29167 5061 153 0,'0'0'880'0,"0"0"-629"16,0 0-2-16,0 0 25 16,0 0-9-16,0 0-81 0,-28-44-49 15,39 40-21-15,17-1-47 16,15-3-33-16,23 0-9 15,-1 0-8-15,7 0-5 16,1 3 3-16,-15 1-15 16,2-1 6-16,-12 4-6 15,-11 1-7-15,-12 0-75 16,-11 0-91-16,-17 0-162 16,-18-2-254-16,-10-7-473 0</inkml:trace>
  <inkml:trace contextRef="#ctx0" brushRef="#br0" timeOffset="29207.3367">29100 4703 988 0,'0'0'272'0,"0"0"-96"16,0 0-18-16,0 0-56 16,0 0-19-16,0 0-15 15,0 0-19-15,-35 43 25 16,11-11 21-16,-6 7-5 16,-5 5-26-16,0-1-24 0,2 2-3 15,8-5 11 1,7-3-19-16,10-7-3 0,8-5 3 15,11-4 13 1,36-2 22-16,37-4 16 0,40-1-23 16,16-4-29-16,-2-3-21 15,-15-3-5-15,-25-1-1 16,-21-2-1-16,-21 3-58 16,-21-1-68-16,-18 6-95 15,-6-1-163-15,-11 0-459 0</inkml:trace>
  <inkml:trace contextRef="#ctx0" brushRef="#br0" timeOffset="47684.9903">22922 7061 1380 0,'0'0'273'0,"0"0"-119"15,0 0-50-15,0 0 0 16,0 0-21-16,91-75-34 16,-48 56-26-16,7 0-15 15,2 0-8-15,-2 6-68 16,-2-3-113-16,-12 5-196 16,-15 4-359-16</inkml:trace>
  <inkml:trace contextRef="#ctx0" brushRef="#br0" timeOffset="47858.4669">22746 7204 1175 0,'0'0'157'0,"0"0"-102"0,0 0 20 16,94-12 27-16,11-26-39 15,32-17-33-15,6-6-28 16,-19 4-2-16,-47 17-234 15,-41 11-559-15</inkml:trace>
  <inkml:trace contextRef="#ctx0" brushRef="#br0" timeOffset="48049.9956">23262 6657 1450 0,'0'0'200'16,"0"0"-80"-16,0 0-38 15,0 0 48-15,124 38 7 16,-63-8-34-16,2 22-45 16,-45 29-38-16,-57 45-20 15,-92 26-27-15,-93 8-176 16,20-36-283-16,7-37-897 0</inkml:trace>
  <inkml:trace contextRef="#ctx0" brushRef="#br0" timeOffset="55743.4316">25175 6779 121 0,'0'0'97'0,"0"0"-15"0,0 0 42 16,0 0 70-16,0 0-24 16,0 0-1-16,-51-8 42 15,51 8-65-15,0 0-67 16,1 0-34-16,19 3-19 16,26 9 156-16,40 7-28 15,50 1-40-15,34-4-15 16,23-4-19-16,6 0 3 15,-3-2-23-15,10 7-8 16,-2 0-3-16,-5-1 10 16,-13 0-25-16,-19 0-16 15,-28-6-12-15,-35-2-6 16,-35-5 0-16,-26 0 1 0,-17-3-1 16,-6 0 1-16,-2 0-1 15,-9 0 0-15,-9-9-23 16,-1-1-81-16,-58-5-197 15,4-1-203-15,-12 4-238 0</inkml:trace>
  <inkml:trace contextRef="#ctx0" brushRef="#br0" timeOffset="56010.2119">25644 7143 755 0,'0'0'783'16,"0"0"-679"-16,163 36-72 0,-3-25 35 15,33-3 108-15,16-8-24 16,-4 0-17-16,-13 0-24 16,5 1-39-16,-3 7-25 15,-11 0-14-15,-16-3-12 16,-24 2-14-16,-38-4-6 15,-37 2 0-15,-32-2-8 16,-36 12-127-16,-4-1-201 16,-25 1-397-16</inkml:trace>
  <inkml:trace contextRef="#ctx0" brushRef="#br0" timeOffset="58270.2113">30388 6185 626 0,'0'0'128'0,"0"0"-90"16,0 0-2-16,0 0 100 15,0 0 17-15,0 0-17 0,0 0-13 16,23 81-20-1,-4-69-4-15,6 1 15 16,5-7-16-16,4-3-12 0,8-3-16 16,1-1 5-1,8-16-5-15,1-8-11 0,5-10-3 16,6-8-4-16,11-18 4 16,12-18 0-16,11-15-13 15,-9 3-10-15,-18 19-11 16,-18 20 1-16,-11 14-4 15,6-8 0-15,7-2 2 16,6-8 12-16,-5 6-9 16,0 2-4-16,-3 6 1 15,-4 6-4-15,0 1-8 16,-2 8-2-16,-3 3 1 0,-4 7-8 16,-6 6 1-16,-5 2-1 15,-7 7 0-15,-6 2-1 16,-5 0 0-16,-5 0-14 15,-5 4-30-15,0 5-69 16,-5 4-67-16,-27 8-50 16,0-5-107-16,1-3-266 0</inkml:trace>
  <inkml:trace contextRef="#ctx0" brushRef="#br0" timeOffset="58556.0072">31561 5199 910 0,'0'0'164'15,"0"0"3"-15,0 0 51 16,114-22-46-16,-62 18-38 16,5 2-35-16,2 1-36 15,0 1-9-15,-6 0-15 16,-8 0-12-16,-6 9-11 15,-9 5-1-15,-8 4-5 16,-7 9 5-16,-12 11-3 16,-6 20 8-16,-40 25-6 15,-38 25-1-15,-26 11-13 16,-22-6-91-16,27-34-269 16,19-31-906-16</inkml:trace>
  <inkml:trace contextRef="#ctx0" brushRef="#br0" timeOffset="68678.1971">3360 6885 1119 0,'0'0'295'0,"0"0"-46"15,0 0-9-15,0 0-103 16,0 0-31-16,0 0-42 0,24-12-16 15,13-6-8-15,8-5-9 16,10-6-19-16,2 0-10 16,-2-2-2-16,-4 3-15 15,-8 6-93-15,-9 8-121 16,-13 6-288-16,-15 5-318 0</inkml:trace>
  <inkml:trace contextRef="#ctx0" brushRef="#br0" timeOffset="68890.9458">3290 7175 1313 0,'0'0'225'0,"0"0"-137"16,0 0 101 0,0 0 43-16,107-43-44 0,-29 0-41 15,25-12-48-15,-6 2-44 16,-15 8-16-16,-24 15-17 15,-13 7-16-15,10-1-6 16,36-15-46-16,-9 3-212 16,-15 2-647-16</inkml:trace>
  <inkml:trace contextRef="#ctx0" brushRef="#br0" timeOffset="70188.1568">14094 12472 15 0,'0'0'56'16,"59"75"-37"-16,-24-38-19 16,0-8-90-16</inkml:trace>
  <inkml:trace contextRef="#ctx0" brushRef="#br0" timeOffset="70452.7252">13895 13425 142 0,'0'0'1'0,"-112"27"16"16,17-27 2-16,14 0 3 15,11-9-22-15</inkml:trace>
  <inkml:trace contextRef="#ctx0" brushRef="#br0" timeOffset="70534.9244">13403 13360 247 0,'0'0'17'16,"0"0"-17"-16,0 0-16 16,0 0 15-16,0 0 1 0,0 0 0 15,51-73-24-15</inkml:trace>
  <inkml:trace contextRef="#ctx0" brushRef="#br0" timeOffset="74459.2559">3053 13375 1081 0,'0'0'147'15,"0"0"-19"-15,0 0 5 16,0 0-34-16,0 0-14 15,0 0-21-15,0 0-20 16,34-12 36-16,5-1-17 16,10-1-26-16,7-3-15 0,2-2-15 15,1 2-5-15,-5-2-2 16,-2 4 0-16,-10 0-72 16,-6 6-105-16,-14 6-103 15,-10 3-120-15,-9 0-203 0</inkml:trace>
  <inkml:trace contextRef="#ctx0" brushRef="#br0" timeOffset="74636.1317">3178 13617 1156 0,'0'0'141'0,"0"0"-125"15,0 0 6-15,0 0-2 0,0 0-2 16,97-17 1-1,-58-3-2-15,10-2-17 0,23-16-6 16,-14 6-181-16,-6-3-349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4-12-28T10:02:36.468"/>
    </inkml:context>
    <inkml:brush xml:id="br0">
      <inkml:brushProperty name="width" value="0.05292" units="cm"/>
      <inkml:brushProperty name="height" value="0.05292" units="cm"/>
      <inkml:brushProperty name="color" value="#FF0000"/>
    </inkml:brush>
  </inkml:definitions>
  <inkml:trace contextRef="#ctx0" brushRef="#br0">999 13082 970 0,'0'0'152'0,"0"0"-45"15,0 0-23-15,0 0 32 16,0 0 16-16,0 0 4 15,112 83-20-15,-64-66-22 16,8-3 9-16,7-5-15 16,3-6 12-16,5-3-31 15,1-6 2-15,1-12-1 16,1-9-11-16,1-5-10 16,-2-6 6-16,2-6 0 15,-8-2-17-15,0-4 12 16,-8-4 7-16,-6-5-5 0,-7-3 1 15,-3 2-18 1,-5-1-9-16,-4 0 2 0,-7 1 4 16,0 2-7-16,-5 0 3 15,-3-1-4-15,-2 0 0 16,-4 0-4-16,-4-2-11 16,-1-3 1-16,-7-2-4 15,-1 0 0-15,-1-1 3 16,-16-3-1-16,-5 2-2 15,-8 1 6-15,-6 2-3 16,-10 2 0-16,-2 9-3 16,-10 6-6-16,0 9 9 15,-8 10-7-15,2 9-1 0,-9 8 5 16,3 7-6-16,-15 5 1 16,-15 13 5-16,-18 18-6 15,2 10 1-15,8 4-1 16,25-2 1-16,23-10 0 15,14-2 0-15,4 1 5 16,-7 5-6-16,-2 10-1 16,-4 7 0-16,9 5 0 15,7 2 0-15,9 14 1 16,5-8-6-16,10 3 6 16,3 3 0-16,9-12 0 15,3 5 1-15,0-3-1 16,13-2 0-16,7-2-2 15,7-3 1-15,4-2 0 16,5-3-1-16,4-3 1 0,2-4 0 16,2-6 1-16,1-5 1 15,1-2-1-15,-1-6-8 16,-1-3 7-16,0-3-5 16,-3-2-1-16,0-5-25 15,-5-1-64-15,-3-3-74 16,1-8-105-16,-10-3-259 15,-13-13-486-15</inkml:trace>
  <inkml:trace contextRef="#ctx0" brushRef="#br0" timeOffset="15788.0996">12480 14335 1175 0,'0'0'647'0,"0"0"-440"0,0 0-37 16,0 0-40 0,0 0 0-16,0 0 22 0,141-101-22 15,-20 42-27-15,17-7-33 16,-5 4-24-16,-13 12-20 16,-36 14-14-16,-18 8-5 15,-19 9-5-15,-8 1-2 16,1 0-42-16,-3 1-60 15,-7 3-64-15,-12 6-55 16,-18 8-87-16,-26 19-35 16,-14 9-204-16,-8 5-139 0</inkml:trace>
  <inkml:trace contextRef="#ctx0" brushRef="#br0" timeOffset="15990.0898">12632 14658 1715 0,'0'0'295'15,"0"0"-203"-15,0 0-6 16,104 26 50-16,-12-58 6 16,29-21-21-16,17-13-41 15,0-9-23-15,-5 0-27 16,-15 8-17-16,-5 0-13 16,-23 13-12-16,-25 13-105 15,-27 9-69-15,-38-3-105 16,0 5-281-16,-30 6-909 0</inkml:trace>
  <inkml:trace contextRef="#ctx0" brushRef="#br0" timeOffset="16539.8402">7062 14877 1375 0,'0'0'328'0,"0"0"-143"16,0 0-32-16,0 0-56 15,0 0-21-15,0 0-25 16,81-97-24-16,-32 63-15 15,8-4-11-15,2 0-1 16,1 4-105-16,-5 7-124 16,-13 11-322-16,-21 10-395 0</inkml:trace>
  <inkml:trace contextRef="#ctx0" brushRef="#br0" timeOffset="16704.8543">7016 15177 1899 0,'0'0'250'16,"0"0"-190"-16,0 0-60 16,85-34 2-16,18-31 8 15,59-34-9-15,37-13-1 16,26-4-37-16,-49 32-217 16,-37 26-579-16</inkml:trace>
  <inkml:trace contextRef="#ctx0" brushRef="#br0" timeOffset="17334.5936">19650 14645 1669 0,'0'0'510'16,"0"0"-380"-16,0 0 42 15,0 0 42-15,0 0-60 16,0 0-9-16,0 0-42 15,174-128-31-15,-28 62-28 16,5 1-23-16,-20 12-12 16,-38 20-8-16,-22 10-1 15,-26 12-47-15,-15 7-73 16,-6 4-137-16,-23 4-287 16,-1 10-232-16,-9 5-650 0</inkml:trace>
  <inkml:trace contextRef="#ctx0" brushRef="#br0" timeOffset="17518.3636">20096 14800 2046 0,'0'0'269'0,"127"-54"-191"16,-43 10-7-16,-2 0 94 15,-13 4-41-15,-30 13-76 16,-9-3-48-16,-16 2-116 15,-69-5-108-15,-19 9-364 16,-31 2-919-16</inkml:trace>
  <inkml:trace contextRef="#ctx0" brushRef="#br0" timeOffset="26253.4805">6813 7466 523 0,'0'0'257'16,"0"0"-89"-16,0 0 31 15,0 0-34-15,0 0-28 16,0 0-24-16,-4-5-26 0,4 5-30 16,0 0-22-16,8 0 34 15,6 6 16-15,4 1 1 16,3 0-5-16,6-1-16 16,3 2-4-16,4-4 6 15,6 1-8-15,2-1-19 16,4 2-13-16,0-1-4 15,0 0 0-15,1 0-4 16,0-1-7-16,0-1-6 16,0 0 3-16,3-3 6 15,2 0 1-15,0 0-3 16,0 0 2-16,-1 0-3 16,0-3 4-16,-3-1-2 0,-2 0 1 15,-4 0 0 1,-1 0 2-16,0-1-5 0,-1 1-1 15,0 1-2-15,-1 1 3 16,0 0 1-16,-3 1-2 16,1 1 2-16,-3 0 3 15,3 0 7-15,2 0-7 16,3 0-4-16,0 0 0 16,2 0 4-16,1 0-2 15,4 0-2-15,1 0 3 16,2 0-6-16,1 0 6 15,0-2-5-15,5 0 4 16,-1-2 0-16,-1 1 6 16,1 1-4-16,-2 2-7 15,-4-1-3-15,1-1 2 0,-1 1-1 16,1-1 4-16,-3 1-4 16,5 1 1-16,1 0 4 15,12 0-11-15,-1 0 22 16,4 0 23-16,6 0-27 15,3 0-7-15,18 0-12 16,-9 0 1-16,-10 0 7 16,-11 0-7-16,-9-2 5 15,6 2-5-15,9 0 11 16,-7 0-3-16,-5 0-3 16,-6 0-5-16,-3 0 7 15,-4 0 1-15,-2 3-3 0,-7 2-5 16,3 1 0-1,-2-1 5-15,0 1 6 0,2-1-1 16,1 1-5-16,1-2-5 16,0-1 8-16,1 0 4 15,3-2-4-15,0 0-3 16,2-1 0-16,5 0 2 16,5 0 1-16,4 0 1 15,5 0 1-15,5 0-4 16,12-5 5-16,16-2 2 15,13-4-1-15,2 0 0 16,-7 3 2-16,-13 2-4 16,-20 0 2-16,-17 4 19 15,-12-1-13-15,-4 2-13 16,6 1 9-16,7 0-4 0,4 0 2 16,-5 0-1-16,-4 0 6 15,-5 0 3-15,-4 0-4 16,-9 0-1-16,-7 0 2 15,-6 0-7-15,-9 0-1 16,-3 0-1-16,-3 0 5 16,0 0-2-16,-3 0-5 15,1 0-5-15,-2 0 5 16,1 0-6-16,-2 0 0 16,2 0 1-16,-1 0-2 15,1-3-18-15,-2-2-61 16,2 1-53-16,9-6-85 15,-1 2-306-15,2-3-410 0</inkml:trace>
  <inkml:trace contextRef="#ctx0" brushRef="#br0" timeOffset="30515.1161">8801 8405 201 0,'0'0'277'16,"0"0"-80"-16,0 0-6 0,0 0 42 16,0 0 37-16,0 0-15 15,-56 5-63-15,56-5-67 16,0 0-32-16,22 0-19 15,30 0 53-15,44-5 0 16,44-18-11-16,22-6-39 16,-3-2-26-16,-23 8-13 15,-41 7-11-15,-22 7-5 16,-21 1-8-16,-7 4-13 16,4-1 4-16,4 2-5 15,0 2-1-15,-10 1-33 16,-10 1-86-16,-6 12-65 15,6 13-102-15,-9-4-189 0,1-2-253 16</inkml:trace>
  <inkml:trace contextRef="#ctx0" brushRef="#br0" timeOffset="31014.9751">12328 8245 588 0,'0'0'281'16,"0"0"-3"-16,0 0-30 15,0 0-30-15,0 0-24 0,0 0-38 16,0 0-34-16,-8 12-34 16,8-12-23-16,18 3-9 15,9-3 39-15,14 0-25 16,9 0-24-16,8-10-21 16,3 0-14-16,-3-4-10 15,-3 3 5-15,-7 3-6 16,-8 0-47-16,-8 6-90 15,-10 2-165-15,-11 0-270 16,-10 0-168-16</inkml:trace>
  <inkml:trace contextRef="#ctx0" brushRef="#br0" timeOffset="31210.9003">12318 8485 1622 0,'0'0'214'0,"0"0"-158"0,0 0-41 16,0 0-5-16,96-20 32 16,-47 3 36-16,1-4-24 15,-1 1-21-15,-3 3-22 16,-4 2-11-16,6 1-90 16,-13 4-152-16,-5 0-348 0</inkml:trace>
  <inkml:trace contextRef="#ctx0" brushRef="#br0" timeOffset="33358.7258">5429 9440 1096 0,'0'0'301'15,"0"0"-51"-15,0 0 1 16,0 0-46-16,0 0-50 15,0 0-26-15,0 0-49 16,-3 4-38-16,24-10-5 16,16-12 23-16,8-3-20 15,15-9-19-15,4 2-5 16,0 0-10-16,-4 5-5 16,-10 6-1-16,-12 7-91 15,-16 10-106-15,-13 1-319 16,-9 11-197-16</inkml:trace>
  <inkml:trace contextRef="#ctx0" brushRef="#br0" timeOffset="33584.4981">5232 9783 1704 0,'0'0'298'16,"0"0"-182"-16,0 0 21 15,0 0 4-15,100-50 31 16,-55 24-33-16,7-4-54 16,3 1-37-16,6-1-24 15,2 5-14-15,1 0-10 16,3 3-57-16,24-6-114 16,-19 6-143-16,-7-2-559 0</inkml:trace>
  <inkml:trace contextRef="#ctx0" brushRef="#br0" timeOffset="36157.9233">12784 9241 502 0,'0'0'178'0,"0"0"-74"0,0 0-6 16,0 0 90-16,0 0-2 16,0 0-46-16,-57 8-2 15,56-6-19-15,-1-1-42 16,2 1-18-16,0-1 5 15,0 1-13-15,0 1-4 16,5 1 44-16,8 0 1 16,4-3-27-16,3-1-23 15,9 0 8-15,8-3 3 16,9-11-7-16,8-3-15 16,7-3-16-16,8-6-7 0,1 2-7 15,-1-1 11-15,-4 2-11 16,-5 5-1-16,-11 6-12 15,-12 7-76-15,-13 5-134 16,-21 5-147-16,-3 10-225 16,-3 1-438-16</inkml:trace>
  <inkml:trace contextRef="#ctx0" brushRef="#br0" timeOffset="36510.4746">12759 9484 971 0,'0'0'216'0,"0"0"-80"16,0 0-11-16,0 0 55 15,0 0 35-15,83-44-35 16,-34 20-24-16,20-9-38 16,19-6-43-16,-2 2-23 0,-9 4-27 15,-12 8-14 1,-11 11-11-16,6 2-24 0,32-4-170 15,-15 7-282-15,-9-1-520 16</inkml:trace>
  <inkml:trace contextRef="#ctx0" brushRef="#br0" timeOffset="37283.9613">16835 9436 1239 0,'0'0'245'0,"0"0"-94"16,0 0-30-16,0 0-2 15,0 0 26-15,0 0-26 16,0 0-14-16,39-8-31 16,0 3-34-16,8-4-17 15,8-6-9-15,2-2-7 16,2-1-4-16,-4 1-2 15,-5 1-1-15,-8 4-36 0,-12 3-113 16,-12 6-130-16,-11 3-273 16,-7 0-321-16</inkml:trace>
  <inkml:trace contextRef="#ctx0" brushRef="#br0" timeOffset="37531.4764">16748 9661 1724 0,'0'0'239'0,"0"0"-174"0,0 0-41 16,0 0 64-16,0 0 50 15,139-47-42-15,-37-3-26 16,33-19-35-16,21-10-24 15,0-3-10-15,-8 3-1 16,-16 3-60-16,-35 18-149 16,-19 7-411-16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7B7E2-897A-45C7-B495-5766492A75C2}" type="datetimeFigureOut">
              <a:rPr lang="en-IN" smtClean="0"/>
              <a:t>04-01-2025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74C39-1E61-487B-81E5-6525D3EFF4FC}" type="slidenum">
              <a:rPr lang="en-IN" smtClean="0"/>
              <a:t>‹#›</a:t>
            </a:fld>
            <a:endParaRPr lang="en-IN"/>
          </a:p>
        </p:txBody>
      </p:sp>
    </p:spTree>
    <p:extLst>
      <p:ext uri="{BB962C8B-B14F-4D97-AF65-F5344CB8AC3E}">
        <p14:creationId xmlns:p14="http://schemas.microsoft.com/office/powerpoint/2010/main" val="239653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8"/>
        <p:cNvGrpSpPr/>
        <p:nvPr/>
      </p:nvGrpSpPr>
      <p:grpSpPr>
        <a:xfrm>
          <a:off x="0" y="0"/>
          <a:ext cx="0" cy="0"/>
          <a:chOff x="0" y="0"/>
          <a:chExt cx="0" cy="0"/>
        </a:xfrm>
      </p:grpSpPr>
      <p:sp>
        <p:nvSpPr>
          <p:cNvPr id="2929" name="Google Shape;2929;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30" name="Google Shape;29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5479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5"/>
        <p:cNvGrpSpPr/>
        <p:nvPr/>
      </p:nvGrpSpPr>
      <p:grpSpPr>
        <a:xfrm>
          <a:off x="0" y="0"/>
          <a:ext cx="0" cy="0"/>
          <a:chOff x="0" y="0"/>
          <a:chExt cx="0" cy="0"/>
        </a:xfrm>
      </p:grpSpPr>
      <p:sp>
        <p:nvSpPr>
          <p:cNvPr id="3656" name="Google Shape;3656;p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57" name="Google Shape;3657;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2772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6"/>
        <p:cNvGrpSpPr/>
        <p:nvPr/>
      </p:nvGrpSpPr>
      <p:grpSpPr>
        <a:xfrm>
          <a:off x="0" y="0"/>
          <a:ext cx="0" cy="0"/>
          <a:chOff x="0" y="0"/>
          <a:chExt cx="0" cy="0"/>
        </a:xfrm>
      </p:grpSpPr>
      <p:sp>
        <p:nvSpPr>
          <p:cNvPr id="3677" name="Google Shape;3677;p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78" name="Google Shape;367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348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3"/>
        <p:cNvGrpSpPr/>
        <p:nvPr/>
      </p:nvGrpSpPr>
      <p:grpSpPr>
        <a:xfrm>
          <a:off x="0" y="0"/>
          <a:ext cx="0" cy="0"/>
          <a:chOff x="0" y="0"/>
          <a:chExt cx="0" cy="0"/>
        </a:xfrm>
      </p:grpSpPr>
      <p:sp>
        <p:nvSpPr>
          <p:cNvPr id="3684" name="Google Shape;368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85" name="Google Shape;3685;p5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6" name="Google Shape;3686;p5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24</a:t>
            </a:fld>
            <a:endParaRPr sz="1200" b="0" i="0" u="none" strike="noStrike" cap="none">
              <a:solidFill>
                <a:srgbClr val="000000"/>
              </a:solidFill>
              <a:latin typeface="Tahoma"/>
              <a:ea typeface="Tahoma"/>
              <a:cs typeface="Tahoma"/>
              <a:sym typeface="Tahoma"/>
            </a:endParaRPr>
          </a:p>
        </p:txBody>
      </p:sp>
    </p:spTree>
    <p:extLst>
      <p:ext uri="{BB962C8B-B14F-4D97-AF65-F5344CB8AC3E}">
        <p14:creationId xmlns:p14="http://schemas.microsoft.com/office/powerpoint/2010/main" val="3474839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g2a91b469c0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5" name="Google Shape;3695;g2a91b469c0f_1_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96" name="Google Shape;3696;g2a91b469c0f_1_1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extLst>
      <p:ext uri="{BB962C8B-B14F-4D97-AF65-F5344CB8AC3E}">
        <p14:creationId xmlns:p14="http://schemas.microsoft.com/office/powerpoint/2010/main" val="70964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F74C39-1E61-487B-81E5-6525D3EFF4FC}" type="slidenum">
              <a:rPr lang="en-IN" smtClean="0"/>
              <a:t>8</a:t>
            </a:fld>
            <a:endParaRPr lang="en-IN"/>
          </a:p>
        </p:txBody>
      </p:sp>
    </p:spTree>
    <p:extLst>
      <p:ext uri="{BB962C8B-B14F-4D97-AF65-F5344CB8AC3E}">
        <p14:creationId xmlns:p14="http://schemas.microsoft.com/office/powerpoint/2010/main" val="307317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F74C39-1E61-487B-81E5-6525D3EFF4FC}" type="slidenum">
              <a:rPr lang="en-IN" smtClean="0"/>
              <a:t>11</a:t>
            </a:fld>
            <a:endParaRPr lang="en-IN"/>
          </a:p>
        </p:txBody>
      </p:sp>
    </p:spTree>
    <p:extLst>
      <p:ext uri="{BB962C8B-B14F-4D97-AF65-F5344CB8AC3E}">
        <p14:creationId xmlns:p14="http://schemas.microsoft.com/office/powerpoint/2010/main" val="84188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F74C39-1E61-487B-81E5-6525D3EFF4FC}" type="slidenum">
              <a:rPr lang="en-IN" smtClean="0"/>
              <a:t>12</a:t>
            </a:fld>
            <a:endParaRPr lang="en-IN"/>
          </a:p>
        </p:txBody>
      </p:sp>
    </p:spTree>
    <p:extLst>
      <p:ext uri="{BB962C8B-B14F-4D97-AF65-F5344CB8AC3E}">
        <p14:creationId xmlns:p14="http://schemas.microsoft.com/office/powerpoint/2010/main" val="90869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Increasing recall (high true positive rate) for the tumor classification model means capturing as many actual tumorous cases as possible. However, this may lead to low precision (high false positive rate) as the model will classify many non-tumorous cases as tumorous.</a:t>
            </a:r>
            <a:endParaRPr lang="en-IN" dirty="0"/>
          </a:p>
        </p:txBody>
      </p:sp>
      <p:sp>
        <p:nvSpPr>
          <p:cNvPr id="4" name="Slide Number Placeholder 3"/>
          <p:cNvSpPr>
            <a:spLocks noGrp="1"/>
          </p:cNvSpPr>
          <p:nvPr>
            <p:ph type="sldNum" sz="quarter" idx="10"/>
          </p:nvPr>
        </p:nvSpPr>
        <p:spPr/>
        <p:txBody>
          <a:bodyPr/>
          <a:lstStyle/>
          <a:p>
            <a:fld id="{68F74C39-1E61-487B-81E5-6525D3EFF4FC}" type="slidenum">
              <a:rPr lang="en-IN" smtClean="0"/>
              <a:t>17</a:t>
            </a:fld>
            <a:endParaRPr lang="en-IN"/>
          </a:p>
        </p:txBody>
      </p:sp>
    </p:spTree>
    <p:extLst>
      <p:ext uri="{BB962C8B-B14F-4D97-AF65-F5344CB8AC3E}">
        <p14:creationId xmlns:p14="http://schemas.microsoft.com/office/powerpoint/2010/main" val="4045440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F74C39-1E61-487B-81E5-6525D3EFF4FC}" type="slidenum">
              <a:rPr lang="en-IN" smtClean="0"/>
              <a:t>18</a:t>
            </a:fld>
            <a:endParaRPr lang="en-IN"/>
          </a:p>
        </p:txBody>
      </p:sp>
    </p:spTree>
    <p:extLst>
      <p:ext uri="{BB962C8B-B14F-4D97-AF65-F5344CB8AC3E}">
        <p14:creationId xmlns:p14="http://schemas.microsoft.com/office/powerpoint/2010/main" val="168962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9"/>
        <p:cNvGrpSpPr/>
        <p:nvPr/>
      </p:nvGrpSpPr>
      <p:grpSpPr>
        <a:xfrm>
          <a:off x="0" y="0"/>
          <a:ext cx="0" cy="0"/>
          <a:chOff x="0" y="0"/>
          <a:chExt cx="0" cy="0"/>
        </a:xfrm>
      </p:grpSpPr>
      <p:sp>
        <p:nvSpPr>
          <p:cNvPr id="3630" name="Google Shape;3630;p5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31" name="Google Shape;3631;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6099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p5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38" name="Google Shape;363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1537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8"/>
        <p:cNvGrpSpPr/>
        <p:nvPr/>
      </p:nvGrpSpPr>
      <p:grpSpPr>
        <a:xfrm>
          <a:off x="0" y="0"/>
          <a:ext cx="0" cy="0"/>
          <a:chOff x="0" y="0"/>
          <a:chExt cx="0" cy="0"/>
        </a:xfrm>
      </p:grpSpPr>
      <p:sp>
        <p:nvSpPr>
          <p:cNvPr id="3649" name="Google Shape;3649;p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50" name="Google Shape;365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91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fontAlgn="base">
              <a:spcBef>
                <a:spcPct val="0"/>
              </a:spcBef>
              <a:spcAft>
                <a:spcPct val="0"/>
              </a:spcAft>
              <a:defRPr/>
            </a:pPr>
            <a:endParaRPr lang="en-US" sz="1600">
              <a:solidFill>
                <a:prstClr val="black"/>
              </a:solidFill>
              <a:latin typeface="Tahoma" charset="0"/>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fontAlgn="base">
              <a:spcBef>
                <a:spcPct val="0"/>
              </a:spcBef>
              <a:spcAft>
                <a:spcPct val="0"/>
              </a:spcAft>
              <a:defRPr/>
            </a:pPr>
            <a:r>
              <a:rPr lang="en-US" sz="1600">
                <a:solidFill>
                  <a:prstClr val="black"/>
                </a:solidFill>
                <a:latin typeface="Tahoma" charset="0"/>
              </a:rPr>
              <a:t>IS ZC464, Machine Learning</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fontAlgn="base">
              <a:spcBef>
                <a:spcPct val="0"/>
              </a:spcBef>
              <a:spcAft>
                <a:spcPct val="0"/>
              </a:spcAft>
              <a:defRPr/>
            </a:pPr>
            <a:fld id="{60DB935C-A2BB-404C-A6C5-67E9068028EC}" type="slidenum">
              <a:rPr lang="en-US" sz="1600">
                <a:solidFill>
                  <a:prstClr val="black"/>
                </a:solidFill>
                <a:latin typeface="Tahoma" charset="0"/>
              </a:rPr>
              <a:pPr fontAlgn="base">
                <a:spcBef>
                  <a:spcPct val="0"/>
                </a:spcBef>
                <a:spcAft>
                  <a:spcPct val="0"/>
                </a:spcAft>
                <a:defRPr/>
              </a:pPr>
              <a:t>‹#›</a:t>
            </a:fld>
            <a:endParaRPr lang="en-US" sz="1600">
              <a:solidFill>
                <a:prstClr val="black"/>
              </a:solidFill>
              <a:latin typeface="Tahoma" charset="0"/>
            </a:endParaRPr>
          </a:p>
        </p:txBody>
      </p:sp>
    </p:spTree>
    <p:extLst>
      <p:ext uri="{BB962C8B-B14F-4D97-AF65-F5344CB8AC3E}">
        <p14:creationId xmlns:p14="http://schemas.microsoft.com/office/powerpoint/2010/main" val="90406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19299938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29013277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19585160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20371915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37984150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29246286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39642389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2093354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310499630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21443483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600">
                <a:latin typeface="Cambria" panose="02040503050406030204" pitchFamily="18" charset="0"/>
                <a:ea typeface="Cambria" panose="02040503050406030204" pitchFamily="18" charset="0"/>
              </a:defRPr>
            </a:lvl1pPr>
          </a:lstStyle>
          <a:p>
            <a:r>
              <a:rPr lang="en-US" dirty="0" smtClean="0"/>
              <a:t>Click to edit Master title style</a:t>
            </a:r>
            <a:endParaRPr lang="en-IN" dirty="0"/>
          </a:p>
        </p:txBody>
      </p:sp>
      <p:sp>
        <p:nvSpPr>
          <p:cNvPr id="3" name="Content Placeholder 2"/>
          <p:cNvSpPr>
            <a:spLocks noGrp="1"/>
          </p:cNvSpPr>
          <p:nvPr>
            <p:ph idx="1"/>
          </p:nvPr>
        </p:nvSpPr>
        <p:spPr/>
        <p:txBody>
          <a:bodyPr>
            <a:normAutofit/>
          </a:bodyPr>
          <a:lstStyle>
            <a:lvl1pPr>
              <a:defRPr sz="24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294968441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2410394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163891130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fontAlgn="base">
              <a:spcBef>
                <a:spcPct val="0"/>
              </a:spcBef>
              <a:spcAft>
                <a:spcPct val="0"/>
              </a:spcAft>
              <a:defRPr/>
            </a:pPr>
            <a:endParaRPr lang="en-US" sz="1600">
              <a:solidFill>
                <a:prstClr val="black"/>
              </a:solidFill>
              <a:latin typeface="Tahoma" charset="0"/>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fontAlgn="base">
              <a:spcBef>
                <a:spcPct val="0"/>
              </a:spcBef>
              <a:spcAft>
                <a:spcPct val="0"/>
              </a:spcAft>
              <a:defRPr/>
            </a:pPr>
            <a:r>
              <a:rPr lang="en-US" sz="1600">
                <a:solidFill>
                  <a:prstClr val="black"/>
                </a:solidFill>
                <a:latin typeface="Tahoma" charset="0"/>
              </a:rPr>
              <a:t>IS ZC464, Machine Learning</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fontAlgn="base">
              <a:spcBef>
                <a:spcPct val="0"/>
              </a:spcBef>
              <a:spcAft>
                <a:spcPct val="0"/>
              </a:spcAft>
              <a:defRPr/>
            </a:pPr>
            <a:fld id="{60DB935C-A2BB-404C-A6C5-67E9068028EC}" type="slidenum">
              <a:rPr lang="en-US" sz="1600">
                <a:solidFill>
                  <a:prstClr val="black"/>
                </a:solidFill>
                <a:latin typeface="Tahoma" charset="0"/>
              </a:rPr>
              <a:pPr fontAlgn="base">
                <a:spcBef>
                  <a:spcPct val="0"/>
                </a:spcBef>
                <a:spcAft>
                  <a:spcPct val="0"/>
                </a:spcAft>
                <a:defRPr/>
              </a:pPr>
              <a:t>‹#›</a:t>
            </a:fld>
            <a:endParaRPr lang="en-US" sz="1600">
              <a:solidFill>
                <a:prstClr val="black"/>
              </a:solidFill>
              <a:latin typeface="Tahoma" charset="0"/>
            </a:endParaRPr>
          </a:p>
        </p:txBody>
      </p:sp>
    </p:spTree>
    <p:extLst>
      <p:ext uri="{BB962C8B-B14F-4D97-AF65-F5344CB8AC3E}">
        <p14:creationId xmlns:p14="http://schemas.microsoft.com/office/powerpoint/2010/main" val="4197887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609600" y="6356351"/>
            <a:ext cx="2844800" cy="365125"/>
          </a:xfrm>
          <a:prstGeom prst="rect">
            <a:avLst/>
          </a:prstGeom>
        </p:spPr>
        <p:txBody>
          <a:bodyPr/>
          <a:lstStyle/>
          <a:p>
            <a:pPr fontAlgn="base">
              <a:spcBef>
                <a:spcPct val="0"/>
              </a:spcBef>
              <a:spcAft>
                <a:spcPct val="0"/>
              </a:spcAft>
              <a:defRPr/>
            </a:pPr>
            <a:endParaRPr lang="en-US" sz="1600">
              <a:solidFill>
                <a:prstClr val="black"/>
              </a:solidFill>
              <a:latin typeface="Tahoma" charset="0"/>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fontAlgn="base">
              <a:spcBef>
                <a:spcPct val="0"/>
              </a:spcBef>
              <a:spcAft>
                <a:spcPct val="0"/>
              </a:spcAft>
              <a:defRPr/>
            </a:pPr>
            <a:r>
              <a:rPr lang="en-US" sz="1600">
                <a:solidFill>
                  <a:prstClr val="black"/>
                </a:solidFill>
                <a:latin typeface="Tahoma" charset="0"/>
              </a:rPr>
              <a:t>IS ZC464, Machine Learning</a:t>
            </a: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pPr fontAlgn="base">
              <a:spcBef>
                <a:spcPct val="0"/>
              </a:spcBef>
              <a:spcAft>
                <a:spcPct val="0"/>
              </a:spcAft>
              <a:defRPr/>
            </a:pPr>
            <a:fld id="{60DB935C-A2BB-404C-A6C5-67E9068028EC}" type="slidenum">
              <a:rPr lang="en-US" sz="1600">
                <a:solidFill>
                  <a:prstClr val="black"/>
                </a:solidFill>
                <a:latin typeface="Tahoma" charset="0"/>
              </a:rPr>
              <a:pPr fontAlgn="base">
                <a:spcBef>
                  <a:spcPct val="0"/>
                </a:spcBef>
                <a:spcAft>
                  <a:spcPct val="0"/>
                </a:spcAft>
                <a:defRPr/>
              </a:pPr>
              <a:t>‹#›</a:t>
            </a:fld>
            <a:endParaRPr lang="en-US" sz="1600">
              <a:solidFill>
                <a:prstClr val="black"/>
              </a:solidFill>
              <a:latin typeface="Tahoma" charset="0"/>
            </a:endParaRPr>
          </a:p>
        </p:txBody>
      </p:sp>
    </p:spTree>
    <p:extLst>
      <p:ext uri="{BB962C8B-B14F-4D97-AF65-F5344CB8AC3E}">
        <p14:creationId xmlns:p14="http://schemas.microsoft.com/office/powerpoint/2010/main" val="2479752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609600" y="6356351"/>
            <a:ext cx="2844800" cy="365125"/>
          </a:xfrm>
          <a:prstGeom prst="rect">
            <a:avLst/>
          </a:prstGeom>
        </p:spPr>
        <p:txBody>
          <a:bodyPr/>
          <a:lstStyle/>
          <a:p>
            <a:pPr fontAlgn="base">
              <a:spcBef>
                <a:spcPct val="0"/>
              </a:spcBef>
              <a:spcAft>
                <a:spcPct val="0"/>
              </a:spcAft>
              <a:defRPr/>
            </a:pPr>
            <a:endParaRPr lang="en-US" sz="1600">
              <a:solidFill>
                <a:prstClr val="black"/>
              </a:solidFill>
              <a:latin typeface="Tahoma" charset="0"/>
            </a:endParaRP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pPr fontAlgn="base">
              <a:spcBef>
                <a:spcPct val="0"/>
              </a:spcBef>
              <a:spcAft>
                <a:spcPct val="0"/>
              </a:spcAft>
              <a:defRPr/>
            </a:pPr>
            <a:r>
              <a:rPr lang="en-US" sz="1600">
                <a:solidFill>
                  <a:prstClr val="black"/>
                </a:solidFill>
                <a:latin typeface="Tahoma" charset="0"/>
              </a:rPr>
              <a:t>IS ZC464, Machine Learning</a:t>
            </a:r>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pPr fontAlgn="base">
              <a:spcBef>
                <a:spcPct val="0"/>
              </a:spcBef>
              <a:spcAft>
                <a:spcPct val="0"/>
              </a:spcAft>
              <a:defRPr/>
            </a:pPr>
            <a:fld id="{60DB935C-A2BB-404C-A6C5-67E9068028EC}" type="slidenum">
              <a:rPr lang="en-US" sz="1600">
                <a:solidFill>
                  <a:prstClr val="black"/>
                </a:solidFill>
                <a:latin typeface="Tahoma" charset="0"/>
              </a:rPr>
              <a:pPr fontAlgn="base">
                <a:spcBef>
                  <a:spcPct val="0"/>
                </a:spcBef>
                <a:spcAft>
                  <a:spcPct val="0"/>
                </a:spcAft>
                <a:defRPr/>
              </a:pPr>
              <a:t>‹#›</a:t>
            </a:fld>
            <a:endParaRPr lang="en-US" sz="1600">
              <a:solidFill>
                <a:prstClr val="black"/>
              </a:solidFill>
              <a:latin typeface="Tahoma" charset="0"/>
            </a:endParaRPr>
          </a:p>
        </p:txBody>
      </p:sp>
    </p:spTree>
    <p:extLst>
      <p:ext uri="{BB962C8B-B14F-4D97-AF65-F5344CB8AC3E}">
        <p14:creationId xmlns:p14="http://schemas.microsoft.com/office/powerpoint/2010/main" val="2833007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609600" y="6356351"/>
            <a:ext cx="2844800" cy="365125"/>
          </a:xfrm>
          <a:prstGeom prst="rect">
            <a:avLst/>
          </a:prstGeom>
        </p:spPr>
        <p:txBody>
          <a:bodyPr/>
          <a:lstStyle/>
          <a:p>
            <a:pPr fontAlgn="base">
              <a:spcBef>
                <a:spcPct val="0"/>
              </a:spcBef>
              <a:spcAft>
                <a:spcPct val="0"/>
              </a:spcAft>
              <a:defRPr/>
            </a:pPr>
            <a:endParaRPr lang="en-US" sz="1600">
              <a:solidFill>
                <a:prstClr val="black"/>
              </a:solidFill>
              <a:latin typeface="Tahoma" charset="0"/>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pPr fontAlgn="base">
              <a:spcBef>
                <a:spcPct val="0"/>
              </a:spcBef>
              <a:spcAft>
                <a:spcPct val="0"/>
              </a:spcAft>
              <a:defRPr/>
            </a:pPr>
            <a:r>
              <a:rPr lang="en-US" sz="1600">
                <a:solidFill>
                  <a:prstClr val="black"/>
                </a:solidFill>
                <a:latin typeface="Tahoma" charset="0"/>
              </a:rPr>
              <a:t>IS ZC464, Machine Learning</a:t>
            </a: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pPr fontAlgn="base">
              <a:spcBef>
                <a:spcPct val="0"/>
              </a:spcBef>
              <a:spcAft>
                <a:spcPct val="0"/>
              </a:spcAft>
              <a:defRPr/>
            </a:pPr>
            <a:fld id="{60DB935C-A2BB-404C-A6C5-67E9068028EC}" type="slidenum">
              <a:rPr lang="en-US" sz="1600">
                <a:solidFill>
                  <a:prstClr val="black"/>
                </a:solidFill>
                <a:latin typeface="Tahoma" charset="0"/>
              </a:rPr>
              <a:pPr fontAlgn="base">
                <a:spcBef>
                  <a:spcPct val="0"/>
                </a:spcBef>
                <a:spcAft>
                  <a:spcPct val="0"/>
                </a:spcAft>
                <a:defRPr/>
              </a:pPr>
              <a:t>‹#›</a:t>
            </a:fld>
            <a:endParaRPr lang="en-US" sz="1600">
              <a:solidFill>
                <a:prstClr val="black"/>
              </a:solidFill>
              <a:latin typeface="Tahoma" charset="0"/>
            </a:endParaRPr>
          </a:p>
        </p:txBody>
      </p:sp>
    </p:spTree>
    <p:extLst>
      <p:ext uri="{BB962C8B-B14F-4D97-AF65-F5344CB8AC3E}">
        <p14:creationId xmlns:p14="http://schemas.microsoft.com/office/powerpoint/2010/main" val="76915184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pPr fontAlgn="base">
              <a:spcBef>
                <a:spcPct val="0"/>
              </a:spcBef>
              <a:spcAft>
                <a:spcPct val="0"/>
              </a:spcAft>
              <a:defRPr/>
            </a:pPr>
            <a:endParaRPr lang="en-US" sz="1600">
              <a:solidFill>
                <a:prstClr val="black"/>
              </a:solidFill>
              <a:latin typeface="Tahoma" charset="0"/>
            </a:endParaRPr>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pPr fontAlgn="base">
              <a:spcBef>
                <a:spcPct val="0"/>
              </a:spcBef>
              <a:spcAft>
                <a:spcPct val="0"/>
              </a:spcAft>
              <a:defRPr/>
            </a:pPr>
            <a:r>
              <a:rPr lang="en-US" sz="1600">
                <a:solidFill>
                  <a:prstClr val="black"/>
                </a:solidFill>
                <a:latin typeface="Tahoma" charset="0"/>
              </a:rPr>
              <a:t>IS ZC464, Machine Learning</a:t>
            </a:r>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pPr fontAlgn="base">
              <a:spcBef>
                <a:spcPct val="0"/>
              </a:spcBef>
              <a:spcAft>
                <a:spcPct val="0"/>
              </a:spcAft>
              <a:defRPr/>
            </a:pPr>
            <a:fld id="{60DB935C-A2BB-404C-A6C5-67E9068028EC}" type="slidenum">
              <a:rPr lang="en-US" sz="1600">
                <a:solidFill>
                  <a:prstClr val="black"/>
                </a:solidFill>
                <a:latin typeface="Tahoma" charset="0"/>
              </a:rPr>
              <a:pPr fontAlgn="base">
                <a:spcBef>
                  <a:spcPct val="0"/>
                </a:spcBef>
                <a:spcAft>
                  <a:spcPct val="0"/>
                </a:spcAft>
                <a:defRPr/>
              </a:pPr>
              <a:t>‹#›</a:t>
            </a:fld>
            <a:endParaRPr lang="en-US" sz="1600">
              <a:solidFill>
                <a:prstClr val="black"/>
              </a:solidFill>
              <a:latin typeface="Tahoma" charset="0"/>
            </a:endParaRPr>
          </a:p>
        </p:txBody>
      </p:sp>
    </p:spTree>
    <p:extLst>
      <p:ext uri="{BB962C8B-B14F-4D97-AF65-F5344CB8AC3E}">
        <p14:creationId xmlns:p14="http://schemas.microsoft.com/office/powerpoint/2010/main" val="97052546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pPr fontAlgn="base">
              <a:spcBef>
                <a:spcPct val="0"/>
              </a:spcBef>
              <a:spcAft>
                <a:spcPct val="0"/>
              </a:spcAft>
              <a:defRPr/>
            </a:pPr>
            <a:endParaRPr lang="en-US" sz="1600">
              <a:solidFill>
                <a:prstClr val="black"/>
              </a:solidFill>
              <a:latin typeface="Tahoma" charset="0"/>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fontAlgn="base">
              <a:spcBef>
                <a:spcPct val="0"/>
              </a:spcBef>
              <a:spcAft>
                <a:spcPct val="0"/>
              </a:spcAft>
              <a:defRPr/>
            </a:pPr>
            <a:r>
              <a:rPr lang="en-US" sz="1600">
                <a:solidFill>
                  <a:prstClr val="black"/>
                </a:solidFill>
                <a:latin typeface="Tahoma" charset="0"/>
              </a:rPr>
              <a:t>IS ZC464, Machine Learning</a:t>
            </a: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pPr fontAlgn="base">
              <a:spcBef>
                <a:spcPct val="0"/>
              </a:spcBef>
              <a:spcAft>
                <a:spcPct val="0"/>
              </a:spcAft>
              <a:defRPr/>
            </a:pPr>
            <a:fld id="{60DB935C-A2BB-404C-A6C5-67E9068028EC}" type="slidenum">
              <a:rPr lang="en-US" sz="1600">
                <a:solidFill>
                  <a:prstClr val="black"/>
                </a:solidFill>
                <a:latin typeface="Tahoma" charset="0"/>
              </a:rPr>
              <a:pPr fontAlgn="base">
                <a:spcBef>
                  <a:spcPct val="0"/>
                </a:spcBef>
                <a:spcAft>
                  <a:spcPct val="0"/>
                </a:spcAft>
                <a:defRPr/>
              </a:pPr>
              <a:t>‹#›</a:t>
            </a:fld>
            <a:endParaRPr lang="en-US" sz="1600">
              <a:solidFill>
                <a:prstClr val="black"/>
              </a:solidFill>
              <a:latin typeface="Tahoma" charset="0"/>
            </a:endParaRPr>
          </a:p>
        </p:txBody>
      </p:sp>
    </p:spTree>
    <p:extLst>
      <p:ext uri="{BB962C8B-B14F-4D97-AF65-F5344CB8AC3E}">
        <p14:creationId xmlns:p14="http://schemas.microsoft.com/office/powerpoint/2010/main" val="1594018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pPr fontAlgn="base">
              <a:spcBef>
                <a:spcPct val="0"/>
              </a:spcBef>
              <a:spcAft>
                <a:spcPct val="0"/>
              </a:spcAft>
              <a:defRPr/>
            </a:pPr>
            <a:endParaRPr lang="en-US" sz="1600">
              <a:solidFill>
                <a:prstClr val="black"/>
              </a:solidFill>
              <a:latin typeface="Tahoma" charset="0"/>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fontAlgn="base">
              <a:spcBef>
                <a:spcPct val="0"/>
              </a:spcBef>
              <a:spcAft>
                <a:spcPct val="0"/>
              </a:spcAft>
              <a:defRPr/>
            </a:pPr>
            <a:r>
              <a:rPr lang="en-US" sz="1600">
                <a:solidFill>
                  <a:prstClr val="black"/>
                </a:solidFill>
                <a:latin typeface="Tahoma" charset="0"/>
              </a:rPr>
              <a:t>IS ZC464, Machine Learning</a:t>
            </a: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pPr fontAlgn="base">
              <a:spcBef>
                <a:spcPct val="0"/>
              </a:spcBef>
              <a:spcAft>
                <a:spcPct val="0"/>
              </a:spcAft>
              <a:defRPr/>
            </a:pPr>
            <a:fld id="{60DB935C-A2BB-404C-A6C5-67E9068028EC}" type="slidenum">
              <a:rPr lang="en-US" sz="1600">
                <a:solidFill>
                  <a:prstClr val="black"/>
                </a:solidFill>
                <a:latin typeface="Tahoma" charset="0"/>
              </a:rPr>
              <a:pPr fontAlgn="base">
                <a:spcBef>
                  <a:spcPct val="0"/>
                </a:spcBef>
                <a:spcAft>
                  <a:spcPct val="0"/>
                </a:spcAft>
                <a:defRPr/>
              </a:pPr>
              <a:t>‹#›</a:t>
            </a:fld>
            <a:endParaRPr lang="en-US" sz="1600">
              <a:solidFill>
                <a:prstClr val="black"/>
              </a:solidFill>
              <a:latin typeface="Tahoma" charset="0"/>
            </a:endParaRPr>
          </a:p>
        </p:txBody>
      </p:sp>
    </p:spTree>
    <p:extLst>
      <p:ext uri="{BB962C8B-B14F-4D97-AF65-F5344CB8AC3E}">
        <p14:creationId xmlns:p14="http://schemas.microsoft.com/office/powerpoint/2010/main" val="33143692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fontAlgn="base">
              <a:spcBef>
                <a:spcPct val="0"/>
              </a:spcBef>
              <a:spcAft>
                <a:spcPct val="0"/>
              </a:spcAft>
              <a:defRPr/>
            </a:pPr>
            <a:endParaRPr lang="en-US" sz="1600">
              <a:solidFill>
                <a:prstClr val="black"/>
              </a:solidFill>
              <a:latin typeface="Tahoma" charset="0"/>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fontAlgn="base">
              <a:spcBef>
                <a:spcPct val="0"/>
              </a:spcBef>
              <a:spcAft>
                <a:spcPct val="0"/>
              </a:spcAft>
              <a:defRPr/>
            </a:pPr>
            <a:r>
              <a:rPr lang="en-US" sz="1600">
                <a:solidFill>
                  <a:prstClr val="black"/>
                </a:solidFill>
                <a:latin typeface="Tahoma" charset="0"/>
              </a:rPr>
              <a:t>IS ZC464, Machine Learning</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fontAlgn="base">
              <a:spcBef>
                <a:spcPct val="0"/>
              </a:spcBef>
              <a:spcAft>
                <a:spcPct val="0"/>
              </a:spcAft>
              <a:defRPr/>
            </a:pPr>
            <a:fld id="{60DB935C-A2BB-404C-A6C5-67E9068028EC}" type="slidenum">
              <a:rPr lang="en-US" sz="1600">
                <a:solidFill>
                  <a:prstClr val="black"/>
                </a:solidFill>
                <a:latin typeface="Tahoma" charset="0"/>
              </a:rPr>
              <a:pPr fontAlgn="base">
                <a:spcBef>
                  <a:spcPct val="0"/>
                </a:spcBef>
                <a:spcAft>
                  <a:spcPct val="0"/>
                </a:spcAft>
                <a:defRPr/>
              </a:pPr>
              <a:t>‹#›</a:t>
            </a:fld>
            <a:endParaRPr lang="en-US" sz="1600">
              <a:solidFill>
                <a:prstClr val="black"/>
              </a:solidFill>
              <a:latin typeface="Tahoma" charset="0"/>
            </a:endParaRPr>
          </a:p>
        </p:txBody>
      </p:sp>
    </p:spTree>
    <p:extLst>
      <p:ext uri="{BB962C8B-B14F-4D97-AF65-F5344CB8AC3E}">
        <p14:creationId xmlns:p14="http://schemas.microsoft.com/office/powerpoint/2010/main" val="113705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600">
                <a:latin typeface="Cambria" panose="02040503050406030204" pitchFamily="18" charset="0"/>
                <a:ea typeface="Cambria" panose="02040503050406030204" pitchFamily="18" charset="0"/>
              </a:defRPr>
            </a:lvl1pPr>
          </a:lstStyle>
          <a:p>
            <a:r>
              <a:rPr lang="en-US" dirty="0" smtClean="0"/>
              <a:t>Click to edit Master title style</a:t>
            </a:r>
            <a:endParaRPr lang="en-IN" dirty="0"/>
          </a:p>
        </p:txBody>
      </p:sp>
      <p:sp>
        <p:nvSpPr>
          <p:cNvPr id="3" name="Content Placeholder 2"/>
          <p:cNvSpPr>
            <a:spLocks noGrp="1"/>
          </p:cNvSpPr>
          <p:nvPr>
            <p:ph idx="1"/>
          </p:nvPr>
        </p:nvSpPr>
        <p:spPr/>
        <p:txBody>
          <a:bodyPr>
            <a:normAutofit/>
          </a:bodyPr>
          <a:lstStyle>
            <a:lvl1pPr>
              <a:defRPr sz="24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221590590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fontAlgn="base">
              <a:spcBef>
                <a:spcPct val="0"/>
              </a:spcBef>
              <a:spcAft>
                <a:spcPct val="0"/>
              </a:spcAft>
              <a:defRPr/>
            </a:pPr>
            <a:endParaRPr lang="en-US" sz="1600">
              <a:solidFill>
                <a:prstClr val="black"/>
              </a:solidFill>
              <a:latin typeface="Tahoma" charset="0"/>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fontAlgn="base">
              <a:spcBef>
                <a:spcPct val="0"/>
              </a:spcBef>
              <a:spcAft>
                <a:spcPct val="0"/>
              </a:spcAft>
              <a:defRPr/>
            </a:pPr>
            <a:r>
              <a:rPr lang="en-US" sz="1600">
                <a:solidFill>
                  <a:prstClr val="black"/>
                </a:solidFill>
                <a:latin typeface="Tahoma" charset="0"/>
              </a:rPr>
              <a:t>IS ZC464, Machine Learning</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fontAlgn="base">
              <a:spcBef>
                <a:spcPct val="0"/>
              </a:spcBef>
              <a:spcAft>
                <a:spcPct val="0"/>
              </a:spcAft>
              <a:defRPr/>
            </a:pPr>
            <a:fld id="{60DB935C-A2BB-404C-A6C5-67E9068028EC}" type="slidenum">
              <a:rPr lang="en-US" sz="1600">
                <a:solidFill>
                  <a:prstClr val="black"/>
                </a:solidFill>
                <a:latin typeface="Tahoma" charset="0"/>
              </a:rPr>
              <a:pPr fontAlgn="base">
                <a:spcBef>
                  <a:spcPct val="0"/>
                </a:spcBef>
                <a:spcAft>
                  <a:spcPct val="0"/>
                </a:spcAft>
                <a:defRPr/>
              </a:pPr>
              <a:t>‹#›</a:t>
            </a:fld>
            <a:endParaRPr lang="en-US" sz="1600">
              <a:solidFill>
                <a:prstClr val="black"/>
              </a:solidFill>
              <a:latin typeface="Tahoma" charset="0"/>
            </a:endParaRPr>
          </a:p>
        </p:txBody>
      </p:sp>
    </p:spTree>
    <p:extLst>
      <p:ext uri="{BB962C8B-B14F-4D97-AF65-F5344CB8AC3E}">
        <p14:creationId xmlns:p14="http://schemas.microsoft.com/office/powerpoint/2010/main" val="2485502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dirty="0">
              <a:solidFill>
                <a:prstClr val="white"/>
              </a:solidFill>
              <a:latin typeface="Arial" pitchFamily="34" charset="0"/>
              <a:cs typeface="Arial" pitchFamily="34" charset="0"/>
            </a:endParaRPr>
          </a:p>
        </p:txBody>
      </p:sp>
      <p:sp>
        <p:nvSpPr>
          <p:cNvPr id="5" name="Rectangle 4"/>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6" name="Rectangle 5"/>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8" name="Rectangle 7"/>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101600" y="3352801"/>
            <a:ext cx="2743200" cy="1979613"/>
          </a:xfrm>
          <a:prstGeom prst="rect">
            <a:avLst/>
          </a:prstGeom>
          <a:noFill/>
          <a:ln w="9525">
            <a:noFill/>
            <a:miter lim="800000"/>
            <a:headEnd/>
            <a:tailEnd/>
          </a:ln>
        </p:spPr>
      </p:pic>
      <p:sp>
        <p:nvSpPr>
          <p:cNvPr id="10" name="TextBox 9"/>
          <p:cNvSpPr txBox="1"/>
          <p:nvPr/>
        </p:nvSpPr>
        <p:spPr>
          <a:xfrm>
            <a:off x="-101600" y="5257800"/>
            <a:ext cx="2946400" cy="554038"/>
          </a:xfrm>
          <a:prstGeom prst="rect">
            <a:avLst/>
          </a:prstGeom>
          <a:noFill/>
        </p:spPr>
        <p:txBody>
          <a:bodyPr>
            <a:spAutoFit/>
          </a:bodyPr>
          <a:lstStyle/>
          <a:p>
            <a:pPr algn="ctr" fontAlgn="base">
              <a:spcBef>
                <a:spcPct val="0"/>
              </a:spcBef>
              <a:spcAft>
                <a:spcPct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203200" y="56673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sp>
        <p:nvSpPr>
          <p:cNvPr id="12" name="Rectangle 11"/>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dirty="0">
              <a:solidFill>
                <a:prstClr val="white"/>
              </a:solidFill>
              <a:latin typeface="Arial" pitchFamily="34" charset="0"/>
              <a:cs typeface="Arial" pitchFamily="34" charset="0"/>
            </a:endParaRPr>
          </a:p>
        </p:txBody>
      </p:sp>
      <p:sp>
        <p:nvSpPr>
          <p:cNvPr id="13" name="Rectangle 12"/>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14" name="Rectangle 13"/>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15" name="Rectangle 14"/>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pic>
        <p:nvPicPr>
          <p:cNvPr id="16" name="Picture 17" descr="BITS_university_logo_whitevert.png"/>
          <p:cNvPicPr>
            <a:picLocks noChangeAspect="1"/>
          </p:cNvPicPr>
          <p:nvPr/>
        </p:nvPicPr>
        <p:blipFill>
          <a:blip r:embed="rId3" cstate="print"/>
          <a:srcRect t="2" b="28592"/>
          <a:stretch>
            <a:fillRect/>
          </a:stretch>
        </p:blipFill>
        <p:spPr bwMode="auto">
          <a:xfrm>
            <a:off x="101600" y="3352801"/>
            <a:ext cx="2743200" cy="1979613"/>
          </a:xfrm>
          <a:prstGeom prst="rect">
            <a:avLst/>
          </a:prstGeom>
          <a:noFill/>
          <a:ln w="9525">
            <a:noFill/>
            <a:miter lim="800000"/>
            <a:headEnd/>
            <a:tailEnd/>
          </a:ln>
        </p:spPr>
      </p:pic>
      <p:sp>
        <p:nvSpPr>
          <p:cNvPr id="17" name="TextBox 16"/>
          <p:cNvSpPr txBox="1"/>
          <p:nvPr/>
        </p:nvSpPr>
        <p:spPr>
          <a:xfrm>
            <a:off x="-101600" y="5257800"/>
            <a:ext cx="2946400" cy="554038"/>
          </a:xfrm>
          <a:prstGeom prst="rect">
            <a:avLst/>
          </a:prstGeom>
          <a:noFill/>
        </p:spPr>
        <p:txBody>
          <a:bodyPr>
            <a:spAutoFit/>
          </a:bodyPr>
          <a:lstStyle/>
          <a:p>
            <a:pPr algn="ctr" fontAlgn="base">
              <a:spcBef>
                <a:spcPct val="0"/>
              </a:spcBef>
              <a:spcAft>
                <a:spcPct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203200" y="56673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a:prstGeom prst="rect">
            <a:avLst/>
          </a:prstGeo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163945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_one">
    <p:spTree>
      <p:nvGrpSpPr>
        <p:cNvPr id="1" name=""/>
        <p:cNvGrpSpPr/>
        <p:nvPr/>
      </p:nvGrpSpPr>
      <p:grpSpPr>
        <a:xfrm>
          <a:off x="0" y="0"/>
          <a:ext cx="0" cy="0"/>
          <a:chOff x="0" y="0"/>
          <a:chExt cx="0" cy="0"/>
        </a:xfrm>
      </p:grpSpPr>
      <p:sp>
        <p:nvSpPr>
          <p:cNvPr id="2" name="Do not remove" hidden="1">
            <a:extLst>
              <a:ext uri="{FF2B5EF4-FFF2-40B4-BE49-F238E27FC236}">
                <a16:creationId xmlns="" xmlns:a16="http://schemas.microsoft.com/office/drawing/2014/main" id="{05A86013-9C42-4BCF-AF6F-2688E6E33AE5}"/>
              </a:ext>
            </a:extLst>
          </p:cNvPr>
          <p:cNvSpPr/>
          <p:nvPr userDrawn="1">
            <p:custDataLst>
              <p:tags r:id="rId1"/>
            </p:custDataLst>
          </p:nvPr>
        </p:nvSpPr>
        <p:spPr>
          <a:xfrm>
            <a:off x="0" y="0"/>
            <a:ext cx="16933"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IN" sz="1600">
              <a:solidFill>
                <a:prstClr val="white"/>
              </a:solidFill>
            </a:endParaRPr>
          </a:p>
        </p:txBody>
      </p:sp>
      <p:sp>
        <p:nvSpPr>
          <p:cNvPr id="4" name="TextBox 3"/>
          <p:cNvSpPr txBox="1"/>
          <p:nvPr/>
        </p:nvSpPr>
        <p:spPr>
          <a:xfrm>
            <a:off x="10871200" y="6550025"/>
            <a:ext cx="1320800" cy="261610"/>
          </a:xfrm>
          <a:prstGeom prst="rect">
            <a:avLst/>
          </a:prstGeom>
          <a:noFill/>
        </p:spPr>
        <p:txBody>
          <a:bodyPr wrap="square">
            <a:spAutoFit/>
          </a:bodyPr>
          <a:lstStyle/>
          <a:p>
            <a:pPr algn="r" fontAlgn="base">
              <a:spcBef>
                <a:spcPct val="0"/>
              </a:spcBef>
              <a:spcAft>
                <a:spcPct val="0"/>
              </a:spcAft>
              <a:defRPr/>
            </a:pPr>
            <a:r>
              <a:rPr lang="en-US" sz="1100" b="1" dirty="0">
                <a:solidFill>
                  <a:srgbClr val="101141"/>
                </a:solidFill>
                <a:latin typeface="Arial"/>
                <a:cs typeface="Arial"/>
              </a:rPr>
              <a:t>BITS </a:t>
            </a:r>
            <a:r>
              <a:rPr lang="en-US" sz="1100" dirty="0" err="1">
                <a:solidFill>
                  <a:srgbClr val="101141"/>
                </a:solidFill>
                <a:latin typeface="Arial"/>
                <a:cs typeface="Arial"/>
              </a:rPr>
              <a:t>Pilani</a:t>
            </a:r>
            <a:endParaRPr lang="en-US" sz="1100" dirty="0">
              <a:solidFill>
                <a:srgbClr val="101141"/>
              </a:solidFill>
              <a:latin typeface="Arial"/>
              <a:cs typeface="Arial"/>
            </a:endParaRPr>
          </a:p>
        </p:txBody>
      </p:sp>
      <p:grpSp>
        <p:nvGrpSpPr>
          <p:cNvPr id="5" name="Group 11"/>
          <p:cNvGrpSpPr>
            <a:grpSpLocks/>
          </p:cNvGrpSpPr>
          <p:nvPr/>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grpSp>
      <p:pic>
        <p:nvPicPr>
          <p:cNvPr id="9" name="Picture 11" descr="Picture 7.png"/>
          <p:cNvPicPr>
            <a:picLocks noChangeAspect="1"/>
          </p:cNvPicPr>
          <p:nvPr userDrawn="1"/>
        </p:nvPicPr>
        <p:blipFill>
          <a:blip r:embed="rId3" cstate="print"/>
          <a:srcRect l="1923" b="5336"/>
          <a:stretch>
            <a:fillRect/>
          </a:stretch>
        </p:blipFill>
        <p:spPr bwMode="auto">
          <a:xfrm>
            <a:off x="8839201" y="0"/>
            <a:ext cx="2925233" cy="692150"/>
          </a:xfrm>
          <a:prstGeom prst="rect">
            <a:avLst/>
          </a:prstGeom>
          <a:noFill/>
          <a:ln w="9525">
            <a:noFill/>
            <a:miter lim="800000"/>
            <a:headEnd/>
            <a:tailEnd/>
          </a:ln>
        </p:spPr>
      </p:pic>
      <p:grpSp>
        <p:nvGrpSpPr>
          <p:cNvPr id="10" name="Group 18"/>
          <p:cNvGrpSpPr>
            <a:grpSpLocks/>
          </p:cNvGrpSpPr>
          <p:nvPr/>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grpSp>
      <p:grpSp>
        <p:nvGrpSpPr>
          <p:cNvPr id="14" name="Group 22"/>
          <p:cNvGrpSpPr>
            <a:grpSpLocks/>
          </p:cNvGrpSpPr>
          <p:nvPr/>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grpSp>
    </p:spTree>
    <p:extLst>
      <p:ext uri="{BB962C8B-B14F-4D97-AF65-F5344CB8AC3E}">
        <p14:creationId xmlns:p14="http://schemas.microsoft.com/office/powerpoint/2010/main" val="1382079913"/>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0895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7612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795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25628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06074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31740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_one">
  <p:cSld name="1_Blank_one">
    <p:spTree>
      <p:nvGrpSpPr>
        <p:cNvPr id="1" name="Shape 87"/>
        <p:cNvGrpSpPr/>
        <p:nvPr/>
      </p:nvGrpSpPr>
      <p:grpSpPr>
        <a:xfrm>
          <a:off x="0" y="0"/>
          <a:ext cx="0" cy="0"/>
          <a:chOff x="0" y="0"/>
          <a:chExt cx="0" cy="0"/>
        </a:xfrm>
      </p:grpSpPr>
      <p:sp>
        <p:nvSpPr>
          <p:cNvPr id="88" name="Google Shape;88;p65"/>
          <p:cNvSpPr txBox="1"/>
          <p:nvPr/>
        </p:nvSpPr>
        <p:spPr>
          <a:xfrm>
            <a:off x="10871200" y="6550025"/>
            <a:ext cx="1320800" cy="261610"/>
          </a:xfrm>
          <a:prstGeom prst="rect">
            <a:avLst/>
          </a:prstGeom>
          <a:noFill/>
          <a:ln>
            <a:noFill/>
          </a:ln>
        </p:spPr>
        <p:txBody>
          <a:bodyPr spcFirstLastPara="1" wrap="square" lIns="91425" tIns="45700" rIns="91425" bIns="45700" anchor="t" anchorCtr="0">
            <a:spAutoFit/>
          </a:bodyPr>
          <a:lstStyle/>
          <a:p>
            <a:pPr algn="r" fontAlgn="base"/>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a:t>
            </a:r>
            <a:endParaRPr sz="1100">
              <a:solidFill>
                <a:srgbClr val="101141"/>
              </a:solidFill>
              <a:latin typeface="Arial"/>
              <a:ea typeface="Arial"/>
              <a:cs typeface="Arial"/>
              <a:sym typeface="Arial"/>
            </a:endParaRPr>
          </a:p>
        </p:txBody>
      </p:sp>
      <p:grpSp>
        <p:nvGrpSpPr>
          <p:cNvPr id="89" name="Google Shape;89;p65"/>
          <p:cNvGrpSpPr/>
          <p:nvPr/>
        </p:nvGrpSpPr>
        <p:grpSpPr>
          <a:xfrm>
            <a:off x="2779184" y="6550026"/>
            <a:ext cx="9412816" cy="49213"/>
            <a:chOff x="2083888" y="6550671"/>
            <a:chExt cx="7060112" cy="48665"/>
          </a:xfrm>
        </p:grpSpPr>
        <p:sp>
          <p:nvSpPr>
            <p:cNvPr id="90" name="Google Shape;90;p65"/>
            <p:cNvSpPr/>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91" name="Google Shape;91;p65"/>
            <p:cNvSpPr/>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92" name="Google Shape;92;p65"/>
            <p:cNvSpPr/>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grpSp>
      <p:pic>
        <p:nvPicPr>
          <p:cNvPr id="93" name="Google Shape;93;p65" descr="Picture 7.png"/>
          <p:cNvPicPr preferRelativeResize="0"/>
          <p:nvPr/>
        </p:nvPicPr>
        <p:blipFill rotWithShape="1">
          <a:blip r:embed="rId2">
            <a:alphaModFix/>
          </a:blip>
          <a:srcRect l="1923" b="5335"/>
          <a:stretch/>
        </p:blipFill>
        <p:spPr>
          <a:xfrm>
            <a:off x="8839201" y="0"/>
            <a:ext cx="2925233" cy="692150"/>
          </a:xfrm>
          <a:prstGeom prst="rect">
            <a:avLst/>
          </a:prstGeom>
          <a:noFill/>
          <a:ln>
            <a:noFill/>
          </a:ln>
        </p:spPr>
      </p:pic>
      <p:grpSp>
        <p:nvGrpSpPr>
          <p:cNvPr id="94" name="Google Shape;94;p65"/>
          <p:cNvGrpSpPr/>
          <p:nvPr/>
        </p:nvGrpSpPr>
        <p:grpSpPr>
          <a:xfrm>
            <a:off x="2844800" y="6553200"/>
            <a:ext cx="9347200" cy="46038"/>
            <a:chOff x="1905000" y="6553200"/>
            <a:chExt cx="7010400" cy="45719"/>
          </a:xfrm>
        </p:grpSpPr>
        <p:sp>
          <p:nvSpPr>
            <p:cNvPr id="95" name="Google Shape;95;p65"/>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96" name="Google Shape;96;p6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97" name="Google Shape;97;p65"/>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grpSp>
      <p:grpSp>
        <p:nvGrpSpPr>
          <p:cNvPr id="98" name="Google Shape;98;p65"/>
          <p:cNvGrpSpPr/>
          <p:nvPr/>
        </p:nvGrpSpPr>
        <p:grpSpPr>
          <a:xfrm>
            <a:off x="0" y="1295400"/>
            <a:ext cx="9347200" cy="46038"/>
            <a:chOff x="1905000" y="6553200"/>
            <a:chExt cx="7010400" cy="45719"/>
          </a:xfrm>
        </p:grpSpPr>
        <p:sp>
          <p:nvSpPr>
            <p:cNvPr id="99" name="Google Shape;99;p65"/>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100" name="Google Shape;100;p65"/>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101" name="Google Shape;101;p65"/>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grpSp>
    </p:spTree>
    <p:extLst>
      <p:ext uri="{BB962C8B-B14F-4D97-AF65-F5344CB8AC3E}">
        <p14:creationId xmlns:p14="http://schemas.microsoft.com/office/powerpoint/2010/main" val="4961985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600">
                <a:latin typeface="Cambria" panose="02040503050406030204" pitchFamily="18" charset="0"/>
                <a:ea typeface="Cambria" panose="02040503050406030204" pitchFamily="18" charset="0"/>
              </a:defRPr>
            </a:lvl1pPr>
          </a:lstStyle>
          <a:p>
            <a:r>
              <a:rPr lang="en-US" dirty="0" smtClean="0"/>
              <a:t>Click to edit Master title style</a:t>
            </a:r>
            <a:endParaRPr lang="en-IN" dirty="0"/>
          </a:p>
        </p:txBody>
      </p:sp>
      <p:sp>
        <p:nvSpPr>
          <p:cNvPr id="3" name="Content Placeholder 2"/>
          <p:cNvSpPr>
            <a:spLocks noGrp="1"/>
          </p:cNvSpPr>
          <p:nvPr>
            <p:ph idx="1"/>
          </p:nvPr>
        </p:nvSpPr>
        <p:spPr/>
        <p:txBody>
          <a:bodyPr>
            <a:normAutofit/>
          </a:bodyPr>
          <a:lstStyle>
            <a:lvl1pPr>
              <a:defRPr sz="24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251617599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Content">
  <p:cSld name="2_Title and Content">
    <p:spTree>
      <p:nvGrpSpPr>
        <p:cNvPr id="1" name="Shape 39"/>
        <p:cNvGrpSpPr/>
        <p:nvPr/>
      </p:nvGrpSpPr>
      <p:grpSpPr>
        <a:xfrm>
          <a:off x="0" y="0"/>
          <a:ext cx="0" cy="0"/>
          <a:chOff x="0" y="0"/>
          <a:chExt cx="0" cy="0"/>
        </a:xfrm>
      </p:grpSpPr>
      <p:sp>
        <p:nvSpPr>
          <p:cNvPr id="40" name="Google Shape;40;p109"/>
          <p:cNvSpPr txBox="1"/>
          <p:nvPr/>
        </p:nvSpPr>
        <p:spPr>
          <a:xfrm>
            <a:off x="4368800" y="6596064"/>
            <a:ext cx="7823200" cy="261937"/>
          </a:xfrm>
          <a:prstGeom prst="rect">
            <a:avLst/>
          </a:prstGeom>
          <a:noFill/>
          <a:ln>
            <a:noFill/>
          </a:ln>
        </p:spPr>
        <p:txBody>
          <a:bodyPr spcFirstLastPara="1" wrap="square" lIns="91425" tIns="45700" rIns="91425" bIns="45700" anchor="t" anchorCtr="0">
            <a:spAutoFit/>
          </a:bodyPr>
          <a:lstStyle/>
          <a:p>
            <a:pPr algn="r" fontAlgn="base"/>
            <a:r>
              <a:rPr lang="en-US" sz="1100" b="1">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Pilani Campus</a:t>
            </a:r>
            <a:endParaRPr sz="1600">
              <a:solidFill>
                <a:prstClr val="black"/>
              </a:solidFill>
              <a:latin typeface="Tahoma" charset="0"/>
            </a:endParaRPr>
          </a:p>
        </p:txBody>
      </p:sp>
      <p:grpSp>
        <p:nvGrpSpPr>
          <p:cNvPr id="41" name="Google Shape;41;p109"/>
          <p:cNvGrpSpPr/>
          <p:nvPr/>
        </p:nvGrpSpPr>
        <p:grpSpPr>
          <a:xfrm>
            <a:off x="2779184" y="6550026"/>
            <a:ext cx="9412816" cy="49213"/>
            <a:chOff x="2083888" y="6550671"/>
            <a:chExt cx="7060112" cy="48665"/>
          </a:xfrm>
        </p:grpSpPr>
        <p:sp>
          <p:nvSpPr>
            <p:cNvPr id="42" name="Google Shape;42;p109"/>
            <p:cNvSpPr/>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43" name="Google Shape;43;p109"/>
            <p:cNvSpPr/>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44" name="Google Shape;44;p109"/>
            <p:cNvSpPr/>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grpSp>
      <p:pic>
        <p:nvPicPr>
          <p:cNvPr id="45" name="Google Shape;45;p109" descr="Picture 7.png"/>
          <p:cNvPicPr preferRelativeResize="0"/>
          <p:nvPr/>
        </p:nvPicPr>
        <p:blipFill rotWithShape="1">
          <a:blip r:embed="rId2">
            <a:alphaModFix/>
          </a:blip>
          <a:srcRect l="1923" b="5335"/>
          <a:stretch/>
        </p:blipFill>
        <p:spPr>
          <a:xfrm>
            <a:off x="8839201" y="0"/>
            <a:ext cx="2925233" cy="692150"/>
          </a:xfrm>
          <a:prstGeom prst="rect">
            <a:avLst/>
          </a:prstGeom>
          <a:noFill/>
          <a:ln>
            <a:noFill/>
          </a:ln>
        </p:spPr>
      </p:pic>
      <p:grpSp>
        <p:nvGrpSpPr>
          <p:cNvPr id="46" name="Google Shape;46;p109"/>
          <p:cNvGrpSpPr/>
          <p:nvPr/>
        </p:nvGrpSpPr>
        <p:grpSpPr>
          <a:xfrm>
            <a:off x="2844800" y="6553200"/>
            <a:ext cx="9347200" cy="46038"/>
            <a:chOff x="1905000" y="6553200"/>
            <a:chExt cx="7010400" cy="45719"/>
          </a:xfrm>
        </p:grpSpPr>
        <p:sp>
          <p:nvSpPr>
            <p:cNvPr id="47" name="Google Shape;47;p109"/>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48" name="Google Shape;48;p10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49" name="Google Shape;49;p109"/>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grpSp>
      <p:grpSp>
        <p:nvGrpSpPr>
          <p:cNvPr id="50" name="Google Shape;50;p109"/>
          <p:cNvGrpSpPr/>
          <p:nvPr/>
        </p:nvGrpSpPr>
        <p:grpSpPr>
          <a:xfrm>
            <a:off x="0" y="1295400"/>
            <a:ext cx="9347200" cy="46038"/>
            <a:chOff x="1905000" y="6553200"/>
            <a:chExt cx="7010400" cy="45719"/>
          </a:xfrm>
        </p:grpSpPr>
        <p:sp>
          <p:nvSpPr>
            <p:cNvPr id="51" name="Google Shape;51;p109"/>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52" name="Google Shape;52;p10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sp>
          <p:nvSpPr>
            <p:cNvPr id="53" name="Google Shape;53;p109"/>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algn="ctr" fontAlgn="base"/>
              <a:endParaRPr sz="1600">
                <a:solidFill>
                  <a:srgbClr val="FFFFFF"/>
                </a:solidFill>
                <a:latin typeface="Tahoma"/>
                <a:ea typeface="Tahoma"/>
                <a:cs typeface="Tahoma"/>
                <a:sym typeface="Tahoma"/>
              </a:endParaRPr>
            </a:p>
          </p:txBody>
        </p:sp>
      </p:grpSp>
      <p:sp>
        <p:nvSpPr>
          <p:cNvPr id="54" name="Google Shape;54;p109"/>
          <p:cNvSpPr txBox="1">
            <a:spLocks noGrp="1"/>
          </p:cNvSpPr>
          <p:nvPr>
            <p:ph type="body" idx="1"/>
          </p:nvPr>
        </p:nvSpPr>
        <p:spPr>
          <a:xfrm>
            <a:off x="406400" y="1493838"/>
            <a:ext cx="109728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 name="Google Shape;55;p109"/>
          <p:cNvSpPr txBox="1">
            <a:spLocks noGrp="1"/>
          </p:cNvSpPr>
          <p:nvPr>
            <p:ph type="body" idx="2"/>
          </p:nvPr>
        </p:nvSpPr>
        <p:spPr>
          <a:xfrm>
            <a:off x="406400" y="152400"/>
            <a:ext cx="84328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99786232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Blank_one">
    <p:spTree>
      <p:nvGrpSpPr>
        <p:cNvPr id="1" name=""/>
        <p:cNvGrpSpPr/>
        <p:nvPr/>
      </p:nvGrpSpPr>
      <p:grpSpPr>
        <a:xfrm>
          <a:off x="0" y="0"/>
          <a:ext cx="0" cy="0"/>
          <a:chOff x="0" y="0"/>
          <a:chExt cx="0" cy="0"/>
        </a:xfrm>
      </p:grpSpPr>
      <p:sp>
        <p:nvSpPr>
          <p:cNvPr id="4" name="TextBox 3"/>
          <p:cNvSpPr txBox="1"/>
          <p:nvPr/>
        </p:nvSpPr>
        <p:spPr>
          <a:xfrm>
            <a:off x="10871200" y="6550025"/>
            <a:ext cx="1320800" cy="261610"/>
          </a:xfrm>
          <a:prstGeom prst="rect">
            <a:avLst/>
          </a:prstGeom>
          <a:noFill/>
        </p:spPr>
        <p:txBody>
          <a:bodyPr wrap="square">
            <a:spAutoFit/>
          </a:bodyPr>
          <a:lstStyle/>
          <a:p>
            <a:pPr algn="r" fontAlgn="base">
              <a:spcBef>
                <a:spcPct val="0"/>
              </a:spcBef>
              <a:spcAft>
                <a:spcPct val="0"/>
              </a:spcAft>
              <a:defRPr/>
            </a:pPr>
            <a:r>
              <a:rPr lang="en-US" sz="1100" b="1" dirty="0">
                <a:solidFill>
                  <a:srgbClr val="101141"/>
                </a:solidFill>
                <a:latin typeface="Arial"/>
                <a:cs typeface="Arial"/>
              </a:rPr>
              <a:t>BITS </a:t>
            </a:r>
            <a:r>
              <a:rPr lang="en-US" sz="1100" dirty="0" err="1">
                <a:solidFill>
                  <a:srgbClr val="101141"/>
                </a:solidFill>
                <a:latin typeface="Arial"/>
                <a:cs typeface="Arial"/>
              </a:rPr>
              <a:t>Pilani</a:t>
            </a:r>
            <a:endParaRPr lang="en-US" sz="1100" dirty="0">
              <a:solidFill>
                <a:srgbClr val="101141"/>
              </a:solidFill>
              <a:latin typeface="Arial"/>
              <a:cs typeface="Arial"/>
            </a:endParaRPr>
          </a:p>
        </p:txBody>
      </p:sp>
      <p:grpSp>
        <p:nvGrpSpPr>
          <p:cNvPr id="5" name="Group 11"/>
          <p:cNvGrpSpPr>
            <a:grpSpLocks/>
          </p:cNvGrpSpPr>
          <p:nvPr/>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grpSp>
        <p:nvGrpSpPr>
          <p:cNvPr id="10" name="Group 18"/>
          <p:cNvGrpSpPr>
            <a:grpSpLocks/>
          </p:cNvGrpSpPr>
          <p:nvPr/>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grpSp>
      <p:grpSp>
        <p:nvGrpSpPr>
          <p:cNvPr id="14" name="Group 22"/>
          <p:cNvGrpSpPr>
            <a:grpSpLocks/>
          </p:cNvGrpSpPr>
          <p:nvPr/>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600">
                <a:solidFill>
                  <a:prstClr val="white"/>
                </a:solidFill>
              </a:endParaRPr>
            </a:p>
          </p:txBody>
        </p:sp>
      </p:grpSp>
    </p:spTree>
    <p:extLst>
      <p:ext uri="{BB962C8B-B14F-4D97-AF65-F5344CB8AC3E}">
        <p14:creationId xmlns:p14="http://schemas.microsoft.com/office/powerpoint/2010/main" val="1110395757"/>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548218" y="1143000"/>
            <a:ext cx="11091333" cy="5181600"/>
          </a:xfrm>
        </p:spPr>
        <p:txBody>
          <a:bodyPr/>
          <a:lstStyle/>
          <a:p>
            <a:pPr lvl="0"/>
            <a:endParaRPr lang="en-US" noProof="0"/>
          </a:p>
        </p:txBody>
      </p:sp>
    </p:spTree>
    <p:extLst>
      <p:ext uri="{BB962C8B-B14F-4D97-AF65-F5344CB8AC3E}">
        <p14:creationId xmlns:p14="http://schemas.microsoft.com/office/powerpoint/2010/main" val="206687857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355"/>
        <p:cNvGrpSpPr/>
        <p:nvPr/>
      </p:nvGrpSpPr>
      <p:grpSpPr>
        <a:xfrm>
          <a:off x="0" y="0"/>
          <a:ext cx="0" cy="0"/>
          <a:chOff x="0" y="0"/>
          <a:chExt cx="0" cy="0"/>
        </a:xfrm>
      </p:grpSpPr>
      <p:sp>
        <p:nvSpPr>
          <p:cNvPr id="2356" name="Google Shape;2356;p98"/>
          <p:cNvSpPr txBox="1">
            <a:spLocks noGrp="1"/>
          </p:cNvSpPr>
          <p:nvPr>
            <p:ph type="body" idx="1"/>
          </p:nvPr>
        </p:nvSpPr>
        <p:spPr>
          <a:xfrm>
            <a:off x="406400" y="1493838"/>
            <a:ext cx="109728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60"/>
              </a:spcBef>
              <a:spcAft>
                <a:spcPts val="0"/>
              </a:spcAft>
              <a:buClr>
                <a:srgbClr val="101141"/>
              </a:buClr>
              <a:buSzPts val="1800"/>
              <a:buFont typeface="Arial"/>
              <a:buNone/>
              <a:defRPr sz="1800">
                <a:latin typeface="Times New Roman"/>
                <a:ea typeface="Times New Roman"/>
                <a:cs typeface="Times New Roman"/>
                <a:sym typeface="Times New Roman"/>
              </a:defRPr>
            </a:lvl1pPr>
            <a:lvl2pPr marL="914400" marR="0" lvl="1" indent="-330200" algn="l">
              <a:lnSpc>
                <a:spcPct val="100000"/>
              </a:lnSpc>
              <a:spcBef>
                <a:spcPts val="320"/>
              </a:spcBef>
              <a:spcAft>
                <a:spcPts val="0"/>
              </a:spcAft>
              <a:buClr>
                <a:schemeClr val="dk1"/>
              </a:buClr>
              <a:buSzPts val="1600"/>
              <a:buFont typeface="Arial"/>
              <a:buChar char="–"/>
              <a:defRPr sz="1600">
                <a:latin typeface="Times New Roman"/>
                <a:ea typeface="Times New Roman"/>
                <a:cs typeface="Times New Roman"/>
                <a:sym typeface="Times New Roman"/>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7" name="Google Shape;2357;p98"/>
          <p:cNvSpPr txBox="1"/>
          <p:nvPr/>
        </p:nvSpPr>
        <p:spPr>
          <a:xfrm>
            <a:off x="4368800" y="6596390"/>
            <a:ext cx="7823200" cy="26161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Deemed to be University under Section 3 of UGC Act, 1956</a:t>
            </a:r>
            <a:endParaRPr sz="1800"/>
          </a:p>
        </p:txBody>
      </p:sp>
      <p:grpSp>
        <p:nvGrpSpPr>
          <p:cNvPr id="2358" name="Google Shape;2358;p98"/>
          <p:cNvGrpSpPr/>
          <p:nvPr/>
        </p:nvGrpSpPr>
        <p:grpSpPr>
          <a:xfrm>
            <a:off x="2778517" y="6550672"/>
            <a:ext cx="9413483" cy="48665"/>
            <a:chOff x="2083888" y="6550671"/>
            <a:chExt cx="7060112" cy="48665"/>
          </a:xfrm>
        </p:grpSpPr>
        <p:sp>
          <p:nvSpPr>
            <p:cNvPr id="2359" name="Google Shape;2359;p98"/>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ahoma"/>
                <a:buNone/>
              </a:pPr>
              <a:endParaRPr sz="1800" b="0" i="0" u="none" strike="noStrike" cap="none">
                <a:solidFill>
                  <a:srgbClr val="FFFFFF"/>
                </a:solidFill>
                <a:latin typeface="Calibri"/>
                <a:ea typeface="Calibri"/>
                <a:cs typeface="Calibri"/>
                <a:sym typeface="Calibri"/>
              </a:endParaRPr>
            </a:p>
          </p:txBody>
        </p:sp>
        <p:sp>
          <p:nvSpPr>
            <p:cNvPr id="2360" name="Google Shape;2360;p98"/>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ahoma"/>
                <a:buNone/>
              </a:pPr>
              <a:endParaRPr sz="1800" b="0" i="0" u="none" strike="noStrike" cap="none">
                <a:solidFill>
                  <a:srgbClr val="FFFFFF"/>
                </a:solidFill>
                <a:latin typeface="Calibri"/>
                <a:ea typeface="Calibri"/>
                <a:cs typeface="Calibri"/>
                <a:sym typeface="Calibri"/>
              </a:endParaRPr>
            </a:p>
          </p:txBody>
        </p:sp>
        <p:sp>
          <p:nvSpPr>
            <p:cNvPr id="2361" name="Google Shape;2361;p98"/>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ahoma"/>
                <a:buNone/>
              </a:pPr>
              <a:endParaRPr sz="1800" b="0" i="0" u="none" strike="noStrike" cap="none">
                <a:solidFill>
                  <a:srgbClr val="FFFFFF"/>
                </a:solidFill>
                <a:latin typeface="Calibri"/>
                <a:ea typeface="Calibri"/>
                <a:cs typeface="Calibri"/>
                <a:sym typeface="Calibri"/>
              </a:endParaRPr>
            </a:p>
          </p:txBody>
        </p:sp>
      </p:grpSp>
      <p:pic>
        <p:nvPicPr>
          <p:cNvPr id="2362" name="Google Shape;2362;p98" descr="Picture 7.png"/>
          <p:cNvPicPr preferRelativeResize="0"/>
          <p:nvPr/>
        </p:nvPicPr>
        <p:blipFill rotWithShape="1">
          <a:blip r:embed="rId2">
            <a:alphaModFix/>
          </a:blip>
          <a:srcRect l="1923" b="5335"/>
          <a:stretch/>
        </p:blipFill>
        <p:spPr>
          <a:xfrm>
            <a:off x="8839201" y="-1"/>
            <a:ext cx="2924257" cy="692697"/>
          </a:xfrm>
          <a:prstGeom prst="rect">
            <a:avLst/>
          </a:prstGeom>
          <a:noFill/>
          <a:ln>
            <a:noFill/>
          </a:ln>
        </p:spPr>
      </p:pic>
      <p:grpSp>
        <p:nvGrpSpPr>
          <p:cNvPr id="2363" name="Google Shape;2363;p98"/>
          <p:cNvGrpSpPr/>
          <p:nvPr/>
        </p:nvGrpSpPr>
        <p:grpSpPr>
          <a:xfrm>
            <a:off x="2844800" y="6558113"/>
            <a:ext cx="9347200" cy="45719"/>
            <a:chOff x="1905000" y="6553200"/>
            <a:chExt cx="7010400" cy="45719"/>
          </a:xfrm>
        </p:grpSpPr>
        <p:sp>
          <p:nvSpPr>
            <p:cNvPr id="2364" name="Google Shape;2364;p9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ahoma"/>
                <a:buNone/>
              </a:pPr>
              <a:endParaRPr sz="1800" b="0" i="0" u="none" strike="noStrike" cap="none">
                <a:solidFill>
                  <a:srgbClr val="FFFFFF"/>
                </a:solidFill>
                <a:latin typeface="Calibri"/>
                <a:ea typeface="Calibri"/>
                <a:cs typeface="Calibri"/>
                <a:sym typeface="Calibri"/>
              </a:endParaRPr>
            </a:p>
          </p:txBody>
        </p:sp>
        <p:sp>
          <p:nvSpPr>
            <p:cNvPr id="2365" name="Google Shape;2365;p9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ahoma"/>
                <a:buNone/>
              </a:pPr>
              <a:endParaRPr sz="1800" b="0" i="0" u="none" strike="noStrike" cap="none">
                <a:solidFill>
                  <a:srgbClr val="FFFFFF"/>
                </a:solidFill>
                <a:latin typeface="Calibri"/>
                <a:ea typeface="Calibri"/>
                <a:cs typeface="Calibri"/>
                <a:sym typeface="Calibri"/>
              </a:endParaRPr>
            </a:p>
          </p:txBody>
        </p:sp>
        <p:sp>
          <p:nvSpPr>
            <p:cNvPr id="2366" name="Google Shape;2366;p9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ahoma"/>
                <a:buNone/>
              </a:pPr>
              <a:endParaRPr sz="1800" b="0" i="0" u="none" strike="noStrike" cap="none">
                <a:solidFill>
                  <a:srgbClr val="FFFFFF"/>
                </a:solidFill>
                <a:latin typeface="Calibri"/>
                <a:ea typeface="Calibri"/>
                <a:cs typeface="Calibri"/>
                <a:sym typeface="Calibri"/>
              </a:endParaRPr>
            </a:p>
          </p:txBody>
        </p:sp>
      </p:grpSp>
      <p:grpSp>
        <p:nvGrpSpPr>
          <p:cNvPr id="2367" name="Google Shape;2367;p98"/>
          <p:cNvGrpSpPr/>
          <p:nvPr/>
        </p:nvGrpSpPr>
        <p:grpSpPr>
          <a:xfrm>
            <a:off x="0" y="1295401"/>
            <a:ext cx="9347200" cy="45719"/>
            <a:chOff x="1905000" y="6553200"/>
            <a:chExt cx="7010400" cy="45719"/>
          </a:xfrm>
        </p:grpSpPr>
        <p:sp>
          <p:nvSpPr>
            <p:cNvPr id="2368" name="Google Shape;2368;p98"/>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ahoma"/>
                <a:buNone/>
              </a:pPr>
              <a:endParaRPr sz="1800" b="0" i="0" u="none" strike="noStrike" cap="none">
                <a:solidFill>
                  <a:srgbClr val="FFFFFF"/>
                </a:solidFill>
                <a:latin typeface="Calibri"/>
                <a:ea typeface="Calibri"/>
                <a:cs typeface="Calibri"/>
                <a:sym typeface="Calibri"/>
              </a:endParaRPr>
            </a:p>
          </p:txBody>
        </p:sp>
        <p:sp>
          <p:nvSpPr>
            <p:cNvPr id="2369" name="Google Shape;2369;p9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ahoma"/>
                <a:buNone/>
              </a:pPr>
              <a:endParaRPr sz="1800" b="0" i="0" u="none" strike="noStrike" cap="none">
                <a:solidFill>
                  <a:srgbClr val="FFFFFF"/>
                </a:solidFill>
                <a:latin typeface="Calibri"/>
                <a:ea typeface="Calibri"/>
                <a:cs typeface="Calibri"/>
                <a:sym typeface="Calibri"/>
              </a:endParaRPr>
            </a:p>
          </p:txBody>
        </p:sp>
        <p:sp>
          <p:nvSpPr>
            <p:cNvPr id="2370" name="Google Shape;2370;p98"/>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Tahoma"/>
                <a:buNone/>
              </a:pPr>
              <a:endParaRPr sz="1800" b="0" i="0" u="none" strike="noStrike" cap="none">
                <a:solidFill>
                  <a:srgbClr val="FFFFFF"/>
                </a:solidFill>
                <a:latin typeface="Calibri"/>
                <a:ea typeface="Calibri"/>
                <a:cs typeface="Calibri"/>
                <a:sym typeface="Calibri"/>
              </a:endParaRPr>
            </a:p>
          </p:txBody>
        </p:sp>
      </p:grpSp>
      <p:sp>
        <p:nvSpPr>
          <p:cNvPr id="2371" name="Google Shape;2371;p98"/>
          <p:cNvSpPr txBox="1">
            <a:spLocks noGrp="1"/>
          </p:cNvSpPr>
          <p:nvPr>
            <p:ph type="dt" idx="10"/>
          </p:nvPr>
        </p:nvSpPr>
        <p:spPr>
          <a:xfrm>
            <a:off x="0" y="6644004"/>
            <a:ext cx="2743200" cy="21399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2" name="Google Shape;2372;p9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3" name="Google Shape;2373;p98"/>
          <p:cNvSpPr txBox="1">
            <a:spLocks noGrp="1"/>
          </p:cNvSpPr>
          <p:nvPr>
            <p:ph type="sldNum" idx="12"/>
          </p:nvPr>
        </p:nvSpPr>
        <p:spPr>
          <a:xfrm>
            <a:off x="9347200" y="61015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71092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600">
                <a:latin typeface="Cambria" panose="02040503050406030204" pitchFamily="18" charset="0"/>
                <a:ea typeface="Cambria" panose="02040503050406030204" pitchFamily="18" charset="0"/>
              </a:defRPr>
            </a:lvl1pPr>
          </a:lstStyle>
          <a:p>
            <a:r>
              <a:rPr lang="en-US" dirty="0" smtClean="0"/>
              <a:t>Click to edit Master title style</a:t>
            </a:r>
            <a:endParaRPr lang="en-IN" dirty="0"/>
          </a:p>
        </p:txBody>
      </p:sp>
      <p:sp>
        <p:nvSpPr>
          <p:cNvPr id="3" name="Content Placeholder 2"/>
          <p:cNvSpPr>
            <a:spLocks noGrp="1"/>
          </p:cNvSpPr>
          <p:nvPr>
            <p:ph idx="1"/>
          </p:nvPr>
        </p:nvSpPr>
        <p:spPr/>
        <p:txBody>
          <a:bodyPr>
            <a:normAutofit/>
          </a:bodyPr>
          <a:lstStyle>
            <a:lvl1pPr>
              <a:defRPr sz="24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37419525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600">
                <a:latin typeface="Cambria" panose="02040503050406030204" pitchFamily="18" charset="0"/>
                <a:ea typeface="Cambria" panose="02040503050406030204" pitchFamily="18" charset="0"/>
              </a:defRPr>
            </a:lvl1pPr>
          </a:lstStyle>
          <a:p>
            <a:r>
              <a:rPr lang="en-US" dirty="0" smtClean="0"/>
              <a:t>Click to edit Master title style</a:t>
            </a:r>
            <a:endParaRPr lang="en-IN" dirty="0"/>
          </a:p>
        </p:txBody>
      </p:sp>
      <p:sp>
        <p:nvSpPr>
          <p:cNvPr id="3" name="Content Placeholder 2"/>
          <p:cNvSpPr>
            <a:spLocks noGrp="1"/>
          </p:cNvSpPr>
          <p:nvPr>
            <p:ph idx="1"/>
          </p:nvPr>
        </p:nvSpPr>
        <p:spPr/>
        <p:txBody>
          <a:bodyPr>
            <a:normAutofit/>
          </a:bodyPr>
          <a:lstStyle>
            <a:lvl1pPr>
              <a:defRPr sz="24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16952237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600">
                <a:latin typeface="Cambria" panose="02040503050406030204" pitchFamily="18" charset="0"/>
                <a:ea typeface="Cambria" panose="02040503050406030204" pitchFamily="18" charset="0"/>
              </a:defRPr>
            </a:lvl1pPr>
          </a:lstStyle>
          <a:p>
            <a:r>
              <a:rPr lang="en-US" dirty="0" smtClean="0"/>
              <a:t>Click to edit Master title style</a:t>
            </a:r>
            <a:endParaRPr lang="en-IN" dirty="0"/>
          </a:p>
        </p:txBody>
      </p:sp>
      <p:sp>
        <p:nvSpPr>
          <p:cNvPr id="3" name="Content Placeholder 2"/>
          <p:cNvSpPr>
            <a:spLocks noGrp="1"/>
          </p:cNvSpPr>
          <p:nvPr>
            <p:ph idx="1"/>
          </p:nvPr>
        </p:nvSpPr>
        <p:spPr/>
        <p:txBody>
          <a:bodyPr>
            <a:normAutofit/>
          </a:bodyPr>
          <a:lstStyle>
            <a:lvl1pPr>
              <a:defRPr sz="24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18195558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600">
                <a:latin typeface="Cambria" panose="02040503050406030204" pitchFamily="18" charset="0"/>
                <a:ea typeface="Cambria" panose="02040503050406030204" pitchFamily="18" charset="0"/>
              </a:defRPr>
            </a:lvl1pPr>
          </a:lstStyle>
          <a:p>
            <a:r>
              <a:rPr lang="en-US" dirty="0" smtClean="0"/>
              <a:t>Click to edit Master title style</a:t>
            </a:r>
            <a:endParaRPr lang="en-IN" dirty="0"/>
          </a:p>
        </p:txBody>
      </p:sp>
      <p:sp>
        <p:nvSpPr>
          <p:cNvPr id="3" name="Content Placeholder 2"/>
          <p:cNvSpPr>
            <a:spLocks noGrp="1"/>
          </p:cNvSpPr>
          <p:nvPr>
            <p:ph idx="1"/>
          </p:nvPr>
        </p:nvSpPr>
        <p:spPr/>
        <p:txBody>
          <a:bodyPr>
            <a:normAutofit/>
          </a:bodyPr>
          <a:lstStyle>
            <a:lvl1pPr>
              <a:defRPr sz="2400">
                <a:latin typeface="Cambria" panose="02040503050406030204" pitchFamily="18" charset="0"/>
                <a:ea typeface="Cambria" panose="02040503050406030204" pitchFamily="18" charset="0"/>
              </a:defRPr>
            </a:lvl1pPr>
            <a:lvl2pPr>
              <a:defRPr sz="2400">
                <a:latin typeface="Cambria" panose="02040503050406030204" pitchFamily="18" charset="0"/>
                <a:ea typeface="Cambria" panose="02040503050406030204" pitchFamily="18" charset="0"/>
              </a:defRPr>
            </a:lvl2pPr>
            <a:lvl3pPr>
              <a:defRPr sz="2400">
                <a:latin typeface="Cambria" panose="02040503050406030204" pitchFamily="18" charset="0"/>
                <a:ea typeface="Cambria" panose="02040503050406030204" pitchFamily="18" charset="0"/>
              </a:defRPr>
            </a:lvl3pPr>
            <a:lvl4pPr>
              <a:defRPr sz="2400">
                <a:latin typeface="Cambria" panose="02040503050406030204" pitchFamily="18" charset="0"/>
                <a:ea typeface="Cambria" panose="02040503050406030204" pitchFamily="18" charset="0"/>
              </a:defRPr>
            </a:lvl4pPr>
            <a:lvl5pPr>
              <a:defRPr sz="2400">
                <a:latin typeface="Cambria" panose="02040503050406030204" pitchFamily="18" charset="0"/>
                <a:ea typeface="Cambria" panose="020405030504060302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1523299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927648" y="6237313"/>
            <a:ext cx="5856651" cy="365125"/>
          </a:xfrm>
          <a:prstGeom prst="rect">
            <a:avLst/>
          </a:prstGeom>
        </p:spPr>
        <p:txBody>
          <a:bodyPr/>
          <a:lstStyle>
            <a:lvl1pPr>
              <a:defRPr sz="1200" b="1"/>
            </a:lvl1pPr>
          </a:lstStyle>
          <a:p>
            <a:pPr fontAlgn="base">
              <a:spcBef>
                <a:spcPct val="0"/>
              </a:spcBef>
              <a:spcAft>
                <a:spcPct val="0"/>
              </a:spcAft>
              <a:defRPr/>
            </a:pPr>
            <a:r>
              <a:rPr lang="en-US" smtClean="0">
                <a:solidFill>
                  <a:prstClr val="black"/>
                </a:solidFill>
                <a:latin typeface="Tahoma" charset="0"/>
              </a:rPr>
              <a:t>IS ZC464, Machine Learning</a:t>
            </a:r>
            <a:endParaRPr lang="en-US">
              <a:solidFill>
                <a:prstClr val="black"/>
              </a:solidFill>
              <a:latin typeface="Tahoma" charset="0"/>
            </a:endParaRPr>
          </a:p>
        </p:txBody>
      </p:sp>
      <p:sp>
        <p:nvSpPr>
          <p:cNvPr id="6" name="Slide Number Placeholder 5"/>
          <p:cNvSpPr>
            <a:spLocks noGrp="1"/>
          </p:cNvSpPr>
          <p:nvPr>
            <p:ph type="sldNum" sz="quarter" idx="12"/>
          </p:nvPr>
        </p:nvSpPr>
        <p:spPr>
          <a:xfrm>
            <a:off x="11376587" y="6237313"/>
            <a:ext cx="815413" cy="293117"/>
          </a:xfrm>
          <a:prstGeom prst="rect">
            <a:avLst/>
          </a:prstGeom>
        </p:spPr>
        <p:txBody>
          <a:bodyPr/>
          <a:lstStyle>
            <a:lvl1pPr>
              <a:defRPr sz="1600" b="1"/>
            </a:lvl1p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a:t>
            </a:fld>
            <a:endParaRPr lang="en-US">
              <a:solidFill>
                <a:prstClr val="black"/>
              </a:solidFill>
              <a:latin typeface="Tahoma" charset="0"/>
            </a:endParaRPr>
          </a:p>
        </p:txBody>
      </p:sp>
    </p:spTree>
    <p:extLst>
      <p:ext uri="{BB962C8B-B14F-4D97-AF65-F5344CB8AC3E}">
        <p14:creationId xmlns:p14="http://schemas.microsoft.com/office/powerpoint/2010/main" val="884145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p:nvSpPr>
        <p:spPr>
          <a:xfrm>
            <a:off x="4368800" y="6596390"/>
            <a:ext cx="7823200" cy="261610"/>
          </a:xfrm>
          <a:prstGeom prst="rect">
            <a:avLst/>
          </a:prstGeom>
          <a:noFill/>
        </p:spPr>
        <p:txBody>
          <a:bodyPr wrap="square" rtlCol="0">
            <a:spAutoFit/>
          </a:bodyPr>
          <a:lstStyle/>
          <a:p>
            <a:pPr algn="r" fontAlgn="base">
              <a:spcBef>
                <a:spcPct val="0"/>
              </a:spcBef>
              <a:spcAft>
                <a:spcPct val="0"/>
              </a:spcAft>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8" name="Picture 7" descr="Picture 7.png"/>
          <p:cNvPicPr>
            <a:picLocks noChangeAspect="1"/>
          </p:cNvPicPr>
          <p:nvPr/>
        </p:nvPicPr>
        <p:blipFill>
          <a:blip r:embed="rId45" cstate="print"/>
          <a:srcRect l="1923" b="5336"/>
          <a:stretch>
            <a:fillRect/>
          </a:stretch>
        </p:blipFill>
        <p:spPr>
          <a:xfrm>
            <a:off x="8839201" y="-1"/>
            <a:ext cx="2924257" cy="692697"/>
          </a:xfrm>
          <a:prstGeom prst="rect">
            <a:avLst/>
          </a:prstGeom>
        </p:spPr>
      </p:pic>
      <p:grpSp>
        <p:nvGrpSpPr>
          <p:cNvPr id="2" name="Group 8"/>
          <p:cNvGrpSpPr/>
          <p:nvPr/>
        </p:nvGrpSpPr>
        <p:grpSpPr>
          <a:xfrm>
            <a:off x="2844800" y="6553201"/>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a:solidFill>
                  <a:prstClr val="white"/>
                </a:solidFill>
              </a:endParaRPr>
            </a:p>
          </p:txBody>
        </p:sp>
      </p:grpSp>
      <p:grpSp>
        <p:nvGrpSpPr>
          <p:cNvPr id="4" name="Group 12"/>
          <p:cNvGrpSpPr/>
          <p:nvPr/>
        </p:nvGrpSpPr>
        <p:grpSpPr>
          <a:xfrm>
            <a:off x="0" y="1295401"/>
            <a:ext cx="93472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a:solidFill>
                  <a:prstClr val="white"/>
                </a:solidFill>
              </a:endParaRPr>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a:solidFill>
                  <a:prstClr val="white"/>
                </a:solidFill>
              </a:endParaRPr>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a:solidFill>
                  <a:prstClr val="white"/>
                </a:solidFill>
              </a:endParaRPr>
            </a:p>
          </p:txBody>
        </p:sp>
      </p:grpSp>
    </p:spTree>
    <p:extLst>
      <p:ext uri="{BB962C8B-B14F-4D97-AF65-F5344CB8AC3E}">
        <p14:creationId xmlns:p14="http://schemas.microsoft.com/office/powerpoint/2010/main" val="1681605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07" r:id="rId3"/>
    <p:sldLayoutId id="2147483706" r:id="rId4"/>
    <p:sldLayoutId id="2147483705" r:id="rId5"/>
    <p:sldLayoutId id="2147483704" r:id="rId6"/>
    <p:sldLayoutId id="2147483703" r:id="rId7"/>
    <p:sldLayoutId id="2147483702" r:id="rId8"/>
    <p:sldLayoutId id="2147483698" r:id="rId9"/>
    <p:sldLayoutId id="2147483697" r:id="rId10"/>
    <p:sldLayoutId id="2147483696" r:id="rId11"/>
    <p:sldLayoutId id="2147483695" r:id="rId12"/>
    <p:sldLayoutId id="2147483694" r:id="rId13"/>
    <p:sldLayoutId id="2147483692" r:id="rId14"/>
    <p:sldLayoutId id="2147483691" r:id="rId15"/>
    <p:sldLayoutId id="2147483690" r:id="rId16"/>
    <p:sldLayoutId id="2147483689" r:id="rId17"/>
    <p:sldLayoutId id="2147483688" r:id="rId18"/>
    <p:sldLayoutId id="2147483687" r:id="rId19"/>
    <p:sldLayoutId id="2147483686" r:id="rId20"/>
    <p:sldLayoutId id="2147483685" r:id="rId21"/>
    <p:sldLayoutId id="2147483663" r:id="rId22"/>
    <p:sldLayoutId id="2147483664" r:id="rId23"/>
    <p:sldLayoutId id="2147483665" r:id="rId24"/>
    <p:sldLayoutId id="2147483666" r:id="rId25"/>
    <p:sldLayoutId id="2147483667" r:id="rId26"/>
    <p:sldLayoutId id="2147483668" r:id="rId27"/>
    <p:sldLayoutId id="2147483669" r:id="rId28"/>
    <p:sldLayoutId id="2147483670" r:id="rId29"/>
    <p:sldLayoutId id="2147483671" r:id="rId30"/>
    <p:sldLayoutId id="2147483672" r:id="rId31"/>
    <p:sldLayoutId id="2147483673" r:id="rId32"/>
    <p:sldLayoutId id="2147483674" r:id="rId33"/>
    <p:sldLayoutId id="2147483675" r:id="rId34"/>
    <p:sldLayoutId id="2147483676" r:id="rId35"/>
    <p:sldLayoutId id="2147483677" r:id="rId36"/>
    <p:sldLayoutId id="2147483678" r:id="rId37"/>
    <p:sldLayoutId id="2147483680" r:id="rId38"/>
    <p:sldLayoutId id="2147483682" r:id="rId39"/>
    <p:sldLayoutId id="2147483683" r:id="rId40"/>
    <p:sldLayoutId id="2147483684" r:id="rId41"/>
    <p:sldLayoutId id="2147483699" r:id="rId42"/>
    <p:sldLayoutId id="2147483708" r:id="rId4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4.png"/><Relationship Id="rId1" Type="http://schemas.openxmlformats.org/officeDocument/2006/relationships/slideLayout" Target="../slideLayouts/slideLayout42.xml"/><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3.xml"/><Relationship Id="rId7" Type="http://schemas.openxmlformats.org/officeDocument/2006/relationships/image" Target="../media/image16.wmf"/><Relationship Id="rId2" Type="http://schemas.openxmlformats.org/officeDocument/2006/relationships/slideLayout" Target="../slideLayouts/slideLayout4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wmf"/><Relationship Id="rId10" Type="http://schemas.openxmlformats.org/officeDocument/2006/relationships/image" Target="../media/image27.emf"/><Relationship Id="rId4" Type="http://schemas.openxmlformats.org/officeDocument/2006/relationships/oleObject" Target="../embeddings/oleObject2.bin"/><Relationship Id="rId9" Type="http://schemas.openxmlformats.org/officeDocument/2006/relationships/customXml" Target="../ink/ink10.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4.xml"/><Relationship Id="rId7" Type="http://schemas.openxmlformats.org/officeDocument/2006/relationships/image" Target="../media/image16.wmf"/><Relationship Id="rId12" Type="http://schemas.openxmlformats.org/officeDocument/2006/relationships/image" Target="../media/image18.emf"/><Relationship Id="rId2" Type="http://schemas.openxmlformats.org/officeDocument/2006/relationships/slideLayout" Target="../slideLayouts/slideLayout4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customXml" Target="../ink/ink12.xml"/><Relationship Id="rId5" Type="http://schemas.openxmlformats.org/officeDocument/2006/relationships/image" Target="../media/image15.wmf"/><Relationship Id="rId10" Type="http://schemas.openxmlformats.org/officeDocument/2006/relationships/image" Target="../media/image28.emf"/><Relationship Id="rId4" Type="http://schemas.openxmlformats.org/officeDocument/2006/relationships/oleObject" Target="../embeddings/oleObject4.bin"/><Relationship Id="rId9" Type="http://schemas.openxmlformats.org/officeDocument/2006/relationships/customXml" Target="../ink/ink11.xml"/></Relationships>
</file>

<file path=ppt/slides/_rels/slide1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42.xml"/><Relationship Id="rId1" Type="http://schemas.openxmlformats.org/officeDocument/2006/relationships/vmlDrawing" Target="../drawings/vmlDrawing4.vml"/><Relationship Id="rId6" Type="http://schemas.openxmlformats.org/officeDocument/2006/relationships/image" Target="../media/image20.wmf"/><Relationship Id="rId11" Type="http://schemas.openxmlformats.org/officeDocument/2006/relationships/image" Target="../media/image32.emf"/><Relationship Id="rId5" Type="http://schemas.openxmlformats.org/officeDocument/2006/relationships/oleObject" Target="../embeddings/oleObject7.bin"/><Relationship Id="rId10" Type="http://schemas.openxmlformats.org/officeDocument/2006/relationships/customXml" Target="../ink/ink13.xml"/><Relationship Id="rId4" Type="http://schemas.openxmlformats.org/officeDocument/2006/relationships/image" Target="../media/image19.wmf"/><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42.xml"/><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image" Target="../media/image36.emf"/><Relationship Id="rId5" Type="http://schemas.openxmlformats.org/officeDocument/2006/relationships/oleObject" Target="../embeddings/oleObject10.bin"/><Relationship Id="rId10" Type="http://schemas.openxmlformats.org/officeDocument/2006/relationships/customXml" Target="../ink/ink14.xml"/><Relationship Id="rId4" Type="http://schemas.openxmlformats.org/officeDocument/2006/relationships/image" Target="../media/image22.wmf"/><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4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13.bin"/><Relationship Id="rId10" Type="http://schemas.openxmlformats.org/officeDocument/2006/relationships/image" Target="../media/image40.emf"/><Relationship Id="rId4" Type="http://schemas.openxmlformats.org/officeDocument/2006/relationships/image" Target="../media/image25.wmf"/><Relationship Id="rId9" Type="http://schemas.openxmlformats.org/officeDocument/2006/relationships/customXml" Target="../ink/ink15.xml"/></Relationships>
</file>

<file path=ppt/slides/_rels/slide16.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3.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17.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customXml" Target="../ink/ink18.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37.emf"/></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notesSlide" Target="../notesSlides/notesSlide8.xml"/><Relationship Id="rId7" Type="http://schemas.openxmlformats.org/officeDocument/2006/relationships/image" Target="../media/image40.png"/><Relationship Id="rId2" Type="http://schemas.openxmlformats.org/officeDocument/2006/relationships/slideLayout" Target="../slideLayouts/slideLayout25.xml"/><Relationship Id="rId1" Type="http://schemas.openxmlformats.org/officeDocument/2006/relationships/vmlDrawing" Target="../drawings/vmlDrawing7.v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oleObject" Target="../embeddings/Microsoft_Word_97_-_2003_Document1.doc"/><Relationship Id="rId9" Type="http://schemas.openxmlformats.org/officeDocument/2006/relationships/image" Target="../media/image41.emf"/></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43.emf"/><Relationship Id="rId4" Type="http://schemas.openxmlformats.org/officeDocument/2006/relationships/customXml" Target="../ink/ink21.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43.xml"/><Relationship Id="rId6" Type="http://schemas.openxmlformats.org/officeDocument/2006/relationships/image" Target="../media/image46.emf"/><Relationship Id="rId5" Type="http://schemas.openxmlformats.org/officeDocument/2006/relationships/customXml" Target="../ink/ink2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customXml" Target="../ink/ink24.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1.emf"/><Relationship Id="rId4" Type="http://schemas.openxmlformats.org/officeDocument/2006/relationships/customXml" Target="../ink/ink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customXml" Target="../ink/ink3.xml"/></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1.bin"/><Relationship Id="rId7"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customXml" Target="../ink/ink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42.xml"/><Relationship Id="rId6" Type="http://schemas.openxmlformats.org/officeDocument/2006/relationships/customXml" Target="../ink/ink7.xml"/><Relationship Id="rId5" Type="http://schemas.openxmlformats.org/officeDocument/2006/relationships/image" Target="../media/image8.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3886200" y="3352800"/>
            <a:ext cx="6172200" cy="1066800"/>
          </a:xfrm>
        </p:spPr>
        <p:txBody>
          <a:bodyPr/>
          <a:lstStyle/>
          <a:p>
            <a:pPr algn="ctr">
              <a:defRPr/>
            </a:pPr>
            <a:r>
              <a:rPr lang="en-US" sz="4000" dirty="0">
                <a:solidFill>
                  <a:srgbClr val="FFFF66"/>
                </a:solidFill>
              </a:rPr>
              <a:t>Machine Learning</a:t>
            </a:r>
            <a:br>
              <a:rPr lang="en-US" sz="4000" dirty="0">
                <a:solidFill>
                  <a:srgbClr val="FFFF66"/>
                </a:solidFill>
              </a:rPr>
            </a:br>
            <a:endParaRPr lang="en-US" sz="4000" dirty="0">
              <a:solidFill>
                <a:srgbClr val="FFFF66"/>
              </a:solidFill>
              <a:latin typeface="+mn-lt"/>
            </a:endParaRPr>
          </a:p>
        </p:txBody>
      </p:sp>
      <p:sp>
        <p:nvSpPr>
          <p:cNvPr id="5" name="Content Placeholder 1"/>
          <p:cNvSpPr>
            <a:spLocks noGrp="1"/>
          </p:cNvSpPr>
          <p:nvPr>
            <p:ph sz="quarter" idx="4294967295"/>
          </p:nvPr>
        </p:nvSpPr>
        <p:spPr>
          <a:xfrm>
            <a:off x="4114800" y="4953000"/>
            <a:ext cx="5791200" cy="990600"/>
          </a:xfrm>
          <a:prstGeom prst="rect">
            <a:avLst/>
          </a:prstGeom>
        </p:spPr>
        <p:txBody>
          <a:bodyPr rtlCol="0">
            <a:normAutofit/>
          </a:bodyPr>
          <a:lstStyle/>
          <a:p>
            <a:pPr marL="365760" indent="-256032" algn="r">
              <a:buClr>
                <a:schemeClr val="accent1"/>
              </a:buClr>
              <a:buSzPct val="68000"/>
              <a:buNone/>
              <a:defRPr/>
            </a:pPr>
            <a:r>
              <a:rPr lang="en-US" sz="2800" dirty="0">
                <a:solidFill>
                  <a:schemeClr val="bg1"/>
                </a:solidFill>
                <a:cs typeface="Courier New" pitchFamily="49" charset="0"/>
              </a:rPr>
              <a:t>Dr. </a:t>
            </a:r>
            <a:r>
              <a:rPr lang="en-US" sz="2800" dirty="0" err="1">
                <a:solidFill>
                  <a:schemeClr val="bg1"/>
                </a:solidFill>
                <a:cs typeface="Courier New" pitchFamily="49" charset="0"/>
              </a:rPr>
              <a:t>Monali</a:t>
            </a:r>
            <a:r>
              <a:rPr lang="en-US" sz="2800" dirty="0">
                <a:solidFill>
                  <a:schemeClr val="bg1"/>
                </a:solidFill>
                <a:cs typeface="Courier New" pitchFamily="49" charset="0"/>
              </a:rPr>
              <a:t> </a:t>
            </a:r>
            <a:r>
              <a:rPr lang="en-US" sz="2800" dirty="0" err="1">
                <a:solidFill>
                  <a:schemeClr val="bg1"/>
                </a:solidFill>
                <a:cs typeface="Courier New" pitchFamily="49" charset="0"/>
              </a:rPr>
              <a:t>Mavani</a:t>
            </a:r>
            <a:endParaRPr lang="en-US" sz="2800" dirty="0">
              <a:solidFill>
                <a:schemeClr val="bg1"/>
              </a:solidFill>
              <a:cs typeface="Courier New" pitchFamily="49" charset="0"/>
            </a:endParaRPr>
          </a:p>
          <a:p>
            <a:pPr marL="365760" indent="-256032" algn="r">
              <a:buClr>
                <a:schemeClr val="accent1"/>
              </a:buClr>
              <a:buSzPct val="68000"/>
              <a:buNone/>
              <a:defRPr/>
            </a:pPr>
            <a:endParaRPr lang="en-US" sz="2800" dirty="0">
              <a:solidFill>
                <a:schemeClr val="bg1"/>
              </a:solidFill>
              <a:cs typeface="Courier New" pitchFamily="49" charset="0"/>
            </a:endParaRPr>
          </a:p>
        </p:txBody>
      </p:sp>
    </p:spTree>
    <p:extLst>
      <p:ext uri="{BB962C8B-B14F-4D97-AF65-F5344CB8AC3E}">
        <p14:creationId xmlns:p14="http://schemas.microsoft.com/office/powerpoint/2010/main" val="3253210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l"/>
            <a:r>
              <a:rPr lang="en-US" sz="3600" dirty="0">
                <a:latin typeface="Cambria" panose="02040503050406030204" pitchFamily="18" charset="0"/>
                <a:ea typeface="Cambria" panose="02040503050406030204" pitchFamily="18" charset="0"/>
              </a:rPr>
              <a:t>Precision and Recall</a:t>
            </a:r>
            <a:endParaRPr lang="en-IN" sz="3600" dirty="0">
              <a:latin typeface="Cambria" panose="02040503050406030204" pitchFamily="18" charset="0"/>
              <a:ea typeface="Cambria" panose="02040503050406030204" pitchFamily="18" charset="0"/>
            </a:endParaRPr>
          </a:p>
        </p:txBody>
      </p:sp>
      <p:sp>
        <p:nvSpPr>
          <p:cNvPr id="13" name="Rectangle 12"/>
          <p:cNvSpPr/>
          <p:nvPr/>
        </p:nvSpPr>
        <p:spPr>
          <a:xfrm>
            <a:off x="1" y="1436765"/>
            <a:ext cx="7237926" cy="224676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0000"/>
                </a:solidFill>
                <a:latin typeface="Cambria" panose="02040503050406030204" pitchFamily="18" charset="0"/>
                <a:ea typeface="Cambria" panose="02040503050406030204" pitchFamily="18" charset="0"/>
              </a:rPr>
              <a:t>Precision/recall </a:t>
            </a:r>
            <a:r>
              <a:rPr lang="en-US" sz="2000" dirty="0">
                <a:solidFill>
                  <a:srgbClr val="000000"/>
                </a:solidFill>
                <a:latin typeface="Cambria" panose="02040503050406030204" pitchFamily="18" charset="0"/>
                <a:ea typeface="Cambria" panose="02040503050406030204" pitchFamily="18" charset="0"/>
              </a:rPr>
              <a:t>tradeoff </a:t>
            </a:r>
            <a:r>
              <a:rPr lang="en-US" sz="2000" dirty="0" smtClean="0">
                <a:solidFill>
                  <a:srgbClr val="000000"/>
                </a:solidFill>
                <a:latin typeface="Cambria" panose="02040503050406030204" pitchFamily="18" charset="0"/>
                <a:ea typeface="Cambria" panose="02040503050406030204" pitchFamily="18" charset="0"/>
              </a:rPr>
              <a:t>: increasing </a:t>
            </a:r>
            <a:r>
              <a:rPr lang="en-US" sz="2000" dirty="0">
                <a:solidFill>
                  <a:srgbClr val="000000"/>
                </a:solidFill>
                <a:latin typeface="Cambria" panose="02040503050406030204" pitchFamily="18" charset="0"/>
                <a:ea typeface="Cambria" panose="02040503050406030204" pitchFamily="18" charset="0"/>
              </a:rPr>
              <a:t>precision reduces recall, and vice </a:t>
            </a:r>
            <a:r>
              <a:rPr lang="en-US" sz="2000" dirty="0" smtClean="0">
                <a:solidFill>
                  <a:srgbClr val="000000"/>
                </a:solidFill>
                <a:latin typeface="Cambria" panose="02040503050406030204" pitchFamily="18" charset="0"/>
                <a:ea typeface="Cambria" panose="02040503050406030204" pitchFamily="18" charset="0"/>
              </a:rPr>
              <a:t>versa.</a:t>
            </a:r>
            <a:endParaRPr lang="en-IN" sz="2000" dirty="0">
              <a:solidFill>
                <a:srgbClr val="000000"/>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IN" sz="2000" dirty="0" smtClean="0">
                <a:solidFill>
                  <a:srgbClr val="000000"/>
                </a:solidFill>
                <a:latin typeface="Cambria" panose="02040503050406030204" pitchFamily="18" charset="0"/>
                <a:ea typeface="Cambria" panose="02040503050406030204" pitchFamily="18" charset="0"/>
              </a:rPr>
              <a:t>F</a:t>
            </a:r>
            <a:r>
              <a:rPr lang="en-IN" sz="2000" baseline="-25000" dirty="0" smtClean="0">
                <a:solidFill>
                  <a:srgbClr val="000000"/>
                </a:solidFill>
                <a:latin typeface="Cambria" panose="02040503050406030204" pitchFamily="18" charset="0"/>
                <a:ea typeface="Cambria" panose="02040503050406030204" pitchFamily="18" charset="0"/>
              </a:rPr>
              <a:t>1</a:t>
            </a:r>
            <a:r>
              <a:rPr lang="en-IN" sz="2000" dirty="0" smtClean="0">
                <a:solidFill>
                  <a:srgbClr val="000000"/>
                </a:solidFill>
                <a:latin typeface="Cambria" panose="02040503050406030204" pitchFamily="18" charset="0"/>
                <a:ea typeface="Cambria" panose="02040503050406030204" pitchFamily="18" charset="0"/>
              </a:rPr>
              <a:t> score : </a:t>
            </a:r>
          </a:p>
          <a:p>
            <a:pPr marL="800100" lvl="1" indent="-342900">
              <a:buFont typeface="Arial" panose="020B0604020202020204" pitchFamily="34" charset="0"/>
              <a:buChar char="•"/>
            </a:pPr>
            <a:r>
              <a:rPr lang="en-US" sz="2000" dirty="0" smtClean="0">
                <a:solidFill>
                  <a:srgbClr val="000000"/>
                </a:solidFill>
                <a:latin typeface="Cambria" panose="02040503050406030204" pitchFamily="18" charset="0"/>
                <a:ea typeface="Cambria" panose="02040503050406030204" pitchFamily="18" charset="0"/>
              </a:rPr>
              <a:t>Suitable for class imbalance cases</a:t>
            </a:r>
            <a:endParaRPr lang="en-IN" sz="2000" dirty="0" smtClean="0">
              <a:solidFill>
                <a:srgbClr val="000000"/>
              </a:solidFill>
              <a:latin typeface="Cambria" panose="02040503050406030204" pitchFamily="18" charset="0"/>
              <a:ea typeface="Cambria" panose="02040503050406030204" pitchFamily="18" charset="0"/>
            </a:endParaRPr>
          </a:p>
          <a:p>
            <a:pPr marL="800100" lvl="1" indent="-342900">
              <a:buFont typeface="Arial" panose="020B0604020202020204" pitchFamily="34" charset="0"/>
              <a:buChar char="•"/>
            </a:pPr>
            <a:r>
              <a:rPr lang="en-US" sz="2000" dirty="0" smtClean="0">
                <a:solidFill>
                  <a:srgbClr val="000000"/>
                </a:solidFill>
                <a:latin typeface="Cambria" panose="02040503050406030204" pitchFamily="18" charset="0"/>
                <a:ea typeface="Cambria" panose="02040503050406030204" pitchFamily="18" charset="0"/>
              </a:rPr>
              <a:t>high </a:t>
            </a:r>
            <a:r>
              <a:rPr lang="en-US" sz="2000" dirty="0">
                <a:solidFill>
                  <a:srgbClr val="000000"/>
                </a:solidFill>
                <a:latin typeface="Cambria" panose="02040503050406030204" pitchFamily="18" charset="0"/>
                <a:ea typeface="Cambria" panose="02040503050406030204" pitchFamily="18" charset="0"/>
              </a:rPr>
              <a:t>F</a:t>
            </a:r>
            <a:r>
              <a:rPr lang="en-US" sz="2000" baseline="-25000" dirty="0">
                <a:solidFill>
                  <a:srgbClr val="000000"/>
                </a:solidFill>
                <a:latin typeface="Cambria" panose="02040503050406030204" pitchFamily="18" charset="0"/>
                <a:ea typeface="Cambria" panose="02040503050406030204" pitchFamily="18" charset="0"/>
              </a:rPr>
              <a:t>1</a:t>
            </a:r>
            <a:r>
              <a:rPr lang="en-US" sz="2000" dirty="0">
                <a:solidFill>
                  <a:srgbClr val="000000"/>
                </a:solidFill>
                <a:latin typeface="Cambria" panose="02040503050406030204" pitchFamily="18" charset="0"/>
                <a:ea typeface="Cambria" panose="02040503050406030204" pitchFamily="18" charset="0"/>
              </a:rPr>
              <a:t> score if both recall and precision </a:t>
            </a:r>
            <a:r>
              <a:rPr lang="en-US" sz="2000" dirty="0" smtClean="0">
                <a:solidFill>
                  <a:srgbClr val="000000"/>
                </a:solidFill>
                <a:latin typeface="Cambria" panose="02040503050406030204" pitchFamily="18" charset="0"/>
                <a:ea typeface="Cambria" panose="02040503050406030204" pitchFamily="18" charset="0"/>
              </a:rPr>
              <a:t>are </a:t>
            </a:r>
            <a:r>
              <a:rPr lang="en-IN" sz="2000" dirty="0" smtClean="0">
                <a:solidFill>
                  <a:srgbClr val="000000"/>
                </a:solidFill>
                <a:latin typeface="Cambria" panose="02040503050406030204" pitchFamily="18" charset="0"/>
                <a:ea typeface="Cambria" panose="02040503050406030204" pitchFamily="18" charset="0"/>
              </a:rPr>
              <a:t>High</a:t>
            </a:r>
          </a:p>
          <a:p>
            <a:pPr marL="800100" lvl="1" indent="-342900">
              <a:buFont typeface="Arial" panose="020B0604020202020204" pitchFamily="34" charset="0"/>
              <a:buChar char="•"/>
            </a:pPr>
            <a:r>
              <a:rPr lang="en-US" sz="2000" dirty="0">
                <a:solidFill>
                  <a:srgbClr val="202124"/>
                </a:solidFill>
                <a:latin typeface="Cambria" panose="02040503050406030204" pitchFamily="18" charset="0"/>
                <a:ea typeface="Cambria" panose="02040503050406030204" pitchFamily="18" charset="0"/>
              </a:rPr>
              <a:t>F-score of </a:t>
            </a:r>
            <a:r>
              <a:rPr lang="en-US" sz="2000" dirty="0" smtClean="0">
                <a:solidFill>
                  <a:srgbClr val="202124"/>
                </a:solidFill>
                <a:latin typeface="Cambria" panose="02040503050406030204" pitchFamily="18" charset="0"/>
                <a:ea typeface="Cambria" panose="02040503050406030204" pitchFamily="18" charset="0"/>
              </a:rPr>
              <a:t>1.0, indicating </a:t>
            </a:r>
            <a:r>
              <a:rPr lang="en-US" sz="2000" dirty="0">
                <a:solidFill>
                  <a:srgbClr val="202124"/>
                </a:solidFill>
                <a:latin typeface="Cambria" panose="02040503050406030204" pitchFamily="18" charset="0"/>
                <a:ea typeface="Cambria" panose="02040503050406030204" pitchFamily="18" charset="0"/>
              </a:rPr>
              <a:t>perfect precision and recall</a:t>
            </a:r>
            <a:endParaRPr lang="en-IN" sz="2000" dirty="0">
              <a:solidFill>
                <a:srgbClr val="202124"/>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p:txBody>
      </p:sp>
      <p:pic>
        <p:nvPicPr>
          <p:cNvPr id="14" name="Picture 13"/>
          <p:cNvPicPr>
            <a:picLocks noChangeAspect="1"/>
          </p:cNvPicPr>
          <p:nvPr/>
        </p:nvPicPr>
        <p:blipFill>
          <a:blip r:embed="rId2"/>
          <a:stretch>
            <a:fillRect/>
          </a:stretch>
        </p:blipFill>
        <p:spPr>
          <a:xfrm>
            <a:off x="417847" y="4059144"/>
            <a:ext cx="8385263" cy="1135335"/>
          </a:xfrm>
          <a:prstGeom prst="rect">
            <a:avLst/>
          </a:prstGeom>
        </p:spPr>
      </p:pic>
      <p:graphicFrame>
        <p:nvGraphicFramePr>
          <p:cNvPr id="6" name="Group 4"/>
          <p:cNvGraphicFramePr>
            <a:graphicFrameLocks noGrp="1"/>
          </p:cNvGraphicFramePr>
          <p:nvPr>
            <p:extLst>
              <p:ext uri="{D42A27DB-BD31-4B8C-83A1-F6EECF244321}">
                <p14:modId xmlns:p14="http://schemas.microsoft.com/office/powerpoint/2010/main" val="7583490"/>
              </p:ext>
            </p:extLst>
          </p:nvPr>
        </p:nvGraphicFramePr>
        <p:xfrm>
          <a:off x="7399300" y="1852379"/>
          <a:ext cx="4468192" cy="1831155"/>
        </p:xfrm>
        <a:graphic>
          <a:graphicData uri="http://schemas.openxmlformats.org/drawingml/2006/table">
            <a:tbl>
              <a:tblPr/>
              <a:tblGrid>
                <a:gridCol w="1117048">
                  <a:extLst>
                    <a:ext uri="{9D8B030D-6E8A-4147-A177-3AD203B41FA5}">
                      <a16:colId xmlns:a16="http://schemas.microsoft.com/office/drawing/2014/main" xmlns="" val="20000"/>
                    </a:ext>
                  </a:extLst>
                </a:gridCol>
                <a:gridCol w="1117048">
                  <a:extLst>
                    <a:ext uri="{9D8B030D-6E8A-4147-A177-3AD203B41FA5}">
                      <a16:colId xmlns:a16="http://schemas.microsoft.com/office/drawing/2014/main" xmlns="" val="20001"/>
                    </a:ext>
                  </a:extLst>
                </a:gridCol>
                <a:gridCol w="1117048">
                  <a:extLst>
                    <a:ext uri="{9D8B030D-6E8A-4147-A177-3AD203B41FA5}">
                      <a16:colId xmlns:a16="http://schemas.microsoft.com/office/drawing/2014/main" xmlns="" val="20002"/>
                    </a:ext>
                  </a:extLst>
                </a:gridCol>
                <a:gridCol w="1117048">
                  <a:extLst>
                    <a:ext uri="{9D8B030D-6E8A-4147-A177-3AD203B41FA5}">
                      <a16:colId xmlns:a16="http://schemas.microsoft.com/office/drawing/2014/main" xmlns="" val="20003"/>
                    </a:ext>
                  </a:extLst>
                </a:gridCol>
              </a:tblGrid>
              <a:tr h="35531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smtClean="0">
                          <a:ln>
                            <a:noFill/>
                          </a:ln>
                          <a:solidFill>
                            <a:schemeClr val="tx1"/>
                          </a:solidFill>
                          <a:effectLst/>
                          <a:latin typeface="Arial" charset="0"/>
                        </a:rPr>
                        <a:t>ML system says</a:t>
                      </a:r>
                      <a:endParaRPr kumimoji="0" lang="en-US" sz="14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68975">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
                      </a:r>
                      <a:br>
                        <a:rPr kumimoji="0" lang="en-US" sz="1400" b="0" i="0" u="none" strike="noStrike" cap="none" normalizeH="0" baseline="0" dirty="0">
                          <a:ln>
                            <a:noFill/>
                          </a:ln>
                          <a:solidFill>
                            <a:schemeClr val="tx1"/>
                          </a:solidFill>
                          <a:effectLst/>
                          <a:latin typeface="Arial" charset="0"/>
                        </a:rPr>
                      </a:br>
                      <a:endParaRPr kumimoji="0" lang="en-US" sz="14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smtClean="0">
                          <a:ln>
                            <a:noFill/>
                          </a:ln>
                          <a:solidFill>
                            <a:schemeClr val="tx1"/>
                          </a:solidFill>
                          <a:effectLst/>
                          <a:latin typeface="Arial" charset="0"/>
                        </a:rPr>
                        <a:t>Ground truth</a:t>
                      </a:r>
                      <a:endParaRPr kumimoji="0" lang="en-US" sz="1400" b="0"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5343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a</a:t>
                      </a:r>
                      <a:br>
                        <a:rPr kumimoji="0" lang="en-US" sz="1400" b="0" i="0" u="none" strike="noStrike" cap="none" normalizeH="0" baseline="0" dirty="0">
                          <a:ln>
                            <a:noFill/>
                          </a:ln>
                          <a:solidFill>
                            <a:schemeClr val="tx1"/>
                          </a:solidFill>
                          <a:effectLst/>
                          <a:latin typeface="Arial" charset="0"/>
                        </a:rPr>
                      </a:br>
                      <a:r>
                        <a:rPr kumimoji="0" lang="en-US" sz="1400" b="0" i="0" u="none" strike="noStrike" cap="none" normalizeH="0" baseline="0" dirty="0">
                          <a:ln>
                            <a:noFill/>
                          </a:ln>
                          <a:solidFill>
                            <a:schemeClr val="tx1"/>
                          </a:solidFill>
                          <a:effectLst/>
                          <a:latin typeface="Arial" charset="0"/>
                        </a:rPr>
                        <a:t>(TP)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b</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rgbClr val="FF0000"/>
                          </a:solidFill>
                          <a:effectLst/>
                          <a:latin typeface="Arial" charset="0"/>
                        </a:rPr>
                        <a:t>(FN)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5343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c</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rgbClr val="FF0000"/>
                          </a:solidFill>
                          <a:effectLst/>
                          <a:latin typeface="Arial" charset="0"/>
                        </a:rPr>
                        <a:t>(FP)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d</a:t>
                      </a:r>
                      <a:br>
                        <a:rPr kumimoji="0" lang="en-US" sz="1400" b="0" i="0" u="none" strike="noStrike" cap="none" normalizeH="0" baseline="0" dirty="0">
                          <a:ln>
                            <a:noFill/>
                          </a:ln>
                          <a:solidFill>
                            <a:schemeClr val="tx1"/>
                          </a:solidFill>
                          <a:effectLst/>
                          <a:latin typeface="Arial" charset="0"/>
                        </a:rPr>
                      </a:br>
                      <a:r>
                        <a:rPr kumimoji="0" lang="en-US" sz="1400" b="0" i="0" u="none" strike="noStrike" kern="1200" cap="none" normalizeH="0" baseline="0" dirty="0">
                          <a:ln>
                            <a:noFill/>
                          </a:ln>
                          <a:solidFill>
                            <a:schemeClr val="tx1"/>
                          </a:solidFill>
                          <a:effectLst/>
                          <a:latin typeface="Arial" charset="0"/>
                          <a:ea typeface="+mn-ea"/>
                          <a:cs typeface="+mn-cs"/>
                        </a:rPr>
                        <a:t>(TN)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64600" y="2674080"/>
              <a:ext cx="7130520" cy="2790000"/>
            </p14:xfrm>
          </p:contentPart>
        </mc:Choice>
        <mc:Fallback xmlns="">
          <p:pic>
            <p:nvPicPr>
              <p:cNvPr id="3" name="Ink 2"/>
              <p:cNvPicPr/>
              <p:nvPr/>
            </p:nvPicPr>
            <p:blipFill>
              <a:blip r:embed="rId4"/>
              <a:stretch>
                <a:fillRect/>
              </a:stretch>
            </p:blipFill>
            <p:spPr>
              <a:xfrm>
                <a:off x="250920" y="2665440"/>
                <a:ext cx="7156080" cy="2808720"/>
              </a:xfrm>
              <a:prstGeom prst="rect">
                <a:avLst/>
              </a:prstGeom>
            </p:spPr>
          </p:pic>
        </mc:Fallback>
      </mc:AlternateContent>
    </p:spTree>
    <p:extLst>
      <p:ext uri="{BB962C8B-B14F-4D97-AF65-F5344CB8AC3E}">
        <p14:creationId xmlns:p14="http://schemas.microsoft.com/office/powerpoint/2010/main" val="3149877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0423" y="188913"/>
            <a:ext cx="11621537" cy="986631"/>
          </a:xfrm>
        </p:spPr>
        <p:txBody>
          <a:bodyPr anchor="ctr"/>
          <a:lstStyle/>
          <a:p>
            <a:pPr algn="l"/>
            <a:r>
              <a:rPr lang="en-US" altLang="en-US" sz="3600" dirty="0">
                <a:latin typeface="Cambria" panose="02040503050406030204" pitchFamily="18" charset="0"/>
                <a:ea typeface="Cambria" panose="02040503050406030204" pitchFamily="18" charset="0"/>
              </a:rPr>
              <a:t>Which Classifier is better</a:t>
            </a:r>
            <a:r>
              <a:rPr lang="en-US" altLang="en-US" sz="3600" dirty="0" smtClean="0">
                <a:latin typeface="Cambria" panose="02040503050406030204" pitchFamily="18" charset="0"/>
                <a:ea typeface="Cambria" panose="02040503050406030204" pitchFamily="18" charset="0"/>
              </a:rPr>
              <a:t>? – Cancer prediction</a:t>
            </a:r>
            <a:br>
              <a:rPr lang="en-US" altLang="en-US" sz="3600" dirty="0" smtClean="0">
                <a:latin typeface="Cambria" panose="02040503050406030204" pitchFamily="18" charset="0"/>
                <a:ea typeface="Cambria" panose="02040503050406030204" pitchFamily="18" charset="0"/>
              </a:rPr>
            </a:br>
            <a:r>
              <a:rPr lang="en-US" altLang="en-US" sz="3600" dirty="0" smtClean="0">
                <a:latin typeface="Cambria" panose="02040503050406030204" pitchFamily="18" charset="0"/>
                <a:ea typeface="Cambria" panose="02040503050406030204" pitchFamily="18" charset="0"/>
              </a:rPr>
              <a:t>Low FN rate</a:t>
            </a:r>
            <a:endParaRPr lang="en-US" altLang="en-US" sz="3600" dirty="0">
              <a:latin typeface="Cambria" panose="02040503050406030204" pitchFamily="18" charset="0"/>
              <a:ea typeface="Cambria" panose="02040503050406030204" pitchFamily="18" charset="0"/>
            </a:endParaRPr>
          </a:p>
        </p:txBody>
      </p:sp>
      <p:graphicFrame>
        <p:nvGraphicFramePr>
          <p:cNvPr id="11267" name="Object 3"/>
          <p:cNvGraphicFramePr>
            <a:graphicFrameLocks noChangeAspect="1"/>
          </p:cNvGraphicFramePr>
          <p:nvPr>
            <p:extLst>
              <p:ext uri="{D42A27DB-BD31-4B8C-83A1-F6EECF244321}">
                <p14:modId xmlns:p14="http://schemas.microsoft.com/office/powerpoint/2010/main" val="4207943990"/>
              </p:ext>
            </p:extLst>
          </p:nvPr>
        </p:nvGraphicFramePr>
        <p:xfrm>
          <a:off x="9016366" y="1298278"/>
          <a:ext cx="2989263" cy="2363787"/>
        </p:xfrm>
        <a:graphic>
          <a:graphicData uri="http://schemas.openxmlformats.org/presentationml/2006/ole">
            <mc:AlternateContent xmlns:mc="http://schemas.openxmlformats.org/markup-compatibility/2006">
              <mc:Choice xmlns:v="urn:schemas-microsoft-com:vml" Requires="v">
                <p:oleObj spid="_x0000_s8290" name="Equation" r:id="rId4" imgW="2057400" imgH="1625400" progId="Equation.3">
                  <p:embed/>
                </p:oleObj>
              </mc:Choice>
              <mc:Fallback>
                <p:oleObj name="Equation" r:id="rId4" imgW="2057400" imgH="1625400" progId="Equation.3">
                  <p:embed/>
                  <p:pic>
                    <p:nvPicPr>
                      <p:cNvPr id="0" name=""/>
                      <p:cNvPicPr>
                        <a:picLocks noChangeAspect="1" noChangeArrowheads="1"/>
                      </p:cNvPicPr>
                      <p:nvPr/>
                    </p:nvPicPr>
                    <p:blipFill>
                      <a:blip r:embed="rId5"/>
                      <a:srcRect/>
                      <a:stretch>
                        <a:fillRect/>
                      </a:stretch>
                    </p:blipFill>
                    <p:spPr bwMode="auto">
                      <a:xfrm>
                        <a:off x="9016366" y="1298278"/>
                        <a:ext cx="2989263"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5060" name="Group 4"/>
          <p:cNvGraphicFramePr>
            <a:graphicFrameLocks noGrp="1"/>
          </p:cNvGraphicFramePr>
          <p:nvPr>
            <p:ph idx="1"/>
            <p:extLst>
              <p:ext uri="{D42A27DB-BD31-4B8C-83A1-F6EECF244321}">
                <p14:modId xmlns:p14="http://schemas.microsoft.com/office/powerpoint/2010/main" val="43441724"/>
              </p:ext>
            </p:extLst>
          </p:nvPr>
        </p:nvGraphicFramePr>
        <p:xfrm>
          <a:off x="4063366" y="1525438"/>
          <a:ext cx="4953000" cy="1909465"/>
        </p:xfrm>
        <a:graphic>
          <a:graphicData uri="http://schemas.openxmlformats.org/drawingml/2006/table">
            <a:tbl>
              <a:tblPr/>
              <a:tblGrid>
                <a:gridCol w="1237926">
                  <a:extLst>
                    <a:ext uri="{9D8B030D-6E8A-4147-A177-3AD203B41FA5}">
                      <a16:colId xmlns:a16="http://schemas.microsoft.com/office/drawing/2014/main" xmlns="" val="20000"/>
                    </a:ext>
                  </a:extLst>
                </a:gridCol>
                <a:gridCol w="1239222">
                  <a:extLst>
                    <a:ext uri="{9D8B030D-6E8A-4147-A177-3AD203B41FA5}">
                      <a16:colId xmlns:a16="http://schemas.microsoft.com/office/drawing/2014/main" xmlns="" val="20001"/>
                    </a:ext>
                  </a:extLst>
                </a:gridCol>
                <a:gridCol w="1237926">
                  <a:extLst>
                    <a:ext uri="{9D8B030D-6E8A-4147-A177-3AD203B41FA5}">
                      <a16:colId xmlns:a16="http://schemas.microsoft.com/office/drawing/2014/main" xmlns="" val="20002"/>
                    </a:ext>
                  </a:extLst>
                </a:gridCol>
                <a:gridCol w="1237926">
                  <a:extLst>
                    <a:ext uri="{9D8B030D-6E8A-4147-A177-3AD203B41FA5}">
                      <a16:colId xmlns:a16="http://schemas.microsoft.com/office/drawing/2014/main" xmlns="" val="20003"/>
                    </a:ext>
                  </a:extLst>
                </a:gridCol>
              </a:tblGrid>
              <a:tr h="455111">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980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5" name="Group 4"/>
          <p:cNvGraphicFramePr>
            <a:graphicFrameLocks/>
          </p:cNvGraphicFramePr>
          <p:nvPr>
            <p:extLst>
              <p:ext uri="{D42A27DB-BD31-4B8C-83A1-F6EECF244321}">
                <p14:modId xmlns:p14="http://schemas.microsoft.com/office/powerpoint/2010/main" val="139108456"/>
              </p:ext>
            </p:extLst>
          </p:nvPr>
        </p:nvGraphicFramePr>
        <p:xfrm>
          <a:off x="3921731" y="4130397"/>
          <a:ext cx="4953000" cy="1904999"/>
        </p:xfrm>
        <a:graphic>
          <a:graphicData uri="http://schemas.openxmlformats.org/drawingml/2006/table">
            <a:tbl>
              <a:tblPr/>
              <a:tblGrid>
                <a:gridCol w="1237926">
                  <a:extLst>
                    <a:ext uri="{9D8B030D-6E8A-4147-A177-3AD203B41FA5}">
                      <a16:colId xmlns:a16="http://schemas.microsoft.com/office/drawing/2014/main" xmlns="" val="20000"/>
                    </a:ext>
                  </a:extLst>
                </a:gridCol>
                <a:gridCol w="1239222">
                  <a:extLst>
                    <a:ext uri="{9D8B030D-6E8A-4147-A177-3AD203B41FA5}">
                      <a16:colId xmlns:a16="http://schemas.microsoft.com/office/drawing/2014/main" xmlns="" val="20001"/>
                    </a:ext>
                  </a:extLst>
                </a:gridCol>
                <a:gridCol w="1237926">
                  <a:extLst>
                    <a:ext uri="{9D8B030D-6E8A-4147-A177-3AD203B41FA5}">
                      <a16:colId xmlns:a16="http://schemas.microsoft.com/office/drawing/2014/main" xmlns="" val="20002"/>
                    </a:ext>
                  </a:extLst>
                </a:gridCol>
                <a:gridCol w="1237926">
                  <a:extLst>
                    <a:ext uri="{9D8B030D-6E8A-4147-A177-3AD203B41FA5}">
                      <a16:colId xmlns:a16="http://schemas.microsoft.com/office/drawing/2014/main" xmlns=""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kern="1200" cap="none" normalizeH="0" baseline="0" dirty="0">
                          <a:ln>
                            <a:noFill/>
                          </a:ln>
                          <a:solidFill>
                            <a:srgbClr val="FF0000"/>
                          </a:solidFill>
                          <a:effectLst/>
                          <a:latin typeface="Arial" charset="0"/>
                          <a:ea typeface="+mn-ea"/>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990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11314" name="Object 1"/>
          <p:cNvGraphicFramePr>
            <a:graphicFrameLocks noChangeAspect="1"/>
          </p:cNvGraphicFramePr>
          <p:nvPr>
            <p:extLst>
              <p:ext uri="{D42A27DB-BD31-4B8C-83A1-F6EECF244321}">
                <p14:modId xmlns:p14="http://schemas.microsoft.com/office/powerpoint/2010/main" val="52183881"/>
              </p:ext>
            </p:extLst>
          </p:nvPr>
        </p:nvGraphicFramePr>
        <p:xfrm>
          <a:off x="9221787" y="4130397"/>
          <a:ext cx="2970213" cy="2363788"/>
        </p:xfrm>
        <a:graphic>
          <a:graphicData uri="http://schemas.openxmlformats.org/presentationml/2006/ole">
            <mc:AlternateContent xmlns:mc="http://schemas.openxmlformats.org/markup-compatibility/2006">
              <mc:Choice xmlns:v="urn:schemas-microsoft-com:vml" Requires="v">
                <p:oleObj spid="_x0000_s8291" name="Equation" r:id="rId6" imgW="2044440" imgH="1625400" progId="Equation.3">
                  <p:embed/>
                </p:oleObj>
              </mc:Choice>
              <mc:Fallback>
                <p:oleObj name="Equation" r:id="rId6" imgW="2044440" imgH="1625400" progId="Equation.3">
                  <p:embed/>
                  <p:pic>
                    <p:nvPicPr>
                      <p:cNvPr id="0" name=""/>
                      <p:cNvPicPr>
                        <a:picLocks noChangeAspect="1" noChangeArrowheads="1"/>
                      </p:cNvPicPr>
                      <p:nvPr/>
                    </p:nvPicPr>
                    <p:blipFill>
                      <a:blip r:embed="rId7"/>
                      <a:srcRect/>
                      <a:stretch>
                        <a:fillRect/>
                      </a:stretch>
                    </p:blipFill>
                    <p:spPr bwMode="auto">
                      <a:xfrm>
                        <a:off x="9221787" y="4130397"/>
                        <a:ext cx="2970213"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250423" y="3380125"/>
            <a:ext cx="3574675" cy="317009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C00000"/>
                </a:solidFill>
              </a:rPr>
              <a:t>FN </a:t>
            </a:r>
            <a:r>
              <a:rPr lang="en-US" sz="2000" dirty="0">
                <a:solidFill>
                  <a:srgbClr val="C00000"/>
                </a:solidFill>
              </a:rPr>
              <a:t>to be </a:t>
            </a:r>
            <a:r>
              <a:rPr lang="en-US" sz="2000" dirty="0" smtClean="0">
                <a:solidFill>
                  <a:srgbClr val="C00000"/>
                </a:solidFill>
              </a:rPr>
              <a:t>minimized – use RECALL</a:t>
            </a:r>
          </a:p>
          <a:p>
            <a:pPr marL="800100" lvl="1" indent="-342900">
              <a:buFont typeface="Arial" panose="020B0604020202020204" pitchFamily="34" charset="0"/>
              <a:buChar char="•"/>
            </a:pPr>
            <a:r>
              <a:rPr lang="en-US" sz="2000" dirty="0">
                <a:solidFill>
                  <a:srgbClr val="C00000"/>
                </a:solidFill>
              </a:rPr>
              <a:t>W</a:t>
            </a:r>
            <a:r>
              <a:rPr lang="en-US" sz="2000" dirty="0" smtClean="0">
                <a:solidFill>
                  <a:srgbClr val="C00000"/>
                </a:solidFill>
              </a:rPr>
              <a:t>ant </a:t>
            </a:r>
            <a:r>
              <a:rPr lang="en-US" sz="2000" dirty="0">
                <a:solidFill>
                  <a:srgbClr val="C00000"/>
                </a:solidFill>
              </a:rPr>
              <a:t>to make sure all people with cancer will be caught</a:t>
            </a:r>
          </a:p>
          <a:p>
            <a:pPr marL="342900" indent="-342900">
              <a:buFont typeface="Arial" panose="020B0604020202020204" pitchFamily="34" charset="0"/>
              <a:buChar char="•"/>
            </a:pPr>
            <a:r>
              <a:rPr lang="en-US" sz="2000" dirty="0" smtClean="0">
                <a:solidFill>
                  <a:srgbClr val="C00000"/>
                </a:solidFill>
              </a:rPr>
              <a:t>FP </a:t>
            </a:r>
            <a:r>
              <a:rPr lang="en-US" sz="2000" dirty="0">
                <a:solidFill>
                  <a:srgbClr val="C00000"/>
                </a:solidFill>
              </a:rPr>
              <a:t>to be minimized – use </a:t>
            </a:r>
            <a:r>
              <a:rPr lang="en-US" sz="2000" dirty="0" smtClean="0">
                <a:solidFill>
                  <a:srgbClr val="C00000"/>
                </a:solidFill>
              </a:rPr>
              <a:t>Precision</a:t>
            </a:r>
            <a:endParaRPr lang="en-US" sz="2000" dirty="0">
              <a:solidFill>
                <a:srgbClr val="C00000"/>
              </a:solidFill>
            </a:endParaRPr>
          </a:p>
          <a:p>
            <a:pPr marL="800100" lvl="1" indent="-342900">
              <a:buFont typeface="Arial" panose="020B0604020202020204" pitchFamily="34" charset="0"/>
              <a:buChar char="•"/>
            </a:pPr>
            <a:r>
              <a:rPr lang="en-US" sz="2000" dirty="0" smtClean="0">
                <a:solidFill>
                  <a:srgbClr val="C00000"/>
                </a:solidFill>
              </a:rPr>
              <a:t>Want to say confidently </a:t>
            </a:r>
            <a:r>
              <a:rPr lang="en-US" sz="2000" dirty="0">
                <a:solidFill>
                  <a:srgbClr val="C00000"/>
                </a:solidFill>
              </a:rPr>
              <a:t>that a person has cancer</a:t>
            </a:r>
          </a:p>
          <a:p>
            <a:pPr marL="342900" indent="-342900">
              <a:buFont typeface="Arial" panose="020B0604020202020204" pitchFamily="34" charset="0"/>
              <a:buChar char="•"/>
            </a:pPr>
            <a:endParaRPr lang="en-IN" sz="2000" dirty="0">
              <a:solidFill>
                <a:srgbClr val="C00000"/>
              </a:solidFill>
            </a:endParaRPr>
          </a:p>
        </p:txBody>
      </p:sp>
      <p:pic>
        <p:nvPicPr>
          <p:cNvPr id="4" name="Picture 3"/>
          <p:cNvPicPr>
            <a:picLocks noChangeAspect="1"/>
          </p:cNvPicPr>
          <p:nvPr/>
        </p:nvPicPr>
        <p:blipFill>
          <a:blip r:embed="rId8"/>
          <a:stretch>
            <a:fillRect/>
          </a:stretch>
        </p:blipFill>
        <p:spPr>
          <a:xfrm>
            <a:off x="297051" y="1555295"/>
            <a:ext cx="3404857" cy="1568905"/>
          </a:xfrm>
          <a:prstGeom prst="rect">
            <a:avLst/>
          </a:prstGeom>
        </p:spPr>
      </p:pic>
      <mc:AlternateContent xmlns:mc="http://schemas.openxmlformats.org/markup-compatibility/2006" xmlns:p14="http://schemas.microsoft.com/office/powerpoint/2010/main">
        <mc:Choice Requires="p14">
          <p:contentPart p14:bwMode="auto" r:id="rId9">
            <p14:nvContentPartPr>
              <p14:cNvPr id="3" name="Ink 2"/>
              <p14:cNvContentPartPr/>
              <p14:nvPr/>
            </p14:nvContentPartPr>
            <p14:xfrm>
              <a:off x="87840" y="1742760"/>
              <a:ext cx="12109680" cy="4699440"/>
            </p14:xfrm>
          </p:contentPart>
        </mc:Choice>
        <mc:Fallback xmlns="">
          <p:pic>
            <p:nvPicPr>
              <p:cNvPr id="3" name="Ink 2"/>
              <p:cNvPicPr/>
              <p:nvPr/>
            </p:nvPicPr>
            <p:blipFill>
              <a:blip r:embed="rId10"/>
              <a:stretch>
                <a:fillRect/>
              </a:stretch>
            </p:blipFill>
            <p:spPr>
              <a:xfrm>
                <a:off x="77040" y="1735920"/>
                <a:ext cx="12131640" cy="4716360"/>
              </a:xfrm>
              <a:prstGeom prst="rect">
                <a:avLst/>
              </a:prstGeom>
            </p:spPr>
          </p:pic>
        </mc:Fallback>
      </mc:AlternateContent>
    </p:spTree>
    <p:extLst>
      <p:ext uri="{BB962C8B-B14F-4D97-AF65-F5344CB8AC3E}">
        <p14:creationId xmlns:p14="http://schemas.microsoft.com/office/powerpoint/2010/main" val="2144367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0423" y="188913"/>
            <a:ext cx="11621537" cy="986631"/>
          </a:xfrm>
        </p:spPr>
        <p:txBody>
          <a:bodyPr anchor="ctr"/>
          <a:lstStyle/>
          <a:p>
            <a:pPr algn="l"/>
            <a:r>
              <a:rPr lang="en-US" altLang="en-US" sz="3600" dirty="0">
                <a:latin typeface="Cambria" panose="02040503050406030204" pitchFamily="18" charset="0"/>
                <a:ea typeface="Cambria" panose="02040503050406030204" pitchFamily="18" charset="0"/>
              </a:rPr>
              <a:t>Which Classifier is better</a:t>
            </a:r>
            <a:r>
              <a:rPr lang="en-US" altLang="en-US" sz="3600" dirty="0" smtClean="0">
                <a:latin typeface="Cambria" panose="02040503050406030204" pitchFamily="18" charset="0"/>
                <a:ea typeface="Cambria" panose="02040503050406030204" pitchFamily="18" charset="0"/>
              </a:rPr>
              <a:t>? – SPAM email prediction</a:t>
            </a:r>
            <a:br>
              <a:rPr lang="en-US" altLang="en-US" sz="3600" dirty="0" smtClean="0">
                <a:latin typeface="Cambria" panose="02040503050406030204" pitchFamily="18" charset="0"/>
                <a:ea typeface="Cambria" panose="02040503050406030204" pitchFamily="18" charset="0"/>
              </a:rPr>
            </a:br>
            <a:r>
              <a:rPr lang="en-US" altLang="en-US" sz="3600" dirty="0" smtClean="0">
                <a:latin typeface="Cambria" panose="02040503050406030204" pitchFamily="18" charset="0"/>
                <a:ea typeface="Cambria" panose="02040503050406030204" pitchFamily="18" charset="0"/>
              </a:rPr>
              <a:t>Low FP rate </a:t>
            </a:r>
            <a:endParaRPr lang="en-US" altLang="en-US" sz="3600" dirty="0">
              <a:latin typeface="Cambria" panose="02040503050406030204" pitchFamily="18" charset="0"/>
              <a:ea typeface="Cambria" panose="02040503050406030204" pitchFamily="18" charset="0"/>
            </a:endParaRPr>
          </a:p>
        </p:txBody>
      </p:sp>
      <p:graphicFrame>
        <p:nvGraphicFramePr>
          <p:cNvPr id="11267" name="Object 3"/>
          <p:cNvGraphicFramePr>
            <a:graphicFrameLocks noChangeAspect="1"/>
          </p:cNvGraphicFramePr>
          <p:nvPr>
            <p:extLst/>
          </p:nvPr>
        </p:nvGraphicFramePr>
        <p:xfrm>
          <a:off x="9016366" y="1298278"/>
          <a:ext cx="2989263" cy="2363787"/>
        </p:xfrm>
        <a:graphic>
          <a:graphicData uri="http://schemas.openxmlformats.org/presentationml/2006/ole">
            <mc:AlternateContent xmlns:mc="http://schemas.openxmlformats.org/markup-compatibility/2006">
              <mc:Choice xmlns:v="urn:schemas-microsoft-com:vml" Requires="v">
                <p:oleObj spid="_x0000_s10336" name="Equation" r:id="rId4" imgW="2057400" imgH="1625400" progId="Equation.3">
                  <p:embed/>
                </p:oleObj>
              </mc:Choice>
              <mc:Fallback>
                <p:oleObj name="Equation" r:id="rId4" imgW="2057400" imgH="1625400" progId="Equation.3">
                  <p:embed/>
                  <p:pic>
                    <p:nvPicPr>
                      <p:cNvPr id="0" name=""/>
                      <p:cNvPicPr>
                        <a:picLocks noChangeAspect="1" noChangeArrowheads="1"/>
                      </p:cNvPicPr>
                      <p:nvPr/>
                    </p:nvPicPr>
                    <p:blipFill>
                      <a:blip r:embed="rId5"/>
                      <a:srcRect/>
                      <a:stretch>
                        <a:fillRect/>
                      </a:stretch>
                    </p:blipFill>
                    <p:spPr bwMode="auto">
                      <a:xfrm>
                        <a:off x="9016366" y="1298278"/>
                        <a:ext cx="2989263"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5060" name="Group 4"/>
          <p:cNvGraphicFramePr>
            <a:graphicFrameLocks noGrp="1"/>
          </p:cNvGraphicFramePr>
          <p:nvPr>
            <p:ph idx="1"/>
          </p:nvPr>
        </p:nvGraphicFramePr>
        <p:xfrm>
          <a:off x="4063366" y="1525438"/>
          <a:ext cx="4953000" cy="1909465"/>
        </p:xfrm>
        <a:graphic>
          <a:graphicData uri="http://schemas.openxmlformats.org/drawingml/2006/table">
            <a:tbl>
              <a:tblPr/>
              <a:tblGrid>
                <a:gridCol w="1237926">
                  <a:extLst>
                    <a:ext uri="{9D8B030D-6E8A-4147-A177-3AD203B41FA5}">
                      <a16:colId xmlns:a16="http://schemas.microsoft.com/office/drawing/2014/main" xmlns="" val="20000"/>
                    </a:ext>
                  </a:extLst>
                </a:gridCol>
                <a:gridCol w="1239222">
                  <a:extLst>
                    <a:ext uri="{9D8B030D-6E8A-4147-A177-3AD203B41FA5}">
                      <a16:colId xmlns:a16="http://schemas.microsoft.com/office/drawing/2014/main" xmlns="" val="20001"/>
                    </a:ext>
                  </a:extLst>
                </a:gridCol>
                <a:gridCol w="1237926">
                  <a:extLst>
                    <a:ext uri="{9D8B030D-6E8A-4147-A177-3AD203B41FA5}">
                      <a16:colId xmlns:a16="http://schemas.microsoft.com/office/drawing/2014/main" xmlns="" val="20002"/>
                    </a:ext>
                  </a:extLst>
                </a:gridCol>
                <a:gridCol w="1237926">
                  <a:extLst>
                    <a:ext uri="{9D8B030D-6E8A-4147-A177-3AD203B41FA5}">
                      <a16:colId xmlns:a16="http://schemas.microsoft.com/office/drawing/2014/main" xmlns="" val="20003"/>
                    </a:ext>
                  </a:extLst>
                </a:gridCol>
              </a:tblGrid>
              <a:tr h="455111">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980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5" name="Group 4"/>
          <p:cNvGraphicFramePr>
            <a:graphicFrameLocks/>
          </p:cNvGraphicFramePr>
          <p:nvPr/>
        </p:nvGraphicFramePr>
        <p:xfrm>
          <a:off x="3921731" y="4130397"/>
          <a:ext cx="4953000" cy="1904999"/>
        </p:xfrm>
        <a:graphic>
          <a:graphicData uri="http://schemas.openxmlformats.org/drawingml/2006/table">
            <a:tbl>
              <a:tblPr/>
              <a:tblGrid>
                <a:gridCol w="1237926">
                  <a:extLst>
                    <a:ext uri="{9D8B030D-6E8A-4147-A177-3AD203B41FA5}">
                      <a16:colId xmlns:a16="http://schemas.microsoft.com/office/drawing/2014/main" xmlns="" val="20000"/>
                    </a:ext>
                  </a:extLst>
                </a:gridCol>
                <a:gridCol w="1239222">
                  <a:extLst>
                    <a:ext uri="{9D8B030D-6E8A-4147-A177-3AD203B41FA5}">
                      <a16:colId xmlns:a16="http://schemas.microsoft.com/office/drawing/2014/main" xmlns="" val="20001"/>
                    </a:ext>
                  </a:extLst>
                </a:gridCol>
                <a:gridCol w="1237926">
                  <a:extLst>
                    <a:ext uri="{9D8B030D-6E8A-4147-A177-3AD203B41FA5}">
                      <a16:colId xmlns:a16="http://schemas.microsoft.com/office/drawing/2014/main" xmlns="" val="20002"/>
                    </a:ext>
                  </a:extLst>
                </a:gridCol>
                <a:gridCol w="1237926">
                  <a:extLst>
                    <a:ext uri="{9D8B030D-6E8A-4147-A177-3AD203B41FA5}">
                      <a16:colId xmlns:a16="http://schemas.microsoft.com/office/drawing/2014/main" xmlns=""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kern="1200" cap="none" normalizeH="0" baseline="0" dirty="0">
                          <a:ln>
                            <a:noFill/>
                          </a:ln>
                          <a:solidFill>
                            <a:srgbClr val="FF0000"/>
                          </a:solidFill>
                          <a:effectLst/>
                          <a:latin typeface="Arial" charset="0"/>
                          <a:ea typeface="+mn-ea"/>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990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11314" name="Object 1"/>
          <p:cNvGraphicFramePr>
            <a:graphicFrameLocks noChangeAspect="1"/>
          </p:cNvGraphicFramePr>
          <p:nvPr>
            <p:extLst/>
          </p:nvPr>
        </p:nvGraphicFramePr>
        <p:xfrm>
          <a:off x="9221787" y="4130397"/>
          <a:ext cx="2970213" cy="2363788"/>
        </p:xfrm>
        <a:graphic>
          <a:graphicData uri="http://schemas.openxmlformats.org/presentationml/2006/ole">
            <mc:AlternateContent xmlns:mc="http://schemas.openxmlformats.org/markup-compatibility/2006">
              <mc:Choice xmlns:v="urn:schemas-microsoft-com:vml" Requires="v">
                <p:oleObj spid="_x0000_s10337" name="Equation" r:id="rId6" imgW="2044440" imgH="1625400" progId="Equation.3">
                  <p:embed/>
                </p:oleObj>
              </mc:Choice>
              <mc:Fallback>
                <p:oleObj name="Equation" r:id="rId6" imgW="2044440" imgH="1625400" progId="Equation.3">
                  <p:embed/>
                  <p:pic>
                    <p:nvPicPr>
                      <p:cNvPr id="0" name=""/>
                      <p:cNvPicPr>
                        <a:picLocks noChangeAspect="1" noChangeArrowheads="1"/>
                      </p:cNvPicPr>
                      <p:nvPr/>
                    </p:nvPicPr>
                    <p:blipFill>
                      <a:blip r:embed="rId7"/>
                      <a:srcRect/>
                      <a:stretch>
                        <a:fillRect/>
                      </a:stretch>
                    </p:blipFill>
                    <p:spPr bwMode="auto">
                      <a:xfrm>
                        <a:off x="9221787" y="4130397"/>
                        <a:ext cx="2970213"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1"/>
          <p:cNvSpPr/>
          <p:nvPr/>
        </p:nvSpPr>
        <p:spPr>
          <a:xfrm>
            <a:off x="250423" y="3380125"/>
            <a:ext cx="3574675" cy="2862322"/>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C00000"/>
                </a:solidFill>
              </a:rPr>
              <a:t>FN </a:t>
            </a:r>
            <a:r>
              <a:rPr lang="en-US" sz="2000" dirty="0">
                <a:solidFill>
                  <a:srgbClr val="C00000"/>
                </a:solidFill>
              </a:rPr>
              <a:t>to be </a:t>
            </a:r>
            <a:r>
              <a:rPr lang="en-US" sz="2000" dirty="0" smtClean="0">
                <a:solidFill>
                  <a:srgbClr val="C00000"/>
                </a:solidFill>
              </a:rPr>
              <a:t>minimized – use RECALL</a:t>
            </a:r>
          </a:p>
          <a:p>
            <a:pPr marL="800100" lvl="1" indent="-342900">
              <a:buFont typeface="Arial" panose="020B0604020202020204" pitchFamily="34" charset="0"/>
              <a:buChar char="•"/>
            </a:pPr>
            <a:r>
              <a:rPr lang="en-US" sz="2000" dirty="0">
                <a:solidFill>
                  <a:srgbClr val="C00000"/>
                </a:solidFill>
              </a:rPr>
              <a:t>W</a:t>
            </a:r>
            <a:r>
              <a:rPr lang="en-US" sz="2000" dirty="0" smtClean="0">
                <a:solidFill>
                  <a:srgbClr val="C00000"/>
                </a:solidFill>
              </a:rPr>
              <a:t>ant </a:t>
            </a:r>
            <a:r>
              <a:rPr lang="en-US" sz="2000" dirty="0">
                <a:solidFill>
                  <a:srgbClr val="C00000"/>
                </a:solidFill>
              </a:rPr>
              <a:t>to make sure all </a:t>
            </a:r>
            <a:r>
              <a:rPr lang="en-US" sz="2000" dirty="0" smtClean="0">
                <a:solidFill>
                  <a:srgbClr val="C00000"/>
                </a:solidFill>
              </a:rPr>
              <a:t>SPAM emails are filtered</a:t>
            </a:r>
            <a:endParaRPr lang="en-US" sz="2000" dirty="0">
              <a:solidFill>
                <a:srgbClr val="C00000"/>
              </a:solidFill>
            </a:endParaRPr>
          </a:p>
          <a:p>
            <a:pPr marL="342900" indent="-342900">
              <a:buFont typeface="Arial" panose="020B0604020202020204" pitchFamily="34" charset="0"/>
              <a:buChar char="•"/>
            </a:pPr>
            <a:r>
              <a:rPr lang="en-US" sz="2000" dirty="0" smtClean="0">
                <a:solidFill>
                  <a:srgbClr val="C00000"/>
                </a:solidFill>
              </a:rPr>
              <a:t>FP </a:t>
            </a:r>
            <a:r>
              <a:rPr lang="en-US" sz="2000" dirty="0">
                <a:solidFill>
                  <a:srgbClr val="C00000"/>
                </a:solidFill>
              </a:rPr>
              <a:t>to be minimized – use </a:t>
            </a:r>
            <a:r>
              <a:rPr lang="en-US" sz="2000" dirty="0" smtClean="0">
                <a:solidFill>
                  <a:srgbClr val="C00000"/>
                </a:solidFill>
              </a:rPr>
              <a:t>PRECISION</a:t>
            </a:r>
          </a:p>
          <a:p>
            <a:pPr marL="800100" lvl="1" indent="-342900">
              <a:buFont typeface="Arial" panose="020B0604020202020204" pitchFamily="34" charset="0"/>
              <a:buChar char="•"/>
            </a:pPr>
            <a:r>
              <a:rPr lang="en-US" sz="2000" dirty="0" smtClean="0">
                <a:solidFill>
                  <a:srgbClr val="C00000"/>
                </a:solidFill>
              </a:rPr>
              <a:t>Want to confidently say email is SPAM </a:t>
            </a:r>
          </a:p>
          <a:p>
            <a:pPr marL="342900" indent="-342900">
              <a:buFont typeface="Arial" panose="020B0604020202020204" pitchFamily="34" charset="0"/>
              <a:buChar char="•"/>
            </a:pPr>
            <a:endParaRPr lang="en-IN" sz="2000" dirty="0">
              <a:solidFill>
                <a:srgbClr val="C00000"/>
              </a:solidFill>
            </a:endParaRPr>
          </a:p>
        </p:txBody>
      </p:sp>
      <p:pic>
        <p:nvPicPr>
          <p:cNvPr id="4" name="Picture 3"/>
          <p:cNvPicPr>
            <a:picLocks noChangeAspect="1"/>
          </p:cNvPicPr>
          <p:nvPr/>
        </p:nvPicPr>
        <p:blipFill>
          <a:blip r:embed="rId8"/>
          <a:stretch>
            <a:fillRect/>
          </a:stretch>
        </p:blipFill>
        <p:spPr>
          <a:xfrm>
            <a:off x="297051" y="1555295"/>
            <a:ext cx="3404857" cy="1568905"/>
          </a:xfrm>
          <a:prstGeom prst="rect">
            <a:avLst/>
          </a:prstGeom>
        </p:spPr>
      </p:pic>
      <mc:AlternateContent xmlns:mc="http://schemas.openxmlformats.org/markup-compatibility/2006" xmlns:p14="http://schemas.microsoft.com/office/powerpoint/2010/main">
        <mc:Choice Requires="p14">
          <p:contentPart p14:bwMode="auto" r:id="rId9">
            <p14:nvContentPartPr>
              <p14:cNvPr id="3" name="Ink 2"/>
              <p14:cNvContentPartPr/>
              <p14:nvPr/>
            </p14:nvContentPartPr>
            <p14:xfrm>
              <a:off x="537480" y="2523240"/>
              <a:ext cx="11660040" cy="3252600"/>
            </p14:xfrm>
          </p:contentPart>
        </mc:Choice>
        <mc:Fallback xmlns="">
          <p:pic>
            <p:nvPicPr>
              <p:cNvPr id="3" name="Ink 2"/>
              <p:cNvPicPr/>
              <p:nvPr/>
            </p:nvPicPr>
            <p:blipFill>
              <a:blip r:embed="rId10"/>
              <a:stretch>
                <a:fillRect/>
              </a:stretch>
            </p:blipFill>
            <p:spPr>
              <a:xfrm>
                <a:off x="532800" y="2512080"/>
                <a:ext cx="11675160" cy="3273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p14:cNvContentPartPr/>
              <p14:nvPr/>
            </p14:nvContentPartPr>
            <p14:xfrm>
              <a:off x="1800360" y="2064960"/>
              <a:ext cx="1729440" cy="1064880"/>
            </p14:xfrm>
          </p:contentPart>
        </mc:Choice>
        <mc:Fallback>
          <p:pic>
            <p:nvPicPr>
              <p:cNvPr id="6" name="Ink 5"/>
              <p:cNvPicPr/>
              <p:nvPr/>
            </p:nvPicPr>
            <p:blipFill>
              <a:blip r:embed="rId12"/>
              <a:stretch>
                <a:fillRect/>
              </a:stretch>
            </p:blipFill>
            <p:spPr>
              <a:xfrm>
                <a:off x="1794960" y="2057760"/>
                <a:ext cx="1740960" cy="1080360"/>
              </a:xfrm>
              <a:prstGeom prst="rect">
                <a:avLst/>
              </a:prstGeom>
            </p:spPr>
          </p:pic>
        </mc:Fallback>
      </mc:AlternateContent>
    </p:spTree>
    <p:extLst>
      <p:ext uri="{BB962C8B-B14F-4D97-AF65-F5344CB8AC3E}">
        <p14:creationId xmlns:p14="http://schemas.microsoft.com/office/powerpoint/2010/main" val="1170736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8000" y="215808"/>
            <a:ext cx="11040533" cy="533400"/>
          </a:xfrm>
        </p:spPr>
        <p:txBody>
          <a:bodyPr anchor="ctr"/>
          <a:lstStyle/>
          <a:p>
            <a:pPr algn="l"/>
            <a:r>
              <a:rPr lang="en-US" altLang="en-US" sz="3600" dirty="0">
                <a:latin typeface="Cambria" panose="02040503050406030204" pitchFamily="18" charset="0"/>
                <a:ea typeface="Cambria" panose="02040503050406030204" pitchFamily="18" charset="0"/>
              </a:rPr>
              <a:t>Which </a:t>
            </a:r>
            <a:r>
              <a:rPr lang="en-US" altLang="en-US" sz="3600" dirty="0" smtClean="0">
                <a:latin typeface="Cambria" panose="02040503050406030204" pitchFamily="18" charset="0"/>
                <a:ea typeface="Cambria" panose="02040503050406030204" pitchFamily="18" charset="0"/>
              </a:rPr>
              <a:t>Classifier </a:t>
            </a:r>
            <a:r>
              <a:rPr lang="en-US" altLang="en-US" sz="3600" dirty="0">
                <a:latin typeface="Cambria" panose="02040503050406030204" pitchFamily="18" charset="0"/>
                <a:ea typeface="Cambria" panose="02040503050406030204" pitchFamily="18" charset="0"/>
              </a:rPr>
              <a:t>is better</a:t>
            </a:r>
            <a:r>
              <a:rPr lang="en-US" altLang="en-US" sz="3600" dirty="0" smtClean="0">
                <a:latin typeface="Cambria" panose="02040503050406030204" pitchFamily="18" charset="0"/>
                <a:ea typeface="Cambria" panose="02040503050406030204" pitchFamily="18" charset="0"/>
              </a:rPr>
              <a:t>? Low Skew</a:t>
            </a:r>
            <a:endParaRPr lang="en-US" altLang="en-US" sz="3600" dirty="0">
              <a:latin typeface="Cambria" panose="02040503050406030204" pitchFamily="18" charset="0"/>
              <a:ea typeface="Cambria" panose="02040503050406030204" pitchFamily="18" charset="0"/>
            </a:endParaRPr>
          </a:p>
        </p:txBody>
      </p:sp>
      <p:graphicFrame>
        <p:nvGraphicFramePr>
          <p:cNvPr id="16387" name="Object 3"/>
          <p:cNvGraphicFramePr>
            <a:graphicFrameLocks noChangeAspect="1"/>
          </p:cNvGraphicFramePr>
          <p:nvPr>
            <p:extLst>
              <p:ext uri="{D42A27DB-BD31-4B8C-83A1-F6EECF244321}">
                <p14:modId xmlns:p14="http://schemas.microsoft.com/office/powerpoint/2010/main" val="2185796020"/>
              </p:ext>
            </p:extLst>
          </p:nvPr>
        </p:nvGraphicFramePr>
        <p:xfrm>
          <a:off x="7219146" y="2052248"/>
          <a:ext cx="2420938" cy="901700"/>
        </p:xfrm>
        <a:graphic>
          <a:graphicData uri="http://schemas.openxmlformats.org/presentationml/2006/ole">
            <mc:AlternateContent xmlns:mc="http://schemas.openxmlformats.org/markup-compatibility/2006">
              <mc:Choice xmlns:v="urn:schemas-microsoft-com:vml" Requires="v">
                <p:oleObj spid="_x0000_s12395" name="Equation" r:id="rId3" imgW="1384200" imgH="634680" progId="Equation.3">
                  <p:embed/>
                </p:oleObj>
              </mc:Choice>
              <mc:Fallback>
                <p:oleObj name="Equation" r:id="rId3" imgW="1384200" imgH="634680" progId="Equation.3">
                  <p:embed/>
                  <p:pic>
                    <p:nvPicPr>
                      <p:cNvPr id="0" name=""/>
                      <p:cNvPicPr>
                        <a:picLocks noChangeAspect="1" noChangeArrowheads="1"/>
                      </p:cNvPicPr>
                      <p:nvPr/>
                    </p:nvPicPr>
                    <p:blipFill>
                      <a:blip r:embed="rId4"/>
                      <a:srcRect/>
                      <a:stretch>
                        <a:fillRect/>
                      </a:stretch>
                    </p:blipFill>
                    <p:spPr bwMode="auto">
                      <a:xfrm>
                        <a:off x="7219146" y="2052248"/>
                        <a:ext cx="2420938" cy="901700"/>
                      </a:xfrm>
                      <a:prstGeom prst="rect">
                        <a:avLst/>
                      </a:prstGeom>
                      <a:noFill/>
                      <a:ln>
                        <a:noFill/>
                      </a:ln>
                      <a:extLst/>
                    </p:spPr>
                  </p:pic>
                </p:oleObj>
              </mc:Fallback>
            </mc:AlternateContent>
          </a:graphicData>
        </a:graphic>
      </p:graphicFrame>
      <p:graphicFrame>
        <p:nvGraphicFramePr>
          <p:cNvPr id="1325060" name="Group 4"/>
          <p:cNvGraphicFramePr>
            <a:graphicFrameLocks noGrp="1"/>
          </p:cNvGraphicFramePr>
          <p:nvPr>
            <p:ph idx="1"/>
            <p:extLst>
              <p:ext uri="{D42A27DB-BD31-4B8C-83A1-F6EECF244321}">
                <p14:modId xmlns:p14="http://schemas.microsoft.com/office/powerpoint/2010/main" val="1676815204"/>
              </p:ext>
            </p:extLst>
          </p:nvPr>
        </p:nvGraphicFramePr>
        <p:xfrm>
          <a:off x="1970405" y="1600201"/>
          <a:ext cx="4876800" cy="1371599"/>
        </p:xfrm>
        <a:graphic>
          <a:graphicData uri="http://schemas.openxmlformats.org/drawingml/2006/table">
            <a:tbl>
              <a:tblPr/>
              <a:tblGrid>
                <a:gridCol w="1218881">
                  <a:extLst>
                    <a:ext uri="{9D8B030D-6E8A-4147-A177-3AD203B41FA5}">
                      <a16:colId xmlns="" xmlns:a16="http://schemas.microsoft.com/office/drawing/2014/main" val="20000"/>
                    </a:ext>
                  </a:extLst>
                </a:gridCol>
                <a:gridCol w="1220157">
                  <a:extLst>
                    <a:ext uri="{9D8B030D-6E8A-4147-A177-3AD203B41FA5}">
                      <a16:colId xmlns="" xmlns:a16="http://schemas.microsoft.com/office/drawing/2014/main" val="20001"/>
                    </a:ext>
                  </a:extLst>
                </a:gridCol>
                <a:gridCol w="1218881">
                  <a:extLst>
                    <a:ext uri="{9D8B030D-6E8A-4147-A177-3AD203B41FA5}">
                      <a16:colId xmlns="" xmlns:a16="http://schemas.microsoft.com/office/drawing/2014/main" val="20002"/>
                    </a:ext>
                  </a:extLst>
                </a:gridCol>
                <a:gridCol w="1218881">
                  <a:extLst>
                    <a:ext uri="{9D8B030D-6E8A-4147-A177-3AD203B41FA5}">
                      <a16:colId xmlns="" xmlns:a16="http://schemas.microsoft.com/office/drawing/2014/main" val="20003"/>
                    </a:ext>
                  </a:extLst>
                </a:gridCol>
              </a:tblGrid>
              <a:tr h="324464">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smtClean="0">
                          <a:ln>
                            <a:noFill/>
                          </a:ln>
                          <a:solidFill>
                            <a:schemeClr val="tx1"/>
                          </a:solidFill>
                          <a:effectLst/>
                          <a:latin typeface="Arial" charset="0"/>
                        </a:rPr>
                        <a:t>T1</a:t>
                      </a: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3644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2999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50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50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069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a:t>
                      </a:r>
                      <a:r>
                        <a:rPr kumimoji="0" lang="en-US" sz="1200" b="0" i="0" u="none" strike="noStrike" cap="none" normalizeH="0" baseline="0" dirty="0" smtClean="0">
                          <a:ln>
                            <a:noFill/>
                          </a:ln>
                          <a:solidFill>
                            <a:schemeClr val="tx1"/>
                          </a:solidFill>
                          <a:effectLst/>
                          <a:latin typeface="Arial" charset="0"/>
                        </a:rPr>
                        <a:t>99</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5" name="Group 4"/>
          <p:cNvGraphicFramePr>
            <a:graphicFrameLocks/>
          </p:cNvGraphicFramePr>
          <p:nvPr>
            <p:extLst>
              <p:ext uri="{D42A27DB-BD31-4B8C-83A1-F6EECF244321}">
                <p14:modId xmlns:p14="http://schemas.microsoft.com/office/powerpoint/2010/main" val="4284215674"/>
              </p:ext>
            </p:extLst>
          </p:nvPr>
        </p:nvGraphicFramePr>
        <p:xfrm>
          <a:off x="1970405" y="3429000"/>
          <a:ext cx="4876800" cy="1323976"/>
        </p:xfrm>
        <a:graphic>
          <a:graphicData uri="http://schemas.openxmlformats.org/drawingml/2006/table">
            <a:tbl>
              <a:tblPr/>
              <a:tblGrid>
                <a:gridCol w="1218881">
                  <a:extLst>
                    <a:ext uri="{9D8B030D-6E8A-4147-A177-3AD203B41FA5}">
                      <a16:colId xmlns="" xmlns:a16="http://schemas.microsoft.com/office/drawing/2014/main" val="20000"/>
                    </a:ext>
                  </a:extLst>
                </a:gridCol>
                <a:gridCol w="1220157">
                  <a:extLst>
                    <a:ext uri="{9D8B030D-6E8A-4147-A177-3AD203B41FA5}">
                      <a16:colId xmlns="" xmlns:a16="http://schemas.microsoft.com/office/drawing/2014/main" val="20001"/>
                    </a:ext>
                  </a:extLst>
                </a:gridCol>
                <a:gridCol w="1218881">
                  <a:extLst>
                    <a:ext uri="{9D8B030D-6E8A-4147-A177-3AD203B41FA5}">
                      <a16:colId xmlns="" xmlns:a16="http://schemas.microsoft.com/office/drawing/2014/main" val="20002"/>
                    </a:ext>
                  </a:extLst>
                </a:gridCol>
                <a:gridCol w="1218881">
                  <a:extLst>
                    <a:ext uri="{9D8B030D-6E8A-4147-A177-3AD203B41FA5}">
                      <a16:colId xmlns="" xmlns:a16="http://schemas.microsoft.com/office/drawing/2014/main" val="20003"/>
                    </a:ext>
                  </a:extLst>
                </a:gridCol>
              </a:tblGrid>
              <a:tr h="306559">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smtClean="0">
                          <a:ln>
                            <a:noFill/>
                          </a:ln>
                          <a:solidFill>
                            <a:schemeClr val="tx1"/>
                          </a:solidFill>
                          <a:effectLst/>
                          <a:latin typeface="Arial" charset="0"/>
                        </a:rPr>
                        <a:t>T2</a:t>
                      </a:r>
                      <a:endParaRPr kumimoji="0" lang="en-US" sz="1400" b="0" i="0" u="none" strike="noStrike" cap="none" normalizeH="0" baseline="0" dirty="0">
                        <a:ln>
                          <a:noFill/>
                        </a:ln>
                        <a:solidFill>
                          <a:schemeClr val="tx1"/>
                        </a:solidFill>
                        <a:effectLst/>
                        <a:latin typeface="Arial" charset="0"/>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17881">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1178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99</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775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10</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a:t>
                      </a:r>
                      <a:r>
                        <a:rPr kumimoji="0" lang="en-US" sz="1200" b="0" i="0" u="none" strike="noStrike" cap="none" normalizeH="0" baseline="0" dirty="0" smtClean="0">
                          <a:ln>
                            <a:noFill/>
                          </a:ln>
                          <a:solidFill>
                            <a:schemeClr val="tx1"/>
                          </a:solidFill>
                          <a:effectLst/>
                          <a:latin typeface="Arial" charset="0"/>
                        </a:rPr>
                        <a:t>90</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7" name="Group 4"/>
          <p:cNvGraphicFramePr>
            <a:graphicFrameLocks/>
          </p:cNvGraphicFramePr>
          <p:nvPr>
            <p:extLst>
              <p:ext uri="{D42A27DB-BD31-4B8C-83A1-F6EECF244321}">
                <p14:modId xmlns:p14="http://schemas.microsoft.com/office/powerpoint/2010/main" val="2943292700"/>
              </p:ext>
            </p:extLst>
          </p:nvPr>
        </p:nvGraphicFramePr>
        <p:xfrm>
          <a:off x="1970405" y="5257800"/>
          <a:ext cx="4876800" cy="1371600"/>
        </p:xfrm>
        <a:graphic>
          <a:graphicData uri="http://schemas.openxmlformats.org/drawingml/2006/table">
            <a:tbl>
              <a:tblPr/>
              <a:tblGrid>
                <a:gridCol w="1218881">
                  <a:extLst>
                    <a:ext uri="{9D8B030D-6E8A-4147-A177-3AD203B41FA5}">
                      <a16:colId xmlns="" xmlns:a16="http://schemas.microsoft.com/office/drawing/2014/main" val="20000"/>
                    </a:ext>
                  </a:extLst>
                </a:gridCol>
                <a:gridCol w="1220157">
                  <a:extLst>
                    <a:ext uri="{9D8B030D-6E8A-4147-A177-3AD203B41FA5}">
                      <a16:colId xmlns="" xmlns:a16="http://schemas.microsoft.com/office/drawing/2014/main" val="20001"/>
                    </a:ext>
                  </a:extLst>
                </a:gridCol>
                <a:gridCol w="1218881">
                  <a:extLst>
                    <a:ext uri="{9D8B030D-6E8A-4147-A177-3AD203B41FA5}">
                      <a16:colId xmlns="" xmlns:a16="http://schemas.microsoft.com/office/drawing/2014/main" val="20002"/>
                    </a:ext>
                  </a:extLst>
                </a:gridCol>
                <a:gridCol w="1218881">
                  <a:extLst>
                    <a:ext uri="{9D8B030D-6E8A-4147-A177-3AD203B41FA5}">
                      <a16:colId xmlns="" xmlns:a16="http://schemas.microsoft.com/office/drawing/2014/main" val="20003"/>
                    </a:ext>
                  </a:extLst>
                </a:gridCol>
              </a:tblGrid>
              <a:tr h="32446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smtClean="0">
                          <a:ln>
                            <a:noFill/>
                          </a:ln>
                          <a:solidFill>
                            <a:schemeClr val="tx1"/>
                          </a:solidFill>
                          <a:effectLst/>
                          <a:latin typeface="Arial" charset="0"/>
                        </a:rPr>
                        <a:t>T3</a:t>
                      </a: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3644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2999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99</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069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a:t>
                      </a:r>
                      <a:r>
                        <a:rPr kumimoji="0" lang="en-US" sz="1200" b="0" i="0" u="none" strike="noStrike" cap="none" normalizeH="0" baseline="0" dirty="0" smtClean="0">
                          <a:ln>
                            <a:noFill/>
                          </a:ln>
                          <a:solidFill>
                            <a:schemeClr val="tx1"/>
                          </a:solidFill>
                          <a:effectLst/>
                          <a:latin typeface="Arial" charset="0"/>
                        </a:rPr>
                        <a:t>99</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16457" name="Object 2"/>
          <p:cNvGraphicFramePr>
            <a:graphicFrameLocks noChangeAspect="1"/>
          </p:cNvGraphicFramePr>
          <p:nvPr>
            <p:extLst>
              <p:ext uri="{D42A27DB-BD31-4B8C-83A1-F6EECF244321}">
                <p14:modId xmlns:p14="http://schemas.microsoft.com/office/powerpoint/2010/main" val="1162262908"/>
              </p:ext>
            </p:extLst>
          </p:nvPr>
        </p:nvGraphicFramePr>
        <p:xfrm>
          <a:off x="7229475" y="3546556"/>
          <a:ext cx="2589213" cy="914400"/>
        </p:xfrm>
        <a:graphic>
          <a:graphicData uri="http://schemas.openxmlformats.org/presentationml/2006/ole">
            <mc:AlternateContent xmlns:mc="http://schemas.openxmlformats.org/markup-compatibility/2006">
              <mc:Choice xmlns:v="urn:schemas-microsoft-com:vml" Requires="v">
                <p:oleObj spid="_x0000_s12396" name="Equation" r:id="rId5" imgW="1460160" imgH="634680" progId="Equation.3">
                  <p:embed/>
                </p:oleObj>
              </mc:Choice>
              <mc:Fallback>
                <p:oleObj name="Equation" r:id="rId5" imgW="1460160" imgH="634680" progId="Equation.3">
                  <p:embed/>
                  <p:pic>
                    <p:nvPicPr>
                      <p:cNvPr id="0" name=""/>
                      <p:cNvPicPr>
                        <a:picLocks noChangeAspect="1" noChangeArrowheads="1"/>
                      </p:cNvPicPr>
                      <p:nvPr/>
                    </p:nvPicPr>
                    <p:blipFill>
                      <a:blip r:embed="rId6"/>
                      <a:srcRect/>
                      <a:stretch>
                        <a:fillRect/>
                      </a:stretch>
                    </p:blipFill>
                    <p:spPr bwMode="auto">
                      <a:xfrm>
                        <a:off x="7229475" y="3546556"/>
                        <a:ext cx="2589213" cy="914400"/>
                      </a:xfrm>
                      <a:prstGeom prst="rect">
                        <a:avLst/>
                      </a:prstGeom>
                      <a:noFill/>
                      <a:ln>
                        <a:noFill/>
                      </a:ln>
                      <a:extLst/>
                    </p:spPr>
                  </p:pic>
                </p:oleObj>
              </mc:Fallback>
            </mc:AlternateContent>
          </a:graphicData>
        </a:graphic>
      </p:graphicFrame>
      <p:graphicFrame>
        <p:nvGraphicFramePr>
          <p:cNvPr id="16458" name="Object 3"/>
          <p:cNvGraphicFramePr>
            <a:graphicFrameLocks noChangeAspect="1"/>
          </p:cNvGraphicFramePr>
          <p:nvPr>
            <p:extLst>
              <p:ext uri="{D42A27DB-BD31-4B8C-83A1-F6EECF244321}">
                <p14:modId xmlns:p14="http://schemas.microsoft.com/office/powerpoint/2010/main" val="2131124966"/>
              </p:ext>
            </p:extLst>
          </p:nvPr>
        </p:nvGraphicFramePr>
        <p:xfrm>
          <a:off x="7229475" y="5265014"/>
          <a:ext cx="2806700" cy="990600"/>
        </p:xfrm>
        <a:graphic>
          <a:graphicData uri="http://schemas.openxmlformats.org/presentationml/2006/ole">
            <mc:AlternateContent xmlns:mc="http://schemas.openxmlformats.org/markup-compatibility/2006">
              <mc:Choice xmlns:v="urn:schemas-microsoft-com:vml" Requires="v">
                <p:oleObj spid="_x0000_s12397" name="Equation" r:id="rId7" imgW="1460160" imgH="634680" progId="Equation.3">
                  <p:embed/>
                </p:oleObj>
              </mc:Choice>
              <mc:Fallback>
                <p:oleObj name="Equation" r:id="rId7" imgW="1460160" imgH="634680" progId="Equation.3">
                  <p:embed/>
                  <p:pic>
                    <p:nvPicPr>
                      <p:cNvPr id="0" name=""/>
                      <p:cNvPicPr>
                        <a:picLocks noChangeAspect="1" noChangeArrowheads="1"/>
                      </p:cNvPicPr>
                      <p:nvPr/>
                    </p:nvPicPr>
                    <p:blipFill>
                      <a:blip r:embed="rId8"/>
                      <a:srcRect/>
                      <a:stretch>
                        <a:fillRect/>
                      </a:stretch>
                    </p:blipFill>
                    <p:spPr bwMode="auto">
                      <a:xfrm>
                        <a:off x="7229475" y="5265014"/>
                        <a:ext cx="2806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p:cNvSpPr/>
          <p:nvPr/>
        </p:nvSpPr>
        <p:spPr>
          <a:xfrm>
            <a:off x="176260" y="1695432"/>
            <a:ext cx="1794145" cy="2308324"/>
          </a:xfrm>
          <a:prstGeom prst="rect">
            <a:avLst/>
          </a:prstGeom>
        </p:spPr>
        <p:txBody>
          <a:bodyPr wrap="square">
            <a:spAutoFit/>
          </a:bodyPr>
          <a:lstStyle/>
          <a:p>
            <a:r>
              <a:rPr lang="en-US" dirty="0">
                <a:solidFill>
                  <a:srgbClr val="000000"/>
                </a:solidFill>
                <a:latin typeface="Cambria" panose="02040503050406030204" pitchFamily="18" charset="0"/>
                <a:ea typeface="Cambria" panose="02040503050406030204" pitchFamily="18" charset="0"/>
              </a:rPr>
              <a:t>F1 score favors classifiers that have similar precision and recall </a:t>
            </a:r>
            <a:r>
              <a:rPr lang="en-US" dirty="0"/>
              <a:t>i.e. low false positives and low false negatives</a:t>
            </a:r>
            <a:endParaRPr lang="en-US" dirty="0">
              <a:solidFill>
                <a:srgbClr val="000000"/>
              </a:solidFill>
              <a:latin typeface="Cambria" panose="02040503050406030204" pitchFamily="18" charset="0"/>
              <a:ea typeface="Cambria" panose="02040503050406030204" pitchFamily="18" charset="0"/>
            </a:endParaRPr>
          </a:p>
        </p:txBody>
      </p:sp>
      <p:sp>
        <p:nvSpPr>
          <p:cNvPr id="2" name="TextBox 1"/>
          <p:cNvSpPr txBox="1"/>
          <p:nvPr/>
        </p:nvSpPr>
        <p:spPr>
          <a:xfrm>
            <a:off x="10343455" y="1994575"/>
            <a:ext cx="931665" cy="369332"/>
          </a:xfrm>
          <a:prstGeom prst="rect">
            <a:avLst/>
          </a:prstGeom>
          <a:noFill/>
        </p:spPr>
        <p:txBody>
          <a:bodyPr wrap="none" rtlCol="0">
            <a:spAutoFit/>
          </a:bodyPr>
          <a:lstStyle/>
          <a:p>
            <a:r>
              <a:rPr lang="en-US" dirty="0" smtClean="0"/>
              <a:t>F1=0.66</a:t>
            </a:r>
            <a:endParaRPr lang="en-IN" dirty="0"/>
          </a:p>
        </p:txBody>
      </p:sp>
      <p:sp>
        <p:nvSpPr>
          <p:cNvPr id="15" name="TextBox 14"/>
          <p:cNvSpPr txBox="1"/>
          <p:nvPr/>
        </p:nvSpPr>
        <p:spPr>
          <a:xfrm>
            <a:off x="10560942" y="3053021"/>
            <a:ext cx="931665" cy="369332"/>
          </a:xfrm>
          <a:prstGeom prst="rect">
            <a:avLst/>
          </a:prstGeom>
          <a:noFill/>
        </p:spPr>
        <p:txBody>
          <a:bodyPr wrap="none" rtlCol="0">
            <a:spAutoFit/>
          </a:bodyPr>
          <a:lstStyle/>
          <a:p>
            <a:r>
              <a:rPr lang="en-US" dirty="0" smtClean="0"/>
              <a:t>F1=0.94</a:t>
            </a:r>
            <a:endParaRPr lang="en-IN" dirty="0"/>
          </a:p>
        </p:txBody>
      </p:sp>
      <p:sp>
        <p:nvSpPr>
          <p:cNvPr id="16" name="TextBox 15"/>
          <p:cNvSpPr txBox="1"/>
          <p:nvPr/>
        </p:nvSpPr>
        <p:spPr>
          <a:xfrm>
            <a:off x="10560941" y="5283461"/>
            <a:ext cx="931665" cy="369332"/>
          </a:xfrm>
          <a:prstGeom prst="rect">
            <a:avLst/>
          </a:prstGeom>
          <a:noFill/>
        </p:spPr>
        <p:txBody>
          <a:bodyPr wrap="none" rtlCol="0">
            <a:spAutoFit/>
          </a:bodyPr>
          <a:lstStyle/>
          <a:p>
            <a:r>
              <a:rPr lang="en-US" dirty="0" smtClean="0"/>
              <a:t>F1=0.99</a:t>
            </a:r>
            <a:endParaRPr lang="en-IN" dirty="0"/>
          </a:p>
        </p:txBody>
      </p:sp>
      <p:pic>
        <p:nvPicPr>
          <p:cNvPr id="17" name="Picture 16"/>
          <p:cNvPicPr>
            <a:picLocks noChangeAspect="1"/>
          </p:cNvPicPr>
          <p:nvPr/>
        </p:nvPicPr>
        <p:blipFill>
          <a:blip r:embed="rId9"/>
          <a:stretch>
            <a:fillRect/>
          </a:stretch>
        </p:blipFill>
        <p:spPr>
          <a:xfrm>
            <a:off x="8890727" y="88968"/>
            <a:ext cx="2673976" cy="1189091"/>
          </a:xfrm>
          <a:prstGeom prst="rect">
            <a:avLst/>
          </a:prstGeom>
        </p:spPr>
      </p:pic>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3761280" y="662400"/>
              <a:ext cx="7825680" cy="5385600"/>
            </p14:xfrm>
          </p:contentPart>
        </mc:Choice>
        <mc:Fallback xmlns="">
          <p:pic>
            <p:nvPicPr>
              <p:cNvPr id="3" name="Ink 2"/>
              <p:cNvPicPr/>
              <p:nvPr/>
            </p:nvPicPr>
            <p:blipFill>
              <a:blip r:embed="rId11"/>
              <a:stretch>
                <a:fillRect/>
              </a:stretch>
            </p:blipFill>
            <p:spPr>
              <a:xfrm>
                <a:off x="3750120" y="650520"/>
                <a:ext cx="7851240" cy="5411520"/>
              </a:xfrm>
              <a:prstGeom prst="rect">
                <a:avLst/>
              </a:prstGeom>
            </p:spPr>
          </p:pic>
        </mc:Fallback>
      </mc:AlternateContent>
    </p:spTree>
    <p:extLst>
      <p:ext uri="{BB962C8B-B14F-4D97-AF65-F5344CB8AC3E}">
        <p14:creationId xmlns:p14="http://schemas.microsoft.com/office/powerpoint/2010/main" val="2768842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64810"/>
            <a:ext cx="11040533" cy="889580"/>
          </a:xfrm>
        </p:spPr>
        <p:txBody>
          <a:bodyPr anchor="ctr"/>
          <a:lstStyle/>
          <a:p>
            <a:pPr algn="l"/>
            <a:r>
              <a:rPr lang="en-US" altLang="en-US" sz="3600" dirty="0">
                <a:latin typeface="Cambria" panose="02040503050406030204" pitchFamily="18" charset="0"/>
                <a:ea typeface="Cambria" panose="02040503050406030204" pitchFamily="18" charset="0"/>
              </a:rPr>
              <a:t>Which </a:t>
            </a:r>
            <a:r>
              <a:rPr lang="en-US" altLang="en-US" sz="3600" dirty="0" smtClean="0">
                <a:latin typeface="Cambria" panose="02040503050406030204" pitchFamily="18" charset="0"/>
                <a:ea typeface="Cambria" panose="02040503050406030204" pitchFamily="18" charset="0"/>
              </a:rPr>
              <a:t>Classifier </a:t>
            </a:r>
            <a:r>
              <a:rPr lang="en-US" altLang="en-US" sz="3600" dirty="0">
                <a:latin typeface="Cambria" panose="02040503050406030204" pitchFamily="18" charset="0"/>
                <a:ea typeface="Cambria" panose="02040503050406030204" pitchFamily="18" charset="0"/>
              </a:rPr>
              <a:t>is better? Medium Skew case</a:t>
            </a:r>
          </a:p>
        </p:txBody>
      </p:sp>
      <p:graphicFrame>
        <p:nvGraphicFramePr>
          <p:cNvPr id="16387" name="Object 3"/>
          <p:cNvGraphicFramePr>
            <a:graphicFrameLocks noChangeAspect="1"/>
          </p:cNvGraphicFramePr>
          <p:nvPr>
            <p:extLst/>
          </p:nvPr>
        </p:nvGraphicFramePr>
        <p:xfrm>
          <a:off x="7302500" y="1066800"/>
          <a:ext cx="2420938" cy="901700"/>
        </p:xfrm>
        <a:graphic>
          <a:graphicData uri="http://schemas.openxmlformats.org/presentationml/2006/ole">
            <mc:AlternateContent xmlns:mc="http://schemas.openxmlformats.org/markup-compatibility/2006">
              <mc:Choice xmlns:v="urn:schemas-microsoft-com:vml" Requires="v">
                <p:oleObj spid="_x0000_s13419" name="Equation" r:id="rId3" imgW="1384200" imgH="634680" progId="Equation.3">
                  <p:embed/>
                </p:oleObj>
              </mc:Choice>
              <mc:Fallback>
                <p:oleObj name="Equation" r:id="rId3" imgW="1384200" imgH="634680" progId="Equation.3">
                  <p:embed/>
                  <p:pic>
                    <p:nvPicPr>
                      <p:cNvPr id="0" name=""/>
                      <p:cNvPicPr>
                        <a:picLocks noChangeAspect="1" noChangeArrowheads="1"/>
                      </p:cNvPicPr>
                      <p:nvPr/>
                    </p:nvPicPr>
                    <p:blipFill>
                      <a:blip r:embed="rId4"/>
                      <a:srcRect/>
                      <a:stretch>
                        <a:fillRect/>
                      </a:stretch>
                    </p:blipFill>
                    <p:spPr bwMode="auto">
                      <a:xfrm>
                        <a:off x="7302500" y="1066800"/>
                        <a:ext cx="242093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5060" name="Group 4"/>
          <p:cNvGraphicFramePr>
            <a:graphicFrameLocks noGrp="1"/>
          </p:cNvGraphicFramePr>
          <p:nvPr>
            <p:ph idx="1"/>
            <p:extLst/>
          </p:nvPr>
        </p:nvGraphicFramePr>
        <p:xfrm>
          <a:off x="1828800" y="1295401"/>
          <a:ext cx="4876800" cy="1371599"/>
        </p:xfrm>
        <a:graphic>
          <a:graphicData uri="http://schemas.openxmlformats.org/drawingml/2006/table">
            <a:tbl>
              <a:tblPr/>
              <a:tblGrid>
                <a:gridCol w="1218881">
                  <a:extLst>
                    <a:ext uri="{9D8B030D-6E8A-4147-A177-3AD203B41FA5}">
                      <a16:colId xmlns="" xmlns:a16="http://schemas.microsoft.com/office/drawing/2014/main" val="20000"/>
                    </a:ext>
                  </a:extLst>
                </a:gridCol>
                <a:gridCol w="1220157">
                  <a:extLst>
                    <a:ext uri="{9D8B030D-6E8A-4147-A177-3AD203B41FA5}">
                      <a16:colId xmlns="" xmlns:a16="http://schemas.microsoft.com/office/drawing/2014/main" val="20001"/>
                    </a:ext>
                  </a:extLst>
                </a:gridCol>
                <a:gridCol w="1218881">
                  <a:extLst>
                    <a:ext uri="{9D8B030D-6E8A-4147-A177-3AD203B41FA5}">
                      <a16:colId xmlns="" xmlns:a16="http://schemas.microsoft.com/office/drawing/2014/main" val="20002"/>
                    </a:ext>
                  </a:extLst>
                </a:gridCol>
                <a:gridCol w="1218881">
                  <a:extLst>
                    <a:ext uri="{9D8B030D-6E8A-4147-A177-3AD203B41FA5}">
                      <a16:colId xmlns="" xmlns:a16="http://schemas.microsoft.com/office/drawing/2014/main" val="20003"/>
                    </a:ext>
                  </a:extLst>
                </a:gridCol>
              </a:tblGrid>
              <a:tr h="324464">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smtClean="0">
                          <a:ln>
                            <a:noFill/>
                          </a:ln>
                          <a:solidFill>
                            <a:schemeClr val="tx1"/>
                          </a:solidFill>
                          <a:effectLst/>
                          <a:latin typeface="Arial" charset="0"/>
                        </a:rPr>
                        <a:t>T1</a:t>
                      </a: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3644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2999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50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50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069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a:t>
                      </a:r>
                      <a:r>
                        <a:rPr kumimoji="0" lang="en-US" sz="1200" b="0" i="0" u="none" strike="noStrike" cap="none" normalizeH="0" baseline="0" dirty="0" smtClean="0">
                          <a:ln>
                            <a:noFill/>
                          </a:ln>
                          <a:solidFill>
                            <a:schemeClr val="tx1"/>
                          </a:solidFill>
                          <a:effectLst/>
                          <a:latin typeface="Arial" charset="0"/>
                        </a:rPr>
                        <a:t>990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5" name="Group 4"/>
          <p:cNvGraphicFramePr>
            <a:graphicFrameLocks/>
          </p:cNvGraphicFramePr>
          <p:nvPr>
            <p:extLst/>
          </p:nvPr>
        </p:nvGraphicFramePr>
        <p:xfrm>
          <a:off x="1828800" y="3124200"/>
          <a:ext cx="4876800" cy="1323976"/>
        </p:xfrm>
        <a:graphic>
          <a:graphicData uri="http://schemas.openxmlformats.org/drawingml/2006/table">
            <a:tbl>
              <a:tblPr/>
              <a:tblGrid>
                <a:gridCol w="1218881">
                  <a:extLst>
                    <a:ext uri="{9D8B030D-6E8A-4147-A177-3AD203B41FA5}">
                      <a16:colId xmlns="" xmlns:a16="http://schemas.microsoft.com/office/drawing/2014/main" val="20000"/>
                    </a:ext>
                  </a:extLst>
                </a:gridCol>
                <a:gridCol w="1220157">
                  <a:extLst>
                    <a:ext uri="{9D8B030D-6E8A-4147-A177-3AD203B41FA5}">
                      <a16:colId xmlns="" xmlns:a16="http://schemas.microsoft.com/office/drawing/2014/main" val="20001"/>
                    </a:ext>
                  </a:extLst>
                </a:gridCol>
                <a:gridCol w="1218881">
                  <a:extLst>
                    <a:ext uri="{9D8B030D-6E8A-4147-A177-3AD203B41FA5}">
                      <a16:colId xmlns="" xmlns:a16="http://schemas.microsoft.com/office/drawing/2014/main" val="20002"/>
                    </a:ext>
                  </a:extLst>
                </a:gridCol>
                <a:gridCol w="1218881">
                  <a:extLst>
                    <a:ext uri="{9D8B030D-6E8A-4147-A177-3AD203B41FA5}">
                      <a16:colId xmlns="" xmlns:a16="http://schemas.microsoft.com/office/drawing/2014/main" val="20003"/>
                    </a:ext>
                  </a:extLst>
                </a:gridCol>
              </a:tblGrid>
              <a:tr h="306559">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smtClean="0">
                          <a:ln>
                            <a:noFill/>
                          </a:ln>
                          <a:solidFill>
                            <a:schemeClr val="tx1"/>
                          </a:solidFill>
                          <a:effectLst/>
                          <a:latin typeface="Arial" charset="0"/>
                        </a:rPr>
                        <a:t>T2</a:t>
                      </a:r>
                      <a:endParaRPr kumimoji="0" lang="en-US" sz="1400" b="0" i="0" u="none" strike="noStrike" cap="none" normalizeH="0" baseline="0" dirty="0">
                        <a:ln>
                          <a:noFill/>
                        </a:ln>
                        <a:solidFill>
                          <a:schemeClr val="tx1"/>
                        </a:solidFill>
                        <a:effectLst/>
                        <a:latin typeface="Arial" charset="0"/>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17881">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1178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99</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775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100</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a:t>
                      </a:r>
                      <a:r>
                        <a:rPr kumimoji="0" lang="en-US" sz="1200" b="0" i="0" u="none" strike="noStrike" cap="none" normalizeH="0" baseline="0" dirty="0" smtClean="0">
                          <a:ln>
                            <a:noFill/>
                          </a:ln>
                          <a:solidFill>
                            <a:schemeClr val="tx1"/>
                          </a:solidFill>
                          <a:effectLst/>
                          <a:latin typeface="Arial" charset="0"/>
                        </a:rPr>
                        <a:t>900</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7" name="Group 4"/>
          <p:cNvGraphicFramePr>
            <a:graphicFrameLocks/>
          </p:cNvGraphicFramePr>
          <p:nvPr>
            <p:extLst/>
          </p:nvPr>
        </p:nvGraphicFramePr>
        <p:xfrm>
          <a:off x="1828800" y="4953000"/>
          <a:ext cx="4876800" cy="1371600"/>
        </p:xfrm>
        <a:graphic>
          <a:graphicData uri="http://schemas.openxmlformats.org/drawingml/2006/table">
            <a:tbl>
              <a:tblPr/>
              <a:tblGrid>
                <a:gridCol w="1218881">
                  <a:extLst>
                    <a:ext uri="{9D8B030D-6E8A-4147-A177-3AD203B41FA5}">
                      <a16:colId xmlns="" xmlns:a16="http://schemas.microsoft.com/office/drawing/2014/main" val="20000"/>
                    </a:ext>
                  </a:extLst>
                </a:gridCol>
                <a:gridCol w="1220157">
                  <a:extLst>
                    <a:ext uri="{9D8B030D-6E8A-4147-A177-3AD203B41FA5}">
                      <a16:colId xmlns="" xmlns:a16="http://schemas.microsoft.com/office/drawing/2014/main" val="20001"/>
                    </a:ext>
                  </a:extLst>
                </a:gridCol>
                <a:gridCol w="1218881">
                  <a:extLst>
                    <a:ext uri="{9D8B030D-6E8A-4147-A177-3AD203B41FA5}">
                      <a16:colId xmlns="" xmlns:a16="http://schemas.microsoft.com/office/drawing/2014/main" val="20002"/>
                    </a:ext>
                  </a:extLst>
                </a:gridCol>
                <a:gridCol w="1218881">
                  <a:extLst>
                    <a:ext uri="{9D8B030D-6E8A-4147-A177-3AD203B41FA5}">
                      <a16:colId xmlns="" xmlns:a16="http://schemas.microsoft.com/office/drawing/2014/main" val="20003"/>
                    </a:ext>
                  </a:extLst>
                </a:gridCol>
              </a:tblGrid>
              <a:tr h="32446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smtClean="0">
                          <a:ln>
                            <a:noFill/>
                          </a:ln>
                          <a:solidFill>
                            <a:schemeClr val="tx1"/>
                          </a:solidFill>
                          <a:effectLst/>
                          <a:latin typeface="Arial" charset="0"/>
                        </a:rPr>
                        <a:t>T3</a:t>
                      </a: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3644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2999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99</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069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a:t>
                      </a:r>
                      <a:r>
                        <a:rPr kumimoji="0" lang="en-US" sz="1200" b="0" i="0" u="none" strike="noStrike" cap="none" normalizeH="0" baseline="0" dirty="0" smtClean="0">
                          <a:ln>
                            <a:noFill/>
                          </a:ln>
                          <a:solidFill>
                            <a:schemeClr val="tx1"/>
                          </a:solidFill>
                          <a:effectLst/>
                          <a:latin typeface="Arial" charset="0"/>
                        </a:rPr>
                        <a:t>990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16457" name="Object 2"/>
          <p:cNvGraphicFramePr>
            <a:graphicFrameLocks noChangeAspect="1"/>
          </p:cNvGraphicFramePr>
          <p:nvPr>
            <p:extLst/>
          </p:nvPr>
        </p:nvGraphicFramePr>
        <p:xfrm>
          <a:off x="7235826" y="2971800"/>
          <a:ext cx="2589213" cy="914400"/>
        </p:xfrm>
        <a:graphic>
          <a:graphicData uri="http://schemas.openxmlformats.org/presentationml/2006/ole">
            <mc:AlternateContent xmlns:mc="http://schemas.openxmlformats.org/markup-compatibility/2006">
              <mc:Choice xmlns:v="urn:schemas-microsoft-com:vml" Requires="v">
                <p:oleObj spid="_x0000_s13420" name="Equation" r:id="rId5" imgW="1460160" imgH="634680" progId="Equation.3">
                  <p:embed/>
                </p:oleObj>
              </mc:Choice>
              <mc:Fallback>
                <p:oleObj name="Equation" r:id="rId5" imgW="1460160" imgH="634680" progId="Equation.3">
                  <p:embed/>
                  <p:pic>
                    <p:nvPicPr>
                      <p:cNvPr id="0" name=""/>
                      <p:cNvPicPr>
                        <a:picLocks noChangeAspect="1" noChangeArrowheads="1"/>
                      </p:cNvPicPr>
                      <p:nvPr/>
                    </p:nvPicPr>
                    <p:blipFill>
                      <a:blip r:embed="rId6"/>
                      <a:srcRect/>
                      <a:stretch>
                        <a:fillRect/>
                      </a:stretch>
                    </p:blipFill>
                    <p:spPr bwMode="auto">
                      <a:xfrm>
                        <a:off x="7235826" y="2971800"/>
                        <a:ext cx="25892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58" name="Object 3"/>
          <p:cNvGraphicFramePr>
            <a:graphicFrameLocks noChangeAspect="1"/>
          </p:cNvGraphicFramePr>
          <p:nvPr>
            <p:extLst/>
          </p:nvPr>
        </p:nvGraphicFramePr>
        <p:xfrm>
          <a:off x="7229475" y="4876800"/>
          <a:ext cx="2806700" cy="990600"/>
        </p:xfrm>
        <a:graphic>
          <a:graphicData uri="http://schemas.openxmlformats.org/presentationml/2006/ole">
            <mc:AlternateContent xmlns:mc="http://schemas.openxmlformats.org/markup-compatibility/2006">
              <mc:Choice xmlns:v="urn:schemas-microsoft-com:vml" Requires="v">
                <p:oleObj spid="_x0000_s13421" name="Equation" r:id="rId7" imgW="1460160" imgH="634680" progId="Equation.3">
                  <p:embed/>
                </p:oleObj>
              </mc:Choice>
              <mc:Fallback>
                <p:oleObj name="Equation" r:id="rId7" imgW="1460160" imgH="634680" progId="Equation.3">
                  <p:embed/>
                  <p:pic>
                    <p:nvPicPr>
                      <p:cNvPr id="0" name=""/>
                      <p:cNvPicPr>
                        <a:picLocks noChangeAspect="1" noChangeArrowheads="1"/>
                      </p:cNvPicPr>
                      <p:nvPr/>
                    </p:nvPicPr>
                    <p:blipFill>
                      <a:blip r:embed="rId8"/>
                      <a:srcRect/>
                      <a:stretch>
                        <a:fillRect/>
                      </a:stretch>
                    </p:blipFill>
                    <p:spPr bwMode="auto">
                      <a:xfrm>
                        <a:off x="7229475" y="4876800"/>
                        <a:ext cx="2806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 name="Picture 13"/>
          <p:cNvPicPr>
            <a:picLocks noChangeAspect="1"/>
          </p:cNvPicPr>
          <p:nvPr/>
        </p:nvPicPr>
        <p:blipFill>
          <a:blip r:embed="rId9"/>
          <a:stretch>
            <a:fillRect/>
          </a:stretch>
        </p:blipFill>
        <p:spPr>
          <a:xfrm>
            <a:off x="9456919" y="16161"/>
            <a:ext cx="2673976" cy="1189091"/>
          </a:xfrm>
          <a:prstGeom prst="rect">
            <a:avLst/>
          </a:prstGeom>
        </p:spPr>
      </p:pic>
      <p:sp>
        <p:nvSpPr>
          <p:cNvPr id="15" name="TextBox 14"/>
          <p:cNvSpPr txBox="1"/>
          <p:nvPr/>
        </p:nvSpPr>
        <p:spPr>
          <a:xfrm>
            <a:off x="7486080" y="2199703"/>
            <a:ext cx="931665" cy="369332"/>
          </a:xfrm>
          <a:prstGeom prst="rect">
            <a:avLst/>
          </a:prstGeom>
          <a:noFill/>
        </p:spPr>
        <p:txBody>
          <a:bodyPr wrap="none" rtlCol="0">
            <a:spAutoFit/>
          </a:bodyPr>
          <a:lstStyle/>
          <a:p>
            <a:r>
              <a:rPr lang="en-US" dirty="0" smtClean="0"/>
              <a:t>F1=0.62</a:t>
            </a:r>
            <a:endParaRPr lang="en-IN" dirty="0"/>
          </a:p>
        </p:txBody>
      </p:sp>
      <p:sp>
        <p:nvSpPr>
          <p:cNvPr id="16" name="TextBox 15"/>
          <p:cNvSpPr txBox="1"/>
          <p:nvPr/>
        </p:nvSpPr>
        <p:spPr>
          <a:xfrm>
            <a:off x="7504824" y="4005823"/>
            <a:ext cx="931665" cy="369332"/>
          </a:xfrm>
          <a:prstGeom prst="rect">
            <a:avLst/>
          </a:prstGeom>
          <a:noFill/>
        </p:spPr>
        <p:txBody>
          <a:bodyPr wrap="none" rtlCol="0">
            <a:spAutoFit/>
          </a:bodyPr>
          <a:lstStyle/>
          <a:p>
            <a:r>
              <a:rPr lang="en-US" dirty="0" smtClean="0"/>
              <a:t>F1=0.66</a:t>
            </a:r>
            <a:endParaRPr lang="en-IN" dirty="0"/>
          </a:p>
        </p:txBody>
      </p:sp>
      <p:sp>
        <p:nvSpPr>
          <p:cNvPr id="17" name="TextBox 16"/>
          <p:cNvSpPr txBox="1"/>
          <p:nvPr/>
        </p:nvSpPr>
        <p:spPr>
          <a:xfrm>
            <a:off x="7504824" y="5927211"/>
            <a:ext cx="931665" cy="369332"/>
          </a:xfrm>
          <a:prstGeom prst="rect">
            <a:avLst/>
          </a:prstGeom>
          <a:noFill/>
        </p:spPr>
        <p:txBody>
          <a:bodyPr wrap="none" rtlCol="0">
            <a:spAutoFit/>
          </a:bodyPr>
          <a:lstStyle/>
          <a:p>
            <a:r>
              <a:rPr lang="en-US" dirty="0" smtClean="0"/>
              <a:t>F1=0.94</a:t>
            </a:r>
            <a:endParaRPr lang="en-IN" dirty="0"/>
          </a:p>
        </p:txBody>
      </p:sp>
      <mc:AlternateContent xmlns:mc="http://schemas.openxmlformats.org/markup-compatibility/2006" xmlns:p14="http://schemas.microsoft.com/office/powerpoint/2010/main">
        <mc:Choice Requires="p14">
          <p:contentPart p14:bwMode="auto" r:id="rId10">
            <p14:nvContentPartPr>
              <p14:cNvPr id="2" name="Ink 1"/>
              <p14:cNvContentPartPr/>
              <p14:nvPr/>
            </p14:nvContentPartPr>
            <p14:xfrm>
              <a:off x="3188880" y="1923840"/>
              <a:ext cx="6860520" cy="4484160"/>
            </p14:xfrm>
          </p:contentPart>
        </mc:Choice>
        <mc:Fallback xmlns="">
          <p:pic>
            <p:nvPicPr>
              <p:cNvPr id="2" name="Ink 1"/>
              <p:cNvPicPr/>
              <p:nvPr/>
            </p:nvPicPr>
            <p:blipFill>
              <a:blip r:embed="rId11"/>
              <a:stretch>
                <a:fillRect/>
              </a:stretch>
            </p:blipFill>
            <p:spPr>
              <a:xfrm>
                <a:off x="3176280" y="1911960"/>
                <a:ext cx="6887160" cy="4505760"/>
              </a:xfrm>
              <a:prstGeom prst="rect">
                <a:avLst/>
              </a:prstGeom>
            </p:spPr>
          </p:pic>
        </mc:Fallback>
      </mc:AlternateContent>
    </p:spTree>
    <p:extLst>
      <p:ext uri="{BB962C8B-B14F-4D97-AF65-F5344CB8AC3E}">
        <p14:creationId xmlns:p14="http://schemas.microsoft.com/office/powerpoint/2010/main" val="1437971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270" y="257177"/>
            <a:ext cx="11040533" cy="533400"/>
          </a:xfrm>
        </p:spPr>
        <p:txBody>
          <a:bodyPr anchor="ctr"/>
          <a:lstStyle/>
          <a:p>
            <a:pPr algn="l"/>
            <a:r>
              <a:rPr lang="en-US" altLang="en-US" sz="3600" dirty="0">
                <a:latin typeface="Cambria" panose="02040503050406030204" pitchFamily="18" charset="0"/>
                <a:ea typeface="Cambria" panose="02040503050406030204" pitchFamily="18" charset="0"/>
              </a:rPr>
              <a:t>Which </a:t>
            </a:r>
            <a:r>
              <a:rPr lang="en-US" altLang="en-US" sz="3600" dirty="0" smtClean="0">
                <a:latin typeface="Cambria" panose="02040503050406030204" pitchFamily="18" charset="0"/>
                <a:ea typeface="Cambria" panose="02040503050406030204" pitchFamily="18" charset="0"/>
              </a:rPr>
              <a:t>Classifier </a:t>
            </a:r>
            <a:r>
              <a:rPr lang="en-US" altLang="en-US" sz="3600" dirty="0">
                <a:latin typeface="Cambria" panose="02040503050406030204" pitchFamily="18" charset="0"/>
                <a:ea typeface="Cambria" panose="02040503050406030204" pitchFamily="18" charset="0"/>
              </a:rPr>
              <a:t>is better? High Skew case</a:t>
            </a:r>
          </a:p>
        </p:txBody>
      </p:sp>
      <p:graphicFrame>
        <p:nvGraphicFramePr>
          <p:cNvPr id="16387" name="Object 3"/>
          <p:cNvGraphicFramePr>
            <a:graphicFrameLocks noChangeAspect="1"/>
          </p:cNvGraphicFramePr>
          <p:nvPr>
            <p:extLst/>
          </p:nvPr>
        </p:nvGraphicFramePr>
        <p:xfrm>
          <a:off x="7302500" y="1066800"/>
          <a:ext cx="2420938" cy="901700"/>
        </p:xfrm>
        <a:graphic>
          <a:graphicData uri="http://schemas.openxmlformats.org/presentationml/2006/ole">
            <mc:AlternateContent xmlns:mc="http://schemas.openxmlformats.org/markup-compatibility/2006">
              <mc:Choice xmlns:v="urn:schemas-microsoft-com:vml" Requires="v">
                <p:oleObj spid="_x0000_s14443" name="Equation" r:id="rId3" imgW="1384200" imgH="634680" progId="Equation.3">
                  <p:embed/>
                </p:oleObj>
              </mc:Choice>
              <mc:Fallback>
                <p:oleObj name="Equation" r:id="rId3" imgW="1384200" imgH="634680" progId="Equation.3">
                  <p:embed/>
                  <p:pic>
                    <p:nvPicPr>
                      <p:cNvPr id="0" name=""/>
                      <p:cNvPicPr>
                        <a:picLocks noChangeAspect="1" noChangeArrowheads="1"/>
                      </p:cNvPicPr>
                      <p:nvPr/>
                    </p:nvPicPr>
                    <p:blipFill>
                      <a:blip r:embed="rId4"/>
                      <a:srcRect/>
                      <a:stretch>
                        <a:fillRect/>
                      </a:stretch>
                    </p:blipFill>
                    <p:spPr bwMode="auto">
                      <a:xfrm>
                        <a:off x="7302500" y="1066800"/>
                        <a:ext cx="242093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5060" name="Group 4"/>
          <p:cNvGraphicFramePr>
            <a:graphicFrameLocks noGrp="1"/>
          </p:cNvGraphicFramePr>
          <p:nvPr>
            <p:ph idx="1"/>
            <p:extLst/>
          </p:nvPr>
        </p:nvGraphicFramePr>
        <p:xfrm>
          <a:off x="1828800" y="1295401"/>
          <a:ext cx="4876800" cy="1371599"/>
        </p:xfrm>
        <a:graphic>
          <a:graphicData uri="http://schemas.openxmlformats.org/drawingml/2006/table">
            <a:tbl>
              <a:tblPr/>
              <a:tblGrid>
                <a:gridCol w="1218881">
                  <a:extLst>
                    <a:ext uri="{9D8B030D-6E8A-4147-A177-3AD203B41FA5}">
                      <a16:colId xmlns="" xmlns:a16="http://schemas.microsoft.com/office/drawing/2014/main" val="20000"/>
                    </a:ext>
                  </a:extLst>
                </a:gridCol>
                <a:gridCol w="1220157">
                  <a:extLst>
                    <a:ext uri="{9D8B030D-6E8A-4147-A177-3AD203B41FA5}">
                      <a16:colId xmlns="" xmlns:a16="http://schemas.microsoft.com/office/drawing/2014/main" val="20001"/>
                    </a:ext>
                  </a:extLst>
                </a:gridCol>
                <a:gridCol w="1218881">
                  <a:extLst>
                    <a:ext uri="{9D8B030D-6E8A-4147-A177-3AD203B41FA5}">
                      <a16:colId xmlns="" xmlns:a16="http://schemas.microsoft.com/office/drawing/2014/main" val="20002"/>
                    </a:ext>
                  </a:extLst>
                </a:gridCol>
                <a:gridCol w="1218881">
                  <a:extLst>
                    <a:ext uri="{9D8B030D-6E8A-4147-A177-3AD203B41FA5}">
                      <a16:colId xmlns="" xmlns:a16="http://schemas.microsoft.com/office/drawing/2014/main" val="20003"/>
                    </a:ext>
                  </a:extLst>
                </a:gridCol>
              </a:tblGrid>
              <a:tr h="324464">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smtClean="0">
                          <a:ln>
                            <a:noFill/>
                          </a:ln>
                          <a:solidFill>
                            <a:schemeClr val="tx1"/>
                          </a:solidFill>
                          <a:effectLst/>
                          <a:latin typeface="Arial" charset="0"/>
                        </a:rPr>
                        <a:t>T1</a:t>
                      </a: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3644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2999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50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50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069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100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a:t>
                      </a:r>
                      <a:r>
                        <a:rPr kumimoji="0" lang="en-US" sz="1200" b="0" i="0" u="none" strike="noStrike" cap="none" normalizeH="0" baseline="0" dirty="0" smtClean="0">
                          <a:ln>
                            <a:noFill/>
                          </a:ln>
                          <a:solidFill>
                            <a:schemeClr val="tx1"/>
                          </a:solidFill>
                          <a:effectLst/>
                          <a:latin typeface="Arial" charset="0"/>
                        </a:rPr>
                        <a:t>9900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5" name="Group 4"/>
          <p:cNvGraphicFramePr>
            <a:graphicFrameLocks/>
          </p:cNvGraphicFramePr>
          <p:nvPr>
            <p:extLst/>
          </p:nvPr>
        </p:nvGraphicFramePr>
        <p:xfrm>
          <a:off x="1828800" y="3124200"/>
          <a:ext cx="4876800" cy="1323976"/>
        </p:xfrm>
        <a:graphic>
          <a:graphicData uri="http://schemas.openxmlformats.org/drawingml/2006/table">
            <a:tbl>
              <a:tblPr/>
              <a:tblGrid>
                <a:gridCol w="1218881">
                  <a:extLst>
                    <a:ext uri="{9D8B030D-6E8A-4147-A177-3AD203B41FA5}">
                      <a16:colId xmlns="" xmlns:a16="http://schemas.microsoft.com/office/drawing/2014/main" val="20000"/>
                    </a:ext>
                  </a:extLst>
                </a:gridCol>
                <a:gridCol w="1220157">
                  <a:extLst>
                    <a:ext uri="{9D8B030D-6E8A-4147-A177-3AD203B41FA5}">
                      <a16:colId xmlns="" xmlns:a16="http://schemas.microsoft.com/office/drawing/2014/main" val="20001"/>
                    </a:ext>
                  </a:extLst>
                </a:gridCol>
                <a:gridCol w="1218881">
                  <a:extLst>
                    <a:ext uri="{9D8B030D-6E8A-4147-A177-3AD203B41FA5}">
                      <a16:colId xmlns="" xmlns:a16="http://schemas.microsoft.com/office/drawing/2014/main" val="20002"/>
                    </a:ext>
                  </a:extLst>
                </a:gridCol>
                <a:gridCol w="1218881">
                  <a:extLst>
                    <a:ext uri="{9D8B030D-6E8A-4147-A177-3AD203B41FA5}">
                      <a16:colId xmlns="" xmlns:a16="http://schemas.microsoft.com/office/drawing/2014/main" val="20003"/>
                    </a:ext>
                  </a:extLst>
                </a:gridCol>
              </a:tblGrid>
              <a:tr h="306559">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smtClean="0">
                          <a:ln>
                            <a:noFill/>
                          </a:ln>
                          <a:solidFill>
                            <a:schemeClr val="tx1"/>
                          </a:solidFill>
                          <a:effectLst/>
                          <a:latin typeface="Arial" charset="0"/>
                        </a:rPr>
                        <a:t>T2</a:t>
                      </a:r>
                      <a:endParaRPr kumimoji="0" lang="en-US" sz="1400" b="0" i="0" u="none" strike="noStrike" cap="none" normalizeH="0" baseline="0" dirty="0">
                        <a:ln>
                          <a:noFill/>
                        </a:ln>
                        <a:solidFill>
                          <a:schemeClr val="tx1"/>
                        </a:solidFill>
                        <a:effectLst/>
                        <a:latin typeface="Arial" charset="0"/>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17881">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1178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99</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775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1000</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a:t>
                      </a:r>
                      <a:r>
                        <a:rPr kumimoji="0" lang="en-US" sz="1200" b="0" i="0" u="none" strike="noStrike" cap="none" normalizeH="0" baseline="0" dirty="0" smtClean="0">
                          <a:ln>
                            <a:noFill/>
                          </a:ln>
                          <a:solidFill>
                            <a:schemeClr val="tx1"/>
                          </a:solidFill>
                          <a:effectLst/>
                          <a:latin typeface="Arial" charset="0"/>
                        </a:rPr>
                        <a:t>9000</a:t>
                      </a: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7" name="Group 4"/>
          <p:cNvGraphicFramePr>
            <a:graphicFrameLocks/>
          </p:cNvGraphicFramePr>
          <p:nvPr>
            <p:extLst/>
          </p:nvPr>
        </p:nvGraphicFramePr>
        <p:xfrm>
          <a:off x="1828800" y="4953000"/>
          <a:ext cx="4876800" cy="1371600"/>
        </p:xfrm>
        <a:graphic>
          <a:graphicData uri="http://schemas.openxmlformats.org/drawingml/2006/table">
            <a:tbl>
              <a:tblPr/>
              <a:tblGrid>
                <a:gridCol w="1218881">
                  <a:extLst>
                    <a:ext uri="{9D8B030D-6E8A-4147-A177-3AD203B41FA5}">
                      <a16:colId xmlns="" xmlns:a16="http://schemas.microsoft.com/office/drawing/2014/main" val="20000"/>
                    </a:ext>
                  </a:extLst>
                </a:gridCol>
                <a:gridCol w="1220157">
                  <a:extLst>
                    <a:ext uri="{9D8B030D-6E8A-4147-A177-3AD203B41FA5}">
                      <a16:colId xmlns="" xmlns:a16="http://schemas.microsoft.com/office/drawing/2014/main" val="20001"/>
                    </a:ext>
                  </a:extLst>
                </a:gridCol>
                <a:gridCol w="1218881">
                  <a:extLst>
                    <a:ext uri="{9D8B030D-6E8A-4147-A177-3AD203B41FA5}">
                      <a16:colId xmlns="" xmlns:a16="http://schemas.microsoft.com/office/drawing/2014/main" val="20002"/>
                    </a:ext>
                  </a:extLst>
                </a:gridCol>
                <a:gridCol w="1218881">
                  <a:extLst>
                    <a:ext uri="{9D8B030D-6E8A-4147-A177-3AD203B41FA5}">
                      <a16:colId xmlns="" xmlns:a16="http://schemas.microsoft.com/office/drawing/2014/main" val="20003"/>
                    </a:ext>
                  </a:extLst>
                </a:gridCol>
              </a:tblGrid>
              <a:tr h="32446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smtClean="0">
                          <a:ln>
                            <a:noFill/>
                          </a:ln>
                          <a:solidFill>
                            <a:schemeClr val="tx1"/>
                          </a:solidFill>
                          <a:effectLst/>
                          <a:latin typeface="Arial" charset="0"/>
                        </a:rPr>
                        <a:t>T3</a:t>
                      </a: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3644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2999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99</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8069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smtClean="0">
                          <a:ln>
                            <a:noFill/>
                          </a:ln>
                          <a:solidFill>
                            <a:schemeClr val="tx1"/>
                          </a:solidFill>
                          <a:effectLst/>
                          <a:latin typeface="Arial" charset="0"/>
                        </a:rPr>
                        <a:t>100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a:t>
                      </a:r>
                      <a:r>
                        <a:rPr kumimoji="0" lang="en-US" sz="1200" b="0" i="0" u="none" strike="noStrike" cap="none" normalizeH="0" baseline="0" dirty="0" smtClean="0">
                          <a:ln>
                            <a:noFill/>
                          </a:ln>
                          <a:solidFill>
                            <a:schemeClr val="tx1"/>
                          </a:solidFill>
                          <a:effectLst/>
                          <a:latin typeface="Arial" charset="0"/>
                        </a:rPr>
                        <a:t>9900</a:t>
                      </a: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aphicFrame>
        <p:nvGraphicFramePr>
          <p:cNvPr id="16457" name="Object 2"/>
          <p:cNvGraphicFramePr>
            <a:graphicFrameLocks noChangeAspect="1"/>
          </p:cNvGraphicFramePr>
          <p:nvPr>
            <p:extLst/>
          </p:nvPr>
        </p:nvGraphicFramePr>
        <p:xfrm>
          <a:off x="7235826" y="2971800"/>
          <a:ext cx="2589213" cy="914400"/>
        </p:xfrm>
        <a:graphic>
          <a:graphicData uri="http://schemas.openxmlformats.org/presentationml/2006/ole">
            <mc:AlternateContent xmlns:mc="http://schemas.openxmlformats.org/markup-compatibility/2006">
              <mc:Choice xmlns:v="urn:schemas-microsoft-com:vml" Requires="v">
                <p:oleObj spid="_x0000_s14444" name="Equation" r:id="rId5" imgW="1460160" imgH="634680" progId="Equation.3">
                  <p:embed/>
                </p:oleObj>
              </mc:Choice>
              <mc:Fallback>
                <p:oleObj name="Equation" r:id="rId5" imgW="1460160" imgH="634680" progId="Equation.3">
                  <p:embed/>
                  <p:pic>
                    <p:nvPicPr>
                      <p:cNvPr id="0" name=""/>
                      <p:cNvPicPr>
                        <a:picLocks noChangeAspect="1" noChangeArrowheads="1"/>
                      </p:cNvPicPr>
                      <p:nvPr/>
                    </p:nvPicPr>
                    <p:blipFill>
                      <a:blip r:embed="rId6"/>
                      <a:srcRect/>
                      <a:stretch>
                        <a:fillRect/>
                      </a:stretch>
                    </p:blipFill>
                    <p:spPr bwMode="auto">
                      <a:xfrm>
                        <a:off x="7235826" y="2971800"/>
                        <a:ext cx="25892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58" name="Object 3"/>
          <p:cNvGraphicFramePr>
            <a:graphicFrameLocks noChangeAspect="1"/>
          </p:cNvGraphicFramePr>
          <p:nvPr>
            <p:extLst/>
          </p:nvPr>
        </p:nvGraphicFramePr>
        <p:xfrm>
          <a:off x="7229475" y="4876800"/>
          <a:ext cx="2806700" cy="990600"/>
        </p:xfrm>
        <a:graphic>
          <a:graphicData uri="http://schemas.openxmlformats.org/presentationml/2006/ole">
            <mc:AlternateContent xmlns:mc="http://schemas.openxmlformats.org/markup-compatibility/2006">
              <mc:Choice xmlns:v="urn:schemas-microsoft-com:vml" Requires="v">
                <p:oleObj spid="_x0000_s14445" name="Equation" r:id="rId7" imgW="1460160" imgH="634680" progId="Equation.3">
                  <p:embed/>
                </p:oleObj>
              </mc:Choice>
              <mc:Fallback>
                <p:oleObj name="Equation" r:id="rId7" imgW="1460160" imgH="634680" progId="Equation.3">
                  <p:embed/>
                  <p:pic>
                    <p:nvPicPr>
                      <p:cNvPr id="0" name=""/>
                      <p:cNvPicPr>
                        <a:picLocks noChangeAspect="1" noChangeArrowheads="1"/>
                      </p:cNvPicPr>
                      <p:nvPr/>
                    </p:nvPicPr>
                    <p:blipFill>
                      <a:blip r:embed="rId8"/>
                      <a:srcRect/>
                      <a:stretch>
                        <a:fillRect/>
                      </a:stretch>
                    </p:blipFill>
                    <p:spPr bwMode="auto">
                      <a:xfrm>
                        <a:off x="7229475" y="4876800"/>
                        <a:ext cx="2806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a:xfrm>
            <a:off x="7302500" y="2094468"/>
            <a:ext cx="1048685" cy="369332"/>
          </a:xfrm>
          <a:prstGeom prst="rect">
            <a:avLst/>
          </a:prstGeom>
          <a:noFill/>
        </p:spPr>
        <p:txBody>
          <a:bodyPr wrap="none" rtlCol="0">
            <a:spAutoFit/>
          </a:bodyPr>
          <a:lstStyle/>
          <a:p>
            <a:r>
              <a:rPr lang="en-US" dirty="0" smtClean="0"/>
              <a:t>F1=0.375</a:t>
            </a:r>
            <a:endParaRPr lang="en-IN" dirty="0"/>
          </a:p>
        </p:txBody>
      </p:sp>
      <p:sp>
        <p:nvSpPr>
          <p:cNvPr id="16" name="TextBox 15"/>
          <p:cNvSpPr txBox="1"/>
          <p:nvPr/>
        </p:nvSpPr>
        <p:spPr>
          <a:xfrm>
            <a:off x="7235826" y="4111694"/>
            <a:ext cx="1048685" cy="369332"/>
          </a:xfrm>
          <a:prstGeom prst="rect">
            <a:avLst/>
          </a:prstGeom>
          <a:noFill/>
        </p:spPr>
        <p:txBody>
          <a:bodyPr wrap="none" rtlCol="0">
            <a:spAutoFit/>
          </a:bodyPr>
          <a:lstStyle/>
          <a:p>
            <a:r>
              <a:rPr lang="en-US" dirty="0" smtClean="0"/>
              <a:t>F1=0.165</a:t>
            </a:r>
            <a:endParaRPr lang="en-IN" dirty="0"/>
          </a:p>
        </p:txBody>
      </p:sp>
      <p:sp>
        <p:nvSpPr>
          <p:cNvPr id="17" name="TextBox 16"/>
          <p:cNvSpPr txBox="1"/>
          <p:nvPr/>
        </p:nvSpPr>
        <p:spPr>
          <a:xfrm>
            <a:off x="7229475" y="6008393"/>
            <a:ext cx="931665" cy="369332"/>
          </a:xfrm>
          <a:prstGeom prst="rect">
            <a:avLst/>
          </a:prstGeom>
          <a:noFill/>
        </p:spPr>
        <p:txBody>
          <a:bodyPr wrap="none" rtlCol="0">
            <a:spAutoFit/>
          </a:bodyPr>
          <a:lstStyle/>
          <a:p>
            <a:r>
              <a:rPr lang="en-US" dirty="0" smtClean="0"/>
              <a:t>F1=0.66</a:t>
            </a:r>
            <a:endParaRPr lang="en-IN" dirty="0"/>
          </a:p>
        </p:txBody>
      </p:sp>
      <mc:AlternateContent xmlns:mc="http://schemas.openxmlformats.org/markup-compatibility/2006" xmlns:p14="http://schemas.microsoft.com/office/powerpoint/2010/main">
        <mc:Choice Requires="p14">
          <p:contentPart p14:bwMode="auto" r:id="rId9">
            <p14:nvContentPartPr>
              <p14:cNvPr id="2" name="Ink 1"/>
              <p14:cNvContentPartPr/>
              <p14:nvPr/>
            </p14:nvContentPartPr>
            <p14:xfrm>
              <a:off x="6741000" y="1999440"/>
              <a:ext cx="1436760" cy="4478760"/>
            </p14:xfrm>
          </p:contentPart>
        </mc:Choice>
        <mc:Fallback xmlns="">
          <p:pic>
            <p:nvPicPr>
              <p:cNvPr id="2" name="Ink 1"/>
              <p:cNvPicPr/>
              <p:nvPr/>
            </p:nvPicPr>
            <p:blipFill>
              <a:blip r:embed="rId10"/>
              <a:stretch>
                <a:fillRect/>
              </a:stretch>
            </p:blipFill>
            <p:spPr>
              <a:xfrm>
                <a:off x="6729120" y="1986480"/>
                <a:ext cx="1464840" cy="4507200"/>
              </a:xfrm>
              <a:prstGeom prst="rect">
                <a:avLst/>
              </a:prstGeom>
            </p:spPr>
          </p:pic>
        </mc:Fallback>
      </mc:AlternateContent>
    </p:spTree>
    <p:extLst>
      <p:ext uri="{BB962C8B-B14F-4D97-AF65-F5344CB8AC3E}">
        <p14:creationId xmlns:p14="http://schemas.microsoft.com/office/powerpoint/2010/main" val="3652042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a:xfrm>
            <a:off x="1905000" y="152400"/>
            <a:ext cx="8610600" cy="533400"/>
          </a:xfrm>
        </p:spPr>
        <p:txBody>
          <a:bodyPr/>
          <a:lstStyle/>
          <a:p>
            <a:r>
              <a:rPr lang="en-US" altLang="en-US"/>
              <a:t>ROC (Receiver Operating Characteristic)</a:t>
            </a:r>
          </a:p>
        </p:txBody>
      </p:sp>
      <p:sp>
        <p:nvSpPr>
          <p:cNvPr id="17411" name="Rectangle 7"/>
          <p:cNvSpPr>
            <a:spLocks noGrp="1" noChangeArrowheads="1"/>
          </p:cNvSpPr>
          <p:nvPr>
            <p:ph type="body" idx="1"/>
          </p:nvPr>
        </p:nvSpPr>
        <p:spPr>
          <a:xfrm>
            <a:off x="0" y="1455822"/>
            <a:ext cx="7138738" cy="4525963"/>
          </a:xfrm>
        </p:spPr>
        <p:txBody>
          <a:bodyPr>
            <a:normAutofit/>
          </a:bodyPr>
          <a:lstStyle/>
          <a:p>
            <a:r>
              <a:rPr lang="en-US" altLang="en-US" dirty="0" smtClean="0"/>
              <a:t>A </a:t>
            </a:r>
            <a:r>
              <a:rPr lang="en-US" altLang="en-US" dirty="0"/>
              <a:t>graphical approach for displaying trade-off between detection rate and false alarm rate</a:t>
            </a:r>
          </a:p>
          <a:p>
            <a:r>
              <a:rPr lang="en-US" altLang="en-US" dirty="0"/>
              <a:t>Developed in 1950s for signal detection theory to analyze noisy signals </a:t>
            </a:r>
          </a:p>
          <a:p>
            <a:r>
              <a:rPr lang="en-US" altLang="en-US" dirty="0"/>
              <a:t>ROC curve plots TPR against FPR</a:t>
            </a:r>
          </a:p>
          <a:p>
            <a:r>
              <a:rPr lang="en-US" altLang="en-US" dirty="0" smtClean="0"/>
              <a:t>TPR: </a:t>
            </a:r>
            <a:r>
              <a:rPr lang="en-IN" dirty="0"/>
              <a:t>fraction </a:t>
            </a:r>
            <a:r>
              <a:rPr lang="en-IN" dirty="0" smtClean="0"/>
              <a:t>of </a:t>
            </a:r>
            <a:r>
              <a:rPr lang="en-US" dirty="0" smtClean="0"/>
              <a:t>positive </a:t>
            </a:r>
            <a:r>
              <a:rPr lang="en-US" dirty="0"/>
              <a:t>examples predicted correctly by the mode</a:t>
            </a:r>
            <a:endParaRPr lang="en-US" altLang="en-US" dirty="0" smtClean="0"/>
          </a:p>
          <a:p>
            <a:r>
              <a:rPr lang="en-US" i="1" dirty="0" smtClean="0"/>
              <a:t>FPR: </a:t>
            </a:r>
            <a:r>
              <a:rPr lang="en-US" dirty="0" smtClean="0"/>
              <a:t> </a:t>
            </a:r>
            <a:r>
              <a:rPr lang="en-US" dirty="0"/>
              <a:t>fraction of negative </a:t>
            </a:r>
            <a:r>
              <a:rPr lang="en-US" dirty="0" smtClean="0"/>
              <a:t>examples predicted </a:t>
            </a:r>
            <a:r>
              <a:rPr lang="en-US" dirty="0"/>
              <a:t>as a positive class</a:t>
            </a:r>
            <a:endParaRPr lang="en-US" altLang="en-US" dirty="0"/>
          </a:p>
          <a:p>
            <a:endParaRPr lang="en-US" dirty="0"/>
          </a:p>
          <a:p>
            <a:endParaRPr lang="en-US" dirty="0"/>
          </a:p>
          <a:p>
            <a:pPr lvl="1"/>
            <a:endParaRPr lang="en-US" altLang="en-US"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1566" y="1630365"/>
            <a:ext cx="4351420" cy="435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12000" y="646560"/>
              <a:ext cx="9548280" cy="5247720"/>
            </p14:xfrm>
          </p:contentPart>
        </mc:Choice>
        <mc:Fallback>
          <p:pic>
            <p:nvPicPr>
              <p:cNvPr id="2" name="Ink 1"/>
              <p:cNvPicPr/>
              <p:nvPr/>
            </p:nvPicPr>
            <p:blipFill>
              <a:blip r:embed="rId4"/>
              <a:stretch>
                <a:fillRect/>
              </a:stretch>
            </p:blipFill>
            <p:spPr>
              <a:xfrm>
                <a:off x="601920" y="637920"/>
                <a:ext cx="9567360" cy="5267520"/>
              </a:xfrm>
              <a:prstGeom prst="rect">
                <a:avLst/>
              </a:prstGeom>
            </p:spPr>
          </p:pic>
        </mc:Fallback>
      </mc:AlternateContent>
    </p:spTree>
    <p:extLst>
      <p:ext uri="{BB962C8B-B14F-4D97-AF65-F5344CB8AC3E}">
        <p14:creationId xmlns:p14="http://schemas.microsoft.com/office/powerpoint/2010/main" val="1356988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ROC Curve</a:t>
            </a:r>
          </a:p>
        </p:txBody>
      </p:sp>
      <p:sp>
        <p:nvSpPr>
          <p:cNvPr id="18435" name="Rectangle 3"/>
          <p:cNvSpPr>
            <a:spLocks noGrp="1" noChangeArrowheads="1"/>
          </p:cNvSpPr>
          <p:nvPr>
            <p:ph type="body" idx="1"/>
          </p:nvPr>
        </p:nvSpPr>
        <p:spPr>
          <a:xfrm>
            <a:off x="264434" y="1432560"/>
            <a:ext cx="5389606" cy="5181600"/>
          </a:xfrm>
        </p:spPr>
        <p:txBody>
          <a:bodyPr>
            <a:normAutofit fontScale="92500" lnSpcReduction="20000"/>
          </a:bodyPr>
          <a:lstStyle/>
          <a:p>
            <a:r>
              <a:rPr lang="en-US" dirty="0" smtClean="0"/>
              <a:t>Critical </a:t>
            </a:r>
            <a:r>
              <a:rPr lang="en-US" dirty="0"/>
              <a:t>points along an ROC curve</a:t>
            </a:r>
            <a:endParaRPr lang="en-US" altLang="en-US" dirty="0" smtClean="0"/>
          </a:p>
          <a:p>
            <a:pPr marL="0" indent="0">
              <a:buNone/>
            </a:pPr>
            <a:r>
              <a:rPr lang="en-US" altLang="en-US" dirty="0" smtClean="0"/>
              <a:t>    (</a:t>
            </a:r>
            <a:r>
              <a:rPr lang="en-US" altLang="en-US" dirty="0"/>
              <a:t>TPR,FPR</a:t>
            </a:r>
            <a:r>
              <a:rPr lang="en-US" altLang="en-US" dirty="0" smtClean="0"/>
              <a:t>) </a:t>
            </a:r>
            <a:endParaRPr lang="en-US" altLang="en-US" dirty="0"/>
          </a:p>
          <a:p>
            <a:r>
              <a:rPr lang="en-US" altLang="en-US" dirty="0"/>
              <a:t>(0,0): </a:t>
            </a:r>
            <a:r>
              <a:rPr lang="en-US" dirty="0"/>
              <a:t>Model predicts every instance to be a negative class </a:t>
            </a:r>
            <a:endParaRPr lang="en-US" dirty="0" smtClean="0"/>
          </a:p>
          <a:p>
            <a:r>
              <a:rPr lang="en-US" altLang="en-US" dirty="0" smtClean="0"/>
              <a:t>(</a:t>
            </a:r>
            <a:r>
              <a:rPr lang="en-US" altLang="en-US" dirty="0"/>
              <a:t>1,1): </a:t>
            </a:r>
            <a:r>
              <a:rPr lang="en-US" dirty="0"/>
              <a:t>Model predicts every instance to be a positive class </a:t>
            </a:r>
            <a:endParaRPr lang="en-US" dirty="0" smtClean="0"/>
          </a:p>
          <a:p>
            <a:r>
              <a:rPr lang="en-US" altLang="en-US" dirty="0" smtClean="0"/>
              <a:t>(</a:t>
            </a:r>
            <a:r>
              <a:rPr lang="en-US" altLang="en-US" dirty="0"/>
              <a:t>1,0): ideal</a:t>
            </a:r>
          </a:p>
          <a:p>
            <a:endParaRPr lang="en-US" altLang="en-US" dirty="0"/>
          </a:p>
          <a:p>
            <a:r>
              <a:rPr lang="en-US" altLang="en-US" dirty="0"/>
              <a:t>Diagonal line:</a:t>
            </a:r>
          </a:p>
          <a:p>
            <a:pPr lvl="1"/>
            <a:r>
              <a:rPr lang="en-US" altLang="en-US" dirty="0"/>
              <a:t>Random guessing</a:t>
            </a:r>
          </a:p>
          <a:p>
            <a:pPr lvl="1"/>
            <a:r>
              <a:rPr lang="en-US" altLang="en-US" dirty="0"/>
              <a:t>Below diagonal line:</a:t>
            </a:r>
          </a:p>
          <a:p>
            <a:pPr marL="1255713" lvl="2" indent="-341313"/>
            <a:r>
              <a:rPr lang="en-US" altLang="en-US" sz="2000" dirty="0"/>
              <a:t>prediction is opposite </a:t>
            </a:r>
            <a:br>
              <a:rPr lang="en-US" altLang="en-US" sz="2000" dirty="0"/>
            </a:br>
            <a:r>
              <a:rPr lang="en-US" altLang="en-US" sz="2000" dirty="0"/>
              <a:t>of the true </a:t>
            </a:r>
            <a:r>
              <a:rPr lang="en-US" altLang="en-US" sz="2000" dirty="0" smtClean="0"/>
              <a:t>class\</a:t>
            </a:r>
          </a:p>
          <a:p>
            <a:r>
              <a:rPr lang="en-US" dirty="0" smtClean="0"/>
              <a:t>Higher </a:t>
            </a:r>
            <a:r>
              <a:rPr lang="en-US" dirty="0"/>
              <a:t>the recall (TPR), the more false positives</a:t>
            </a:r>
          </a:p>
          <a:p>
            <a:pPr marL="1255713" lvl="2" indent="-341313"/>
            <a:endParaRPr lang="en-US" altLang="en-US" sz="2000" dirty="0"/>
          </a:p>
        </p:txBody>
      </p:sp>
      <p:pic>
        <p:nvPicPr>
          <p:cNvPr id="184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7377" y="1957136"/>
            <a:ext cx="3992813" cy="39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8381858" y="248047"/>
            <a:ext cx="3562350" cy="828675"/>
          </a:xfrm>
          <a:prstGeom prst="rect">
            <a:avLst/>
          </a:prstGeom>
        </p:spPr>
      </p:pic>
      <p:pic>
        <p:nvPicPr>
          <p:cNvPr id="3" name="Picture 2"/>
          <p:cNvPicPr>
            <a:picLocks noChangeAspect="1"/>
          </p:cNvPicPr>
          <p:nvPr/>
        </p:nvPicPr>
        <p:blipFill>
          <a:blip r:embed="rId5"/>
          <a:stretch>
            <a:fillRect/>
          </a:stretch>
        </p:blipFill>
        <p:spPr>
          <a:xfrm>
            <a:off x="4076700" y="347266"/>
            <a:ext cx="4114800" cy="704850"/>
          </a:xfrm>
          <a:prstGeom prst="rect">
            <a:avLst/>
          </a:prstGeom>
        </p:spPr>
      </p:pic>
      <mc:AlternateContent xmlns:mc="http://schemas.openxmlformats.org/markup-compatibility/2006">
        <mc:Choice xmlns:p14="http://schemas.microsoft.com/office/powerpoint/2010/main" Requires="p14">
          <p:contentPart p14:bwMode="auto" r:id="rId6">
            <p14:nvContentPartPr>
              <p14:cNvPr id="4" name="Ink 3"/>
              <p14:cNvContentPartPr/>
              <p14:nvPr/>
            </p14:nvContentPartPr>
            <p14:xfrm>
              <a:off x="593280" y="446040"/>
              <a:ext cx="10280520" cy="5576040"/>
            </p14:xfrm>
          </p:contentPart>
        </mc:Choice>
        <mc:Fallback>
          <p:pic>
            <p:nvPicPr>
              <p:cNvPr id="4" name="Ink 3"/>
              <p:cNvPicPr/>
              <p:nvPr/>
            </p:nvPicPr>
            <p:blipFill>
              <a:blip r:embed="rId7"/>
              <a:stretch>
                <a:fillRect/>
              </a:stretch>
            </p:blipFill>
            <p:spPr>
              <a:xfrm>
                <a:off x="584280" y="435600"/>
                <a:ext cx="10303920" cy="5598000"/>
              </a:xfrm>
              <a:prstGeom prst="rect">
                <a:avLst/>
              </a:prstGeom>
            </p:spPr>
          </p:pic>
        </mc:Fallback>
      </mc:AlternateContent>
    </p:spTree>
    <p:extLst>
      <p:ext uri="{BB962C8B-B14F-4D97-AF65-F5344CB8AC3E}">
        <p14:creationId xmlns:p14="http://schemas.microsoft.com/office/powerpoint/2010/main" val="987708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classifiers using AUC</a:t>
            </a:r>
            <a:endParaRPr lang="en-IN" dirty="0"/>
          </a:p>
        </p:txBody>
      </p:sp>
      <p:sp>
        <p:nvSpPr>
          <p:cNvPr id="3" name="Content Placeholder 2"/>
          <p:cNvSpPr>
            <a:spLocks noGrp="1"/>
          </p:cNvSpPr>
          <p:nvPr>
            <p:ph idx="1"/>
          </p:nvPr>
        </p:nvSpPr>
        <p:spPr>
          <a:xfrm>
            <a:off x="106679" y="1539240"/>
            <a:ext cx="8067675" cy="5318759"/>
          </a:xfrm>
        </p:spPr>
        <p:txBody>
          <a:bodyPr>
            <a:noAutofit/>
          </a:bodyPr>
          <a:lstStyle/>
          <a:p>
            <a:pPr marL="0" indent="0">
              <a:buNone/>
            </a:pPr>
            <a:r>
              <a:rPr lang="en-US" dirty="0" smtClean="0"/>
              <a:t>Area </a:t>
            </a:r>
            <a:r>
              <a:rPr lang="en-US" dirty="0"/>
              <a:t>Under Curve (AUC)</a:t>
            </a:r>
          </a:p>
          <a:p>
            <a:r>
              <a:rPr lang="en-US" dirty="0"/>
              <a:t>Integrate Area under the curve</a:t>
            </a:r>
          </a:p>
          <a:p>
            <a:r>
              <a:rPr lang="en-US" dirty="0" smtClean="0"/>
              <a:t>Perfect </a:t>
            </a:r>
            <a:r>
              <a:rPr lang="en-US" dirty="0"/>
              <a:t>score is 1</a:t>
            </a:r>
          </a:p>
          <a:p>
            <a:r>
              <a:rPr lang="en-US" dirty="0" smtClean="0"/>
              <a:t>Higher </a:t>
            </a:r>
            <a:r>
              <a:rPr lang="en-US" dirty="0"/>
              <a:t>scores allow for generally better tradeoffs</a:t>
            </a:r>
          </a:p>
          <a:p>
            <a:r>
              <a:rPr lang="en-US" dirty="0" smtClean="0"/>
              <a:t>AUC </a:t>
            </a:r>
            <a:r>
              <a:rPr lang="en-US" dirty="0"/>
              <a:t>of 0.5 indicates model is essentially randomly guessing</a:t>
            </a:r>
          </a:p>
          <a:p>
            <a:r>
              <a:rPr lang="en-US" dirty="0" smtClean="0"/>
              <a:t>AUC </a:t>
            </a:r>
            <a:r>
              <a:rPr lang="en-US" dirty="0"/>
              <a:t>of &lt; 0.5 indicates you’re doing something wrong</a:t>
            </a:r>
            <a:r>
              <a:rPr lang="en-US" dirty="0" smtClean="0"/>
              <a:t>…</a:t>
            </a:r>
          </a:p>
          <a:p>
            <a:r>
              <a:rPr lang="en-US" dirty="0" err="1"/>
              <a:t>Scikit</a:t>
            </a:r>
            <a:r>
              <a:rPr lang="en-US" dirty="0"/>
              <a:t>-Learn provides a function to compute the ROC-</a:t>
            </a:r>
            <a:r>
              <a:rPr lang="en-IN" dirty="0"/>
              <a:t>AUC: </a:t>
            </a:r>
          </a:p>
          <a:p>
            <a:pPr marL="0" indent="0">
              <a:buNone/>
            </a:pPr>
            <a:r>
              <a:rPr lang="en-IN" b="1" dirty="0"/>
              <a:t>   from </a:t>
            </a:r>
            <a:r>
              <a:rPr lang="en-IN" b="1" dirty="0" err="1"/>
              <a:t>sklearn.metrics</a:t>
            </a:r>
            <a:r>
              <a:rPr lang="en-IN" b="1" dirty="0"/>
              <a:t> import </a:t>
            </a:r>
            <a:r>
              <a:rPr lang="en-IN" dirty="0" err="1" smtClean="0"/>
              <a:t>roc_auc_score</a:t>
            </a:r>
            <a:endParaRPr lang="en-IN" dirty="0" smtClean="0"/>
          </a:p>
          <a:p>
            <a:pPr lvl="0">
              <a:buSzPts val="1600"/>
            </a:pPr>
            <a:r>
              <a:rPr lang="en-US" dirty="0">
                <a:sym typeface="Arial"/>
              </a:rPr>
              <a:t>For model comparison, AUC of ROC should be larger for the model to be </a:t>
            </a:r>
            <a:r>
              <a:rPr lang="en-US" dirty="0" smtClean="0">
                <a:sym typeface="Arial"/>
              </a:rPr>
              <a:t>superior </a:t>
            </a:r>
            <a:r>
              <a:rPr lang="en-US" dirty="0">
                <a:sym typeface="Arial"/>
              </a:rPr>
              <a:t>or better performing</a:t>
            </a:r>
            <a:endParaRPr lang="en-US" dirty="0"/>
          </a:p>
          <a:p>
            <a:pPr marL="0" indent="0">
              <a:buNone/>
            </a:pPr>
            <a:endParaRPr lang="en-IN" dirty="0"/>
          </a:p>
          <a:p>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18</a:t>
            </a:fld>
            <a:endParaRPr lang="en-US">
              <a:solidFill>
                <a:prstClr val="black"/>
              </a:solidFill>
              <a:latin typeface="Tahoma" charset="0"/>
            </a:endParaRPr>
          </a:p>
        </p:txBody>
      </p:sp>
      <p:pic>
        <p:nvPicPr>
          <p:cNvPr id="6" name="Picture 2" descr="https://miro.medium.com/max/361/1*pk05QGzoWhCgRiiFbz-oK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4355" y="1471153"/>
            <a:ext cx="3438525" cy="3143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276200" y="596160"/>
              <a:ext cx="10236240" cy="4815720"/>
            </p14:xfrm>
          </p:contentPart>
        </mc:Choice>
        <mc:Fallback>
          <p:pic>
            <p:nvPicPr>
              <p:cNvPr id="5" name="Ink 4"/>
              <p:cNvPicPr/>
              <p:nvPr/>
            </p:nvPicPr>
            <p:blipFill>
              <a:blip r:embed="rId5"/>
              <a:stretch>
                <a:fillRect/>
              </a:stretch>
            </p:blipFill>
            <p:spPr>
              <a:xfrm>
                <a:off x="1267560" y="593280"/>
                <a:ext cx="10253160" cy="4831200"/>
              </a:xfrm>
              <a:prstGeom prst="rect">
                <a:avLst/>
              </a:prstGeom>
            </p:spPr>
          </p:pic>
        </mc:Fallback>
      </mc:AlternateContent>
    </p:spTree>
    <p:extLst>
      <p:ext uri="{BB962C8B-B14F-4D97-AF65-F5344CB8AC3E}">
        <p14:creationId xmlns:p14="http://schemas.microsoft.com/office/powerpoint/2010/main" val="3849192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2"/>
        <p:cNvGrpSpPr/>
        <p:nvPr/>
      </p:nvGrpSpPr>
      <p:grpSpPr>
        <a:xfrm>
          <a:off x="0" y="0"/>
          <a:ext cx="0" cy="0"/>
          <a:chOff x="0" y="0"/>
          <a:chExt cx="0" cy="0"/>
        </a:xfrm>
      </p:grpSpPr>
      <p:sp>
        <p:nvSpPr>
          <p:cNvPr id="3633" name="Google Shape;3633;p51"/>
          <p:cNvSpPr txBox="1">
            <a:spLocks noGrp="1"/>
          </p:cNvSpPr>
          <p:nvPr>
            <p:ph type="title"/>
          </p:nvPr>
        </p:nvSpPr>
        <p:spPr>
          <a:xfrm>
            <a:off x="1082842" y="0"/>
            <a:ext cx="8229600" cy="1143000"/>
          </a:xfrm>
          <a:prstGeom prst="rect">
            <a:avLst/>
          </a:prstGeom>
        </p:spPr>
        <p:txBody>
          <a:bodyPr anchor="ctr"/>
          <a:lstStyle/>
          <a:p>
            <a:pPr algn="l"/>
            <a:r>
              <a:rPr lang="en-US" sz="3600" dirty="0">
                <a:latin typeface="Cambria" panose="02040503050406030204" pitchFamily="18" charset="0"/>
                <a:ea typeface="Cambria" panose="02040503050406030204" pitchFamily="18" charset="0"/>
              </a:rPr>
              <a:t>How to Construct an ROC curve</a:t>
            </a:r>
            <a:endParaRPr sz="3600" dirty="0">
              <a:latin typeface="Cambria" panose="02040503050406030204" pitchFamily="18" charset="0"/>
              <a:ea typeface="Cambria" panose="02040503050406030204" pitchFamily="18" charset="0"/>
            </a:endParaRPr>
          </a:p>
        </p:txBody>
      </p:sp>
      <p:graphicFrame>
        <p:nvGraphicFramePr>
          <p:cNvPr id="3634" name="Google Shape;3634;p51"/>
          <p:cNvGraphicFramePr/>
          <p:nvPr/>
        </p:nvGraphicFramePr>
        <p:xfrm>
          <a:off x="1905000" y="1773071"/>
          <a:ext cx="3886200" cy="4064100"/>
        </p:xfrm>
        <a:graphic>
          <a:graphicData uri="http://schemas.openxmlformats.org/drawingml/2006/table">
            <a:tbl>
              <a:tblPr>
                <a:noFill/>
              </a:tblPr>
              <a:tblGrid>
                <a:gridCol w="1295400"/>
                <a:gridCol w="1295400"/>
                <a:gridCol w="1295400"/>
              </a:tblGrid>
              <a:tr h="369900">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Instance</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Score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True Class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8300">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0.95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900">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0.93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900">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0.87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900">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0.85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8300">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0.85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900">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0.85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900">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7</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0.76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900">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8</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0.53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8300">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9</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0.43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9900">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10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a:solidFill>
                            <a:schemeClr val="dk1"/>
                          </a:solidFill>
                          <a:latin typeface="Arial"/>
                          <a:ea typeface="Arial"/>
                          <a:cs typeface="Arial"/>
                          <a:sym typeface="Arial"/>
                        </a:rPr>
                        <a:t>0.25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C7B9C"/>
                        </a:buClr>
                        <a:buSzPts val="1350"/>
                        <a:buFont typeface="Arial"/>
                        <a:buNone/>
                      </a:pPr>
                      <a:r>
                        <a:rPr lang="en-US" sz="1800" b="0" i="0" u="none" strike="noStrike" cap="none" dirty="0">
                          <a:solidFill>
                            <a:schemeClr val="dk1"/>
                          </a:solidFill>
                          <a:latin typeface="Arial"/>
                          <a:ea typeface="Arial"/>
                          <a:cs typeface="Arial"/>
                          <a:sym typeface="Arial"/>
                        </a:rPr>
                        <a:t>+</a:t>
                      </a:r>
                      <a:endParaRPr dirty="0"/>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3635" name="Google Shape;3635;p51"/>
          <p:cNvSpPr txBox="1"/>
          <p:nvPr/>
        </p:nvSpPr>
        <p:spPr>
          <a:xfrm>
            <a:off x="6019799" y="1417638"/>
            <a:ext cx="5995737" cy="4416553"/>
          </a:xfrm>
          <a:prstGeom prst="rect">
            <a:avLst/>
          </a:prstGeom>
          <a:noFill/>
          <a:ln>
            <a:noFill/>
          </a:ln>
        </p:spPr>
        <p:txBody>
          <a:bodyPr spcFirstLastPara="1" wrap="square" lIns="91425" tIns="45700" rIns="91425" bIns="45700" anchor="t" anchorCtr="0">
            <a:spAutoFit/>
          </a:bodyPr>
          <a:lstStyle/>
          <a:p>
            <a:pPr marL="342900" indent="-342900">
              <a:buClr>
                <a:srgbClr val="000000"/>
              </a:buClr>
              <a:buSzPts val="2200"/>
              <a:buFont typeface="Arial" panose="020B0604020202020204" pitchFamily="34" charset="0"/>
              <a:buChar char="•"/>
            </a:pPr>
            <a:r>
              <a:rPr lang="en-US" sz="2200" dirty="0">
                <a:solidFill>
                  <a:srgbClr val="000000"/>
                </a:solidFill>
                <a:latin typeface="Cambria" panose="02040503050406030204" pitchFamily="18" charset="0"/>
                <a:ea typeface="Cambria" panose="02040503050406030204" pitchFamily="18" charset="0"/>
                <a:cs typeface="Arial"/>
                <a:sym typeface="Arial"/>
              </a:rPr>
              <a:t>Use a classifier that produces a continuous-valued score for each instance</a:t>
            </a:r>
            <a:endParaRPr dirty="0">
              <a:latin typeface="Cambria" panose="02040503050406030204" pitchFamily="18" charset="0"/>
              <a:ea typeface="Cambria" panose="02040503050406030204" pitchFamily="18" charset="0"/>
            </a:endParaRPr>
          </a:p>
          <a:p>
            <a:pPr marL="800100" lvl="1" indent="-342900">
              <a:spcBef>
                <a:spcPts val="500"/>
              </a:spcBef>
              <a:buClr>
                <a:srgbClr val="000000"/>
              </a:buClr>
              <a:buSzPts val="2000"/>
              <a:buFont typeface="Arial" panose="020B0604020202020204" pitchFamily="34" charset="0"/>
              <a:buChar char="•"/>
            </a:pPr>
            <a:r>
              <a:rPr lang="en-US" sz="2000" dirty="0">
                <a:solidFill>
                  <a:srgbClr val="000000"/>
                </a:solidFill>
                <a:latin typeface="Cambria" panose="02040503050406030204" pitchFamily="18" charset="0"/>
                <a:ea typeface="Cambria" panose="02040503050406030204" pitchFamily="18" charset="0"/>
                <a:cs typeface="Arial"/>
                <a:sym typeface="Arial"/>
              </a:rPr>
              <a:t>The more likely it is for the instance to be in the + class, the higher the score</a:t>
            </a:r>
            <a:endParaRPr dirty="0">
              <a:latin typeface="Cambria" panose="02040503050406030204" pitchFamily="18" charset="0"/>
              <a:ea typeface="Cambria" panose="02040503050406030204" pitchFamily="18" charset="0"/>
            </a:endParaRPr>
          </a:p>
          <a:p>
            <a:pPr marL="342900" indent="-342900">
              <a:spcBef>
                <a:spcPts val="500"/>
              </a:spcBef>
              <a:buClr>
                <a:srgbClr val="000000"/>
              </a:buClr>
              <a:buSzPts val="2200"/>
              <a:buFont typeface="Arial" panose="020B0604020202020204" pitchFamily="34" charset="0"/>
              <a:buChar char="•"/>
            </a:pPr>
            <a:r>
              <a:rPr lang="en-US" sz="2200" dirty="0">
                <a:solidFill>
                  <a:srgbClr val="000000"/>
                </a:solidFill>
                <a:latin typeface="Cambria" panose="02040503050406030204" pitchFamily="18" charset="0"/>
                <a:ea typeface="Cambria" panose="02040503050406030204" pitchFamily="18" charset="0"/>
                <a:cs typeface="Arial"/>
                <a:sym typeface="Arial"/>
              </a:rPr>
              <a:t>Sort the instances in decreasing order according to the score </a:t>
            </a:r>
            <a:endParaRPr dirty="0">
              <a:latin typeface="Cambria" panose="02040503050406030204" pitchFamily="18" charset="0"/>
              <a:ea typeface="Cambria" panose="02040503050406030204" pitchFamily="18" charset="0"/>
            </a:endParaRPr>
          </a:p>
          <a:p>
            <a:pPr marL="342900" indent="-342900">
              <a:spcBef>
                <a:spcPts val="500"/>
              </a:spcBef>
              <a:buClr>
                <a:srgbClr val="000000"/>
              </a:buClr>
              <a:buSzPts val="2200"/>
              <a:buFont typeface="Arial" panose="020B0604020202020204" pitchFamily="34" charset="0"/>
              <a:buChar char="•"/>
            </a:pPr>
            <a:r>
              <a:rPr lang="en-US" sz="2200" dirty="0">
                <a:solidFill>
                  <a:srgbClr val="000000"/>
                </a:solidFill>
                <a:latin typeface="Cambria" panose="02040503050406030204" pitchFamily="18" charset="0"/>
                <a:ea typeface="Cambria" panose="02040503050406030204" pitchFamily="18" charset="0"/>
                <a:cs typeface="Arial"/>
                <a:sym typeface="Arial"/>
              </a:rPr>
              <a:t>Apply a threshold at each unique value of the score</a:t>
            </a:r>
            <a:endParaRPr dirty="0">
              <a:latin typeface="Cambria" panose="02040503050406030204" pitchFamily="18" charset="0"/>
              <a:ea typeface="Cambria" panose="02040503050406030204" pitchFamily="18" charset="0"/>
            </a:endParaRPr>
          </a:p>
          <a:p>
            <a:pPr marL="342900" indent="-342900">
              <a:spcBef>
                <a:spcPts val="500"/>
              </a:spcBef>
              <a:buClr>
                <a:srgbClr val="000000"/>
              </a:buClr>
              <a:buSzPts val="2200"/>
              <a:buFont typeface="Arial" panose="020B0604020202020204" pitchFamily="34" charset="0"/>
              <a:buChar char="•"/>
            </a:pPr>
            <a:r>
              <a:rPr lang="en-US" sz="2200" dirty="0">
                <a:solidFill>
                  <a:srgbClr val="000000"/>
                </a:solidFill>
                <a:latin typeface="Cambria" panose="02040503050406030204" pitchFamily="18" charset="0"/>
                <a:ea typeface="Cambria" panose="02040503050406030204" pitchFamily="18" charset="0"/>
                <a:cs typeface="Arial"/>
                <a:sym typeface="Arial"/>
              </a:rPr>
              <a:t>Count the number of TP, FP, </a:t>
            </a:r>
            <a:br>
              <a:rPr lang="en-US" sz="2200" dirty="0">
                <a:solidFill>
                  <a:srgbClr val="000000"/>
                </a:solidFill>
                <a:latin typeface="Cambria" panose="02040503050406030204" pitchFamily="18" charset="0"/>
                <a:ea typeface="Cambria" panose="02040503050406030204" pitchFamily="18" charset="0"/>
                <a:cs typeface="Arial"/>
                <a:sym typeface="Arial"/>
              </a:rPr>
            </a:br>
            <a:r>
              <a:rPr lang="en-US" sz="2200" dirty="0">
                <a:solidFill>
                  <a:srgbClr val="000000"/>
                </a:solidFill>
                <a:latin typeface="Cambria" panose="02040503050406030204" pitchFamily="18" charset="0"/>
                <a:ea typeface="Cambria" panose="02040503050406030204" pitchFamily="18" charset="0"/>
                <a:cs typeface="Arial"/>
                <a:sym typeface="Arial"/>
              </a:rPr>
              <a:t>TN, FN at each threshold</a:t>
            </a:r>
            <a:endParaRPr dirty="0">
              <a:latin typeface="Cambria" panose="02040503050406030204" pitchFamily="18" charset="0"/>
              <a:ea typeface="Cambria" panose="02040503050406030204" pitchFamily="18" charset="0"/>
            </a:endParaRPr>
          </a:p>
          <a:p>
            <a:pPr marL="800100" lvl="1" indent="-342900">
              <a:spcBef>
                <a:spcPts val="500"/>
              </a:spcBef>
              <a:buClr>
                <a:srgbClr val="000000"/>
              </a:buClr>
              <a:buSzPts val="2000"/>
              <a:buFont typeface="Arial" panose="020B0604020202020204" pitchFamily="34" charset="0"/>
              <a:buChar char="•"/>
            </a:pPr>
            <a:r>
              <a:rPr lang="en-US" sz="2000" dirty="0">
                <a:solidFill>
                  <a:srgbClr val="000000"/>
                </a:solidFill>
                <a:latin typeface="Cambria" panose="02040503050406030204" pitchFamily="18" charset="0"/>
                <a:ea typeface="Cambria" panose="02040503050406030204" pitchFamily="18" charset="0"/>
                <a:cs typeface="Arial"/>
                <a:sym typeface="Arial"/>
              </a:rPr>
              <a:t>TPR = TP/(TP+FN)</a:t>
            </a:r>
            <a:endParaRPr dirty="0">
              <a:latin typeface="Cambria" panose="02040503050406030204" pitchFamily="18" charset="0"/>
              <a:ea typeface="Cambria" panose="02040503050406030204" pitchFamily="18" charset="0"/>
            </a:endParaRPr>
          </a:p>
          <a:p>
            <a:pPr marL="800100" lvl="1" indent="-342900">
              <a:spcBef>
                <a:spcPts val="500"/>
              </a:spcBef>
              <a:buClr>
                <a:srgbClr val="000000"/>
              </a:buClr>
              <a:buSzPts val="2000"/>
              <a:buFont typeface="Arial" panose="020B0604020202020204" pitchFamily="34" charset="0"/>
              <a:buChar char="•"/>
            </a:pPr>
            <a:r>
              <a:rPr lang="en-US" sz="2000" dirty="0">
                <a:solidFill>
                  <a:srgbClr val="000000"/>
                </a:solidFill>
                <a:latin typeface="Cambria" panose="02040503050406030204" pitchFamily="18" charset="0"/>
                <a:ea typeface="Cambria" panose="02040503050406030204" pitchFamily="18" charset="0"/>
                <a:cs typeface="Arial"/>
                <a:sym typeface="Arial"/>
              </a:rPr>
              <a:t>FPR = FP/(FP + TN)</a:t>
            </a:r>
            <a:endParaRPr dirty="0">
              <a:latin typeface="Cambria" panose="02040503050406030204" pitchFamily="18" charset="0"/>
              <a:ea typeface="Cambria" panose="020405030504060302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361520" y="1091880"/>
              <a:ext cx="4136760" cy="2773800"/>
            </p14:xfrm>
          </p:contentPart>
        </mc:Choice>
        <mc:Fallback>
          <p:pic>
            <p:nvPicPr>
              <p:cNvPr id="2" name="Ink 1"/>
              <p:cNvPicPr/>
              <p:nvPr/>
            </p:nvPicPr>
            <p:blipFill>
              <a:blip r:embed="rId4"/>
              <a:stretch>
                <a:fillRect/>
              </a:stretch>
            </p:blipFill>
            <p:spPr>
              <a:xfrm>
                <a:off x="1352520" y="1078200"/>
                <a:ext cx="4156920" cy="2798640"/>
              </a:xfrm>
              <a:prstGeom prst="rect">
                <a:avLst/>
              </a:prstGeom>
            </p:spPr>
          </p:pic>
        </mc:Fallback>
      </mc:AlternateContent>
    </p:spTree>
    <p:extLst>
      <p:ext uri="{BB962C8B-B14F-4D97-AF65-F5344CB8AC3E}">
        <p14:creationId xmlns:p14="http://schemas.microsoft.com/office/powerpoint/2010/main" val="3894687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1"/>
        <p:cNvGrpSpPr/>
        <p:nvPr/>
      </p:nvGrpSpPr>
      <p:grpSpPr>
        <a:xfrm>
          <a:off x="0" y="0"/>
          <a:ext cx="0" cy="0"/>
          <a:chOff x="0" y="0"/>
          <a:chExt cx="0" cy="0"/>
        </a:xfrm>
      </p:grpSpPr>
      <p:sp>
        <p:nvSpPr>
          <p:cNvPr id="2932" name="Google Shape;2932;p2"/>
          <p:cNvSpPr txBox="1">
            <a:spLocks noGrp="1"/>
          </p:cNvSpPr>
          <p:nvPr>
            <p:ph type="title" idx="4294967295"/>
          </p:nvPr>
        </p:nvSpPr>
        <p:spPr>
          <a:xfrm>
            <a:off x="1697059" y="429321"/>
            <a:ext cx="7926388" cy="461665"/>
          </a:xfrm>
          <a:prstGeom prst="rect">
            <a:avLst/>
          </a:prstGeom>
          <a:noFill/>
          <a:ln>
            <a:noFill/>
          </a:ln>
        </p:spPr>
        <p:txBody>
          <a:bodyPr spcFirstLastPara="1" wrap="square" lIns="91425" tIns="45700" rIns="91425" bIns="45700" anchor="ctr" anchorCtr="0">
            <a:spAutoFit/>
          </a:bodyPr>
          <a:lstStyle/>
          <a:p>
            <a:pPr algn="l">
              <a:spcBef>
                <a:spcPts val="0"/>
              </a:spcBef>
            </a:pPr>
            <a:r>
              <a:rPr lang="en-US" sz="2400"/>
              <a:t>Machine Learning</a:t>
            </a:r>
            <a:endParaRPr sz="2400"/>
          </a:p>
        </p:txBody>
      </p:sp>
      <p:sp>
        <p:nvSpPr>
          <p:cNvPr id="2933" name="Google Shape;2933;p2"/>
          <p:cNvSpPr txBox="1"/>
          <p:nvPr/>
        </p:nvSpPr>
        <p:spPr>
          <a:xfrm>
            <a:off x="1774873" y="5104677"/>
            <a:ext cx="8761500" cy="1817380"/>
          </a:xfrm>
          <a:prstGeom prst="rect">
            <a:avLst/>
          </a:prstGeom>
          <a:noFill/>
          <a:ln>
            <a:noFill/>
          </a:ln>
        </p:spPr>
        <p:txBody>
          <a:bodyPr spcFirstLastPara="1" wrap="square" lIns="91425" tIns="45700" rIns="91425" bIns="45700" anchor="t" anchorCtr="0">
            <a:spAutoFit/>
          </a:bodyPr>
          <a:lstStyle/>
          <a:p>
            <a:pPr>
              <a:lnSpc>
                <a:spcPct val="115000"/>
              </a:lnSpc>
              <a:buClr>
                <a:schemeClr val="dk1"/>
              </a:buClr>
              <a:buSzPts val="1100"/>
            </a:pPr>
            <a:r>
              <a:rPr lang="en-US" b="1">
                <a:solidFill>
                  <a:srgbClr val="0000FF"/>
                </a:solidFill>
              </a:rPr>
              <a:t>Slide Source / Preparation / Review:</a:t>
            </a:r>
            <a:endParaRPr b="1">
              <a:solidFill>
                <a:srgbClr val="0000FF"/>
              </a:solidFill>
            </a:endParaRPr>
          </a:p>
          <a:p>
            <a:pPr>
              <a:lnSpc>
                <a:spcPct val="115000"/>
              </a:lnSpc>
              <a:buClr>
                <a:schemeClr val="dk1"/>
              </a:buClr>
              <a:buSzPts val="1100"/>
            </a:pPr>
            <a:r>
              <a:rPr lang="en-US" u="sng">
                <a:solidFill>
                  <a:srgbClr val="0000FF"/>
                </a:solidFill>
              </a:rPr>
              <a:t>From BITS Pilani WILP</a:t>
            </a:r>
            <a:r>
              <a:rPr lang="en-US" b="1">
                <a:solidFill>
                  <a:srgbClr val="0000FF"/>
                </a:solidFill>
              </a:rPr>
              <a:t>: </a:t>
            </a:r>
            <a:r>
              <a:rPr lang="en-US">
                <a:solidFill>
                  <a:srgbClr val="0000FF"/>
                </a:solidFill>
              </a:rPr>
              <a:t>Prof.Sugata, Prof.Chetana, Prof.Rajavadhana, Prof.Monali, Prof.Sangeetha, Prof.Swarna, Prof.Pankaj</a:t>
            </a:r>
            <a:endParaRPr>
              <a:solidFill>
                <a:srgbClr val="0000FF"/>
              </a:solidFill>
            </a:endParaRPr>
          </a:p>
          <a:p>
            <a:r>
              <a:rPr lang="en-US" u="sng">
                <a:solidFill>
                  <a:srgbClr val="0000FF"/>
                </a:solidFill>
              </a:rPr>
              <a:t>External: </a:t>
            </a:r>
            <a:r>
              <a:rPr lang="en-US">
                <a:solidFill>
                  <a:srgbClr val="0000FF"/>
                </a:solidFill>
              </a:rPr>
              <a:t>CS109 and CS229 Stanford lecture notes, Dr.Andrew NG and many others who made their course materials freely available online</a:t>
            </a:r>
            <a:endParaRPr b="1">
              <a:solidFill>
                <a:schemeClr val="dk1"/>
              </a:solidFill>
            </a:endParaRPr>
          </a:p>
          <a:p>
            <a:endParaRPr sz="1400" b="1">
              <a:solidFill>
                <a:schemeClr val="dk1"/>
              </a:solidFill>
              <a:latin typeface="Arial"/>
              <a:ea typeface="Arial"/>
              <a:cs typeface="Arial"/>
              <a:sym typeface="Arial"/>
            </a:endParaRPr>
          </a:p>
        </p:txBody>
      </p:sp>
      <p:sp>
        <p:nvSpPr>
          <p:cNvPr id="2934" name="Google Shape;2934;p2"/>
          <p:cNvSpPr txBox="1"/>
          <p:nvPr/>
        </p:nvSpPr>
        <p:spPr>
          <a:xfrm>
            <a:off x="1774868" y="2771234"/>
            <a:ext cx="8642400" cy="2195225"/>
          </a:xfrm>
          <a:prstGeom prst="rect">
            <a:avLst/>
          </a:prstGeom>
          <a:noFill/>
          <a:ln>
            <a:noFill/>
          </a:ln>
        </p:spPr>
        <p:txBody>
          <a:bodyPr spcFirstLastPara="1" wrap="square" lIns="0" tIns="32775" rIns="0" bIns="0" anchor="t" anchorCtr="0">
            <a:spAutoFit/>
          </a:bodyPr>
          <a:lstStyle/>
          <a:p>
            <a:pPr marL="133281" marR="39100" indent="-125292">
              <a:buClr>
                <a:schemeClr val="dk1"/>
              </a:buClr>
              <a:buSzPts val="1600"/>
              <a:buFont typeface="Arial"/>
              <a:buChar char="•"/>
            </a:pPr>
            <a:r>
              <a:rPr lang="en-US" sz="1600">
                <a:solidFill>
                  <a:schemeClr val="dk1"/>
                </a:solidFill>
              </a:rPr>
              <a:t>These content of modules &amp; context under topics are planned by the course owner Dr. Sugata, with grateful acknowledgement to many others who made their course materials freely available online</a:t>
            </a:r>
            <a:endParaRPr sz="1600">
              <a:solidFill>
                <a:schemeClr val="dk1"/>
              </a:solidFill>
              <a:latin typeface="Arial"/>
              <a:ea typeface="Arial"/>
              <a:cs typeface="Arial"/>
              <a:sym typeface="Arial"/>
            </a:endParaRPr>
          </a:p>
          <a:p>
            <a:pPr marL="133281" indent="-125292">
              <a:spcBef>
                <a:spcPts val="344"/>
              </a:spcBef>
              <a:buClr>
                <a:schemeClr val="dk1"/>
              </a:buClr>
              <a:buSzPts val="1600"/>
              <a:buFont typeface="Arial"/>
              <a:buChar char="•"/>
            </a:pPr>
            <a:r>
              <a:rPr lang="en-US" sz="1600">
                <a:solidFill>
                  <a:schemeClr val="dk1"/>
                </a:solidFill>
                <a:latin typeface="Arial"/>
                <a:ea typeface="Arial"/>
                <a:cs typeface="Arial"/>
                <a:sym typeface="Arial"/>
              </a:rPr>
              <a:t>We here by acknowledge all the contributors for their material and inputs.</a:t>
            </a:r>
            <a:endParaRPr sz="1600">
              <a:solidFill>
                <a:schemeClr val="dk1"/>
              </a:solidFill>
              <a:latin typeface="Arial"/>
              <a:ea typeface="Arial"/>
              <a:cs typeface="Arial"/>
              <a:sym typeface="Arial"/>
            </a:endParaRPr>
          </a:p>
          <a:p>
            <a:pPr marL="133281" indent="-125292">
              <a:spcBef>
                <a:spcPts val="374"/>
              </a:spcBef>
              <a:buClr>
                <a:schemeClr val="dk1"/>
              </a:buClr>
              <a:buSzPts val="1600"/>
              <a:buFont typeface="Arial"/>
              <a:buChar char="•"/>
            </a:pPr>
            <a:r>
              <a:rPr lang="en-US" sz="1600">
                <a:solidFill>
                  <a:schemeClr val="dk1"/>
                </a:solidFill>
                <a:latin typeface="Arial"/>
                <a:ea typeface="Arial"/>
                <a:cs typeface="Arial"/>
                <a:sym typeface="Arial"/>
              </a:rPr>
              <a:t>We have provided source information wherever necessary</a:t>
            </a:r>
            <a:endParaRPr sz="1600">
              <a:solidFill>
                <a:schemeClr val="dk1"/>
              </a:solidFill>
              <a:latin typeface="Arial"/>
              <a:ea typeface="Arial"/>
              <a:cs typeface="Arial"/>
              <a:sym typeface="Arial"/>
            </a:endParaRPr>
          </a:p>
          <a:p>
            <a:pPr marL="133281" indent="-125290">
              <a:spcBef>
                <a:spcPts val="374"/>
              </a:spcBef>
              <a:buClr>
                <a:schemeClr val="dk1"/>
              </a:buClr>
              <a:buSzPts val="1600"/>
              <a:buFont typeface="Arial"/>
              <a:buChar char="•"/>
            </a:pPr>
            <a:r>
              <a:rPr lang="en-US" sz="1600">
                <a:solidFill>
                  <a:srgbClr val="FF0000"/>
                </a:solidFill>
                <a:latin typeface="Tahoma"/>
                <a:ea typeface="Tahoma"/>
                <a:cs typeface="Tahoma"/>
                <a:sym typeface="Tahoma"/>
              </a:rPr>
              <a:t>Students are requested to refer to the textbook w.r.t detailed content of the presentation deck shared over canvas</a:t>
            </a:r>
            <a:endParaRPr sz="1600">
              <a:solidFill>
                <a:schemeClr val="dk1"/>
              </a:solidFill>
              <a:latin typeface="Tahoma"/>
              <a:ea typeface="Tahoma"/>
              <a:cs typeface="Tahoma"/>
              <a:sym typeface="Tahoma"/>
            </a:endParaRPr>
          </a:p>
          <a:p>
            <a:pPr marL="133281" indent="-125290">
              <a:spcBef>
                <a:spcPts val="374"/>
              </a:spcBef>
              <a:buClr>
                <a:schemeClr val="dk1"/>
              </a:buClr>
              <a:buSzPts val="1600"/>
              <a:buFont typeface="Arial"/>
              <a:buChar char="•"/>
            </a:pPr>
            <a:r>
              <a:rPr lang="en-US" sz="1600">
                <a:solidFill>
                  <a:srgbClr val="FF0000"/>
                </a:solidFill>
                <a:latin typeface="Tahoma"/>
                <a:ea typeface="Tahoma"/>
                <a:cs typeface="Tahoma"/>
                <a:sym typeface="Tahoma"/>
              </a:rPr>
              <a:t>We have reduced the slides from canvas and modified the content flow to suit the requirements of the course and for ease of class presentation</a:t>
            </a:r>
            <a:endParaRPr sz="1600">
              <a:solidFill>
                <a:srgbClr val="FF0000"/>
              </a:solidFill>
              <a:latin typeface="Tahoma"/>
              <a:ea typeface="Tahoma"/>
              <a:cs typeface="Tahoma"/>
              <a:sym typeface="Tahoma"/>
            </a:endParaRPr>
          </a:p>
        </p:txBody>
      </p:sp>
      <p:sp>
        <p:nvSpPr>
          <p:cNvPr id="2935" name="Google Shape;2935;p2"/>
          <p:cNvSpPr txBox="1"/>
          <p:nvPr/>
        </p:nvSpPr>
        <p:spPr>
          <a:xfrm>
            <a:off x="3844648" y="1295401"/>
            <a:ext cx="5698928" cy="287187"/>
          </a:xfrm>
          <a:prstGeom prst="rect">
            <a:avLst/>
          </a:prstGeom>
          <a:noFill/>
          <a:ln>
            <a:noFill/>
          </a:ln>
        </p:spPr>
        <p:txBody>
          <a:bodyPr spcFirstLastPara="1" wrap="square" lIns="0" tIns="10075" rIns="0" bIns="0" anchor="t" anchorCtr="0">
            <a:spAutoFit/>
          </a:bodyPr>
          <a:lstStyle/>
          <a:p>
            <a:pPr marL="8408">
              <a:buClr>
                <a:srgbClr val="1C1572"/>
              </a:buClr>
              <a:buSzPts val="1800"/>
            </a:pPr>
            <a:r>
              <a:rPr lang="en-US">
                <a:solidFill>
                  <a:srgbClr val="1C1572"/>
                </a:solidFill>
                <a:latin typeface="Arial"/>
                <a:ea typeface="Arial"/>
                <a:cs typeface="Arial"/>
                <a:sym typeface="Arial"/>
              </a:rPr>
              <a:t>Disclaimer and Acknowledgement</a:t>
            </a:r>
            <a:endParaRPr>
              <a:solidFill>
                <a:schemeClr val="dk1"/>
              </a:solidFill>
              <a:latin typeface="Arial"/>
              <a:ea typeface="Arial"/>
              <a:cs typeface="Arial"/>
              <a:sym typeface="Arial"/>
            </a:endParaRPr>
          </a:p>
        </p:txBody>
      </p:sp>
      <p:pic>
        <p:nvPicPr>
          <p:cNvPr id="2936" name="Google Shape;2936;p2"/>
          <p:cNvPicPr preferRelativeResize="0"/>
          <p:nvPr/>
        </p:nvPicPr>
        <p:blipFill rotWithShape="1">
          <a:blip r:embed="rId3">
            <a:alphaModFix/>
          </a:blip>
          <a:srcRect/>
          <a:stretch/>
        </p:blipFill>
        <p:spPr>
          <a:xfrm>
            <a:off x="5003130" y="1582588"/>
            <a:ext cx="1087204" cy="1188635"/>
          </a:xfrm>
          <a:prstGeom prst="rect">
            <a:avLst/>
          </a:prstGeom>
          <a:noFill/>
          <a:ln>
            <a:noFill/>
          </a:ln>
        </p:spPr>
      </p:pic>
    </p:spTree>
    <p:extLst>
      <p:ext uri="{BB962C8B-B14F-4D97-AF65-F5344CB8AC3E}">
        <p14:creationId xmlns:p14="http://schemas.microsoft.com/office/powerpoint/2010/main" val="9260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39"/>
        <p:cNvGrpSpPr/>
        <p:nvPr/>
      </p:nvGrpSpPr>
      <p:grpSpPr>
        <a:xfrm>
          <a:off x="0" y="0"/>
          <a:ext cx="0" cy="0"/>
          <a:chOff x="0" y="0"/>
          <a:chExt cx="0" cy="0"/>
        </a:xfrm>
      </p:grpSpPr>
      <p:sp>
        <p:nvSpPr>
          <p:cNvPr id="3640" name="Google Shape;3640;p52"/>
          <p:cNvSpPr txBox="1">
            <a:spLocks noGrp="1"/>
          </p:cNvSpPr>
          <p:nvPr>
            <p:ph type="title"/>
          </p:nvPr>
        </p:nvSpPr>
        <p:spPr>
          <a:xfrm>
            <a:off x="950712" y="62766"/>
            <a:ext cx="8229600" cy="1143000"/>
          </a:xfrm>
          <a:prstGeom prst="rect">
            <a:avLst/>
          </a:prstGeom>
        </p:spPr>
        <p:txBody>
          <a:bodyPr anchor="ctr"/>
          <a:lstStyle/>
          <a:p>
            <a:pPr algn="l"/>
            <a:r>
              <a:rPr lang="en-US" sz="3600" dirty="0">
                <a:latin typeface="Cambria" panose="02040503050406030204" pitchFamily="18" charset="0"/>
                <a:ea typeface="Cambria" panose="02040503050406030204" pitchFamily="18" charset="0"/>
              </a:rPr>
              <a:t>How to construct an ROC curve</a:t>
            </a:r>
            <a:endParaRPr sz="3600" dirty="0">
              <a:latin typeface="Cambria" panose="02040503050406030204" pitchFamily="18" charset="0"/>
              <a:ea typeface="Cambria" panose="02040503050406030204" pitchFamily="18" charset="0"/>
            </a:endParaRPr>
          </a:p>
        </p:txBody>
      </p:sp>
      <p:graphicFrame>
        <p:nvGraphicFramePr>
          <p:cNvPr id="3641" name="Google Shape;3641;p52"/>
          <p:cNvGraphicFramePr/>
          <p:nvPr/>
        </p:nvGraphicFramePr>
        <p:xfrm>
          <a:off x="2914650" y="1421645"/>
          <a:ext cx="6457950" cy="2381250"/>
        </p:xfrm>
        <a:graphic>
          <a:graphicData uri="http://schemas.openxmlformats.org/presentationml/2006/ole">
            <mc:AlternateContent xmlns:mc="http://schemas.openxmlformats.org/markup-compatibility/2006">
              <mc:Choice xmlns:v="urn:schemas-microsoft-com:vml" Requires="v">
                <p:oleObj spid="_x0000_s11290" r:id="rId4" imgW="6457950" imgH="2381250" progId="Word.Document.8">
                  <p:embed/>
                </p:oleObj>
              </mc:Choice>
              <mc:Fallback>
                <p:oleObj r:id="rId4" imgW="6457950" imgH="2381250" progId="Word.Document.8">
                  <p:embed/>
                  <p:pic>
                    <p:nvPicPr>
                      <p:cNvPr id="0" name=""/>
                      <p:cNvPicPr preferRelativeResize="0"/>
                      <p:nvPr/>
                    </p:nvPicPr>
                    <p:blipFill rotWithShape="1">
                      <a:blip r:embed="rId5">
                        <a:alphaModFix/>
                      </a:blip>
                      <a:srcRect/>
                      <a:stretch/>
                    </p:blipFill>
                    <p:spPr>
                      <a:xfrm>
                        <a:off x="2914650" y="1421645"/>
                        <a:ext cx="6457950" cy="2381250"/>
                      </a:xfrm>
                      <a:prstGeom prst="rect">
                        <a:avLst/>
                      </a:prstGeom>
                      <a:noFill/>
                      <a:ln>
                        <a:noFill/>
                      </a:ln>
                    </p:spPr>
                  </p:pic>
                </p:oleObj>
              </mc:Fallback>
            </mc:AlternateContent>
          </a:graphicData>
        </a:graphic>
      </p:graphicFrame>
      <p:pic>
        <p:nvPicPr>
          <p:cNvPr id="3642" name="Google Shape;3642;p52"/>
          <p:cNvPicPr preferRelativeResize="0"/>
          <p:nvPr/>
        </p:nvPicPr>
        <p:blipFill rotWithShape="1">
          <a:blip r:embed="rId6">
            <a:alphaModFix/>
          </a:blip>
          <a:srcRect l="5769" t="5128" r="3847" b="5128"/>
          <a:stretch/>
        </p:blipFill>
        <p:spPr>
          <a:xfrm>
            <a:off x="3429000" y="3790647"/>
            <a:ext cx="3704230" cy="2758879"/>
          </a:xfrm>
          <a:prstGeom prst="rect">
            <a:avLst/>
          </a:prstGeom>
          <a:noFill/>
          <a:ln>
            <a:noFill/>
          </a:ln>
        </p:spPr>
      </p:pic>
      <p:sp>
        <p:nvSpPr>
          <p:cNvPr id="3643" name="Google Shape;3643;p52"/>
          <p:cNvSpPr txBox="1"/>
          <p:nvPr/>
        </p:nvSpPr>
        <p:spPr>
          <a:xfrm>
            <a:off x="2133600" y="1754247"/>
            <a:ext cx="1295400" cy="276999"/>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a:solidFill>
                  <a:srgbClr val="000000"/>
                </a:solidFill>
                <a:latin typeface="Arial"/>
                <a:ea typeface="Arial"/>
                <a:cs typeface="Arial"/>
                <a:sym typeface="Arial"/>
              </a:rPr>
              <a:t>Threshold &gt;= </a:t>
            </a:r>
            <a:endParaRPr/>
          </a:p>
        </p:txBody>
      </p:sp>
      <p:sp>
        <p:nvSpPr>
          <p:cNvPr id="3644" name="Google Shape;3644;p52"/>
          <p:cNvSpPr txBox="1"/>
          <p:nvPr/>
        </p:nvSpPr>
        <p:spPr>
          <a:xfrm>
            <a:off x="1927746" y="4271209"/>
            <a:ext cx="1828800" cy="396875"/>
          </a:xfrm>
          <a:prstGeom prst="rect">
            <a:avLst/>
          </a:prstGeom>
          <a:noFill/>
          <a:ln>
            <a:noFill/>
          </a:ln>
        </p:spPr>
        <p:txBody>
          <a:bodyPr spcFirstLastPara="1" wrap="square" lIns="91425" tIns="45700" rIns="91425" bIns="45700" anchor="t" anchorCtr="0">
            <a:spAutoFit/>
          </a:bodyPr>
          <a:lstStyle/>
          <a:p>
            <a:pPr>
              <a:buClr>
                <a:srgbClr val="000000"/>
              </a:buClr>
              <a:buSzPts val="2000"/>
            </a:pPr>
            <a:r>
              <a:rPr lang="en-US" sz="2000">
                <a:solidFill>
                  <a:srgbClr val="000000"/>
                </a:solidFill>
                <a:latin typeface="Arial"/>
                <a:ea typeface="Arial"/>
                <a:cs typeface="Arial"/>
                <a:sym typeface="Arial"/>
              </a:rPr>
              <a:t>ROC Curve:</a:t>
            </a:r>
            <a:endParaRPr/>
          </a:p>
        </p:txBody>
      </p:sp>
      <p:cxnSp>
        <p:nvCxnSpPr>
          <p:cNvPr id="3645" name="Google Shape;3645;p52"/>
          <p:cNvCxnSpPr/>
          <p:nvPr/>
        </p:nvCxnSpPr>
        <p:spPr>
          <a:xfrm>
            <a:off x="2590800" y="3250445"/>
            <a:ext cx="304800" cy="0"/>
          </a:xfrm>
          <a:prstGeom prst="straightConnector1">
            <a:avLst/>
          </a:prstGeom>
          <a:noFill/>
          <a:ln w="12700" cap="flat" cmpd="sng">
            <a:solidFill>
              <a:schemeClr val="dk1"/>
            </a:solidFill>
            <a:prstDash val="solid"/>
            <a:round/>
            <a:headEnd type="none" w="med" len="med"/>
            <a:tailEnd type="triangle" w="med" len="med"/>
          </a:ln>
        </p:spPr>
      </p:cxnSp>
      <p:cxnSp>
        <p:nvCxnSpPr>
          <p:cNvPr id="3646" name="Google Shape;3646;p52"/>
          <p:cNvCxnSpPr/>
          <p:nvPr/>
        </p:nvCxnSpPr>
        <p:spPr>
          <a:xfrm>
            <a:off x="2590800" y="3555245"/>
            <a:ext cx="304800" cy="0"/>
          </a:xfrm>
          <a:prstGeom prst="straightConnector1">
            <a:avLst/>
          </a:prstGeom>
          <a:noFill/>
          <a:ln w="12700" cap="flat" cmpd="sng">
            <a:solidFill>
              <a:schemeClr val="dk1"/>
            </a:solidFill>
            <a:prstDash val="solid"/>
            <a:round/>
            <a:headEnd type="none" w="med" len="med"/>
            <a:tailEnd type="triangle" w="med" len="med"/>
          </a:ln>
        </p:spPr>
      </p:cxnSp>
      <p:pic>
        <p:nvPicPr>
          <p:cNvPr id="3647" name="Google Shape;3647;p52"/>
          <p:cNvPicPr preferRelativeResize="0"/>
          <p:nvPr/>
        </p:nvPicPr>
        <p:blipFill rotWithShape="1">
          <a:blip r:embed="rId7">
            <a:alphaModFix/>
          </a:blip>
          <a:srcRect/>
          <a:stretch/>
        </p:blipFill>
        <p:spPr>
          <a:xfrm>
            <a:off x="7752581" y="3935767"/>
            <a:ext cx="1427731" cy="2613759"/>
          </a:xfrm>
          <a:prstGeom prst="rect">
            <a:avLst/>
          </a:prstGeom>
          <a:noFill/>
          <a:ln>
            <a:noFill/>
          </a:ln>
        </p:spPr>
      </p:pic>
      <mc:AlternateContent xmlns:mc="http://schemas.openxmlformats.org/markup-compatibility/2006">
        <mc:Choice xmlns:p14="http://schemas.microsoft.com/office/powerpoint/2010/main" Requires="p14">
          <p:contentPart p14:bwMode="auto" r:id="rId8">
            <p14:nvContentPartPr>
              <p14:cNvPr id="2" name="Ink 1"/>
              <p14:cNvContentPartPr/>
              <p14:nvPr/>
            </p14:nvContentPartPr>
            <p14:xfrm>
              <a:off x="1929240" y="823680"/>
              <a:ext cx="10059480" cy="5584320"/>
            </p14:xfrm>
          </p:contentPart>
        </mc:Choice>
        <mc:Fallback>
          <p:pic>
            <p:nvPicPr>
              <p:cNvPr id="2" name="Ink 1"/>
              <p:cNvPicPr/>
              <p:nvPr/>
            </p:nvPicPr>
            <p:blipFill>
              <a:blip r:embed="rId9"/>
              <a:stretch>
                <a:fillRect/>
              </a:stretch>
            </p:blipFill>
            <p:spPr>
              <a:xfrm>
                <a:off x="1920240" y="810360"/>
                <a:ext cx="10082880" cy="5607360"/>
              </a:xfrm>
              <a:prstGeom prst="rect">
                <a:avLst/>
              </a:prstGeom>
            </p:spPr>
          </p:pic>
        </mc:Fallback>
      </mc:AlternateContent>
    </p:spTree>
    <p:extLst>
      <p:ext uri="{BB962C8B-B14F-4D97-AF65-F5344CB8AC3E}">
        <p14:creationId xmlns:p14="http://schemas.microsoft.com/office/powerpoint/2010/main" val="3403382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1"/>
        <p:cNvGrpSpPr/>
        <p:nvPr/>
      </p:nvGrpSpPr>
      <p:grpSpPr>
        <a:xfrm>
          <a:off x="0" y="0"/>
          <a:ext cx="0" cy="0"/>
          <a:chOff x="0" y="0"/>
          <a:chExt cx="0" cy="0"/>
        </a:xfrm>
      </p:grpSpPr>
      <p:sp>
        <p:nvSpPr>
          <p:cNvPr id="3652" name="Google Shape;3652;p53"/>
          <p:cNvSpPr txBox="1">
            <a:spLocks noGrp="1"/>
          </p:cNvSpPr>
          <p:nvPr>
            <p:ph type="title"/>
          </p:nvPr>
        </p:nvSpPr>
        <p:spPr>
          <a:xfrm>
            <a:off x="1305757" y="0"/>
            <a:ext cx="8229600" cy="1143000"/>
          </a:xfrm>
          <a:prstGeom prst="rect">
            <a:avLst/>
          </a:prstGeom>
        </p:spPr>
        <p:txBody>
          <a:bodyPr anchor="ctr"/>
          <a:lstStyle/>
          <a:p>
            <a:pPr algn="l"/>
            <a:r>
              <a:rPr lang="en-US" sz="3600">
                <a:latin typeface="Cambria" panose="02040503050406030204" pitchFamily="18" charset="0"/>
                <a:ea typeface="Cambria" panose="02040503050406030204" pitchFamily="18" charset="0"/>
              </a:rPr>
              <a:t>Using ROC for Model Comparison</a:t>
            </a:r>
            <a:endParaRPr sz="3600">
              <a:latin typeface="Cambria" panose="02040503050406030204" pitchFamily="18" charset="0"/>
              <a:ea typeface="Cambria" panose="02040503050406030204" pitchFamily="18" charset="0"/>
            </a:endParaRPr>
          </a:p>
        </p:txBody>
      </p:sp>
      <p:pic>
        <p:nvPicPr>
          <p:cNvPr id="3653" name="Google Shape;3653;p53"/>
          <p:cNvPicPr preferRelativeResize="0"/>
          <p:nvPr/>
        </p:nvPicPr>
        <p:blipFill rotWithShape="1">
          <a:blip r:embed="rId3">
            <a:alphaModFix/>
          </a:blip>
          <a:srcRect l="5362" r="8219"/>
          <a:stretch/>
        </p:blipFill>
        <p:spPr>
          <a:xfrm>
            <a:off x="1600200" y="1396625"/>
            <a:ext cx="5257800" cy="4562475"/>
          </a:xfrm>
          <a:prstGeom prst="rect">
            <a:avLst/>
          </a:prstGeom>
          <a:noFill/>
          <a:ln>
            <a:noFill/>
          </a:ln>
        </p:spPr>
      </p:pic>
      <p:sp>
        <p:nvSpPr>
          <p:cNvPr id="3654" name="Google Shape;3654;p53"/>
          <p:cNvSpPr/>
          <p:nvPr/>
        </p:nvSpPr>
        <p:spPr>
          <a:xfrm>
            <a:off x="7086599" y="1490426"/>
            <a:ext cx="4993105" cy="2760732"/>
          </a:xfrm>
          <a:prstGeom prst="rect">
            <a:avLst/>
          </a:prstGeom>
          <a:noFill/>
          <a:ln>
            <a:noFill/>
          </a:ln>
        </p:spPr>
        <p:txBody>
          <a:bodyPr spcFirstLastPara="1" wrap="square" lIns="90475" tIns="44450" rIns="90475" bIns="44450" anchor="t" anchorCtr="0">
            <a:noAutofit/>
          </a:bodyPr>
          <a:lstStyle/>
          <a:p>
            <a:pPr marL="292100" indent="-292100">
              <a:buClr>
                <a:srgbClr val="0C7B9C"/>
              </a:buClr>
              <a:buSzPts val="1500"/>
              <a:buFont typeface="Arial"/>
              <a:buChar char="●"/>
            </a:pPr>
            <a:r>
              <a:rPr lang="en-US" dirty="0">
                <a:solidFill>
                  <a:srgbClr val="000000"/>
                </a:solidFill>
                <a:latin typeface="Cambria" panose="02040503050406030204" pitchFamily="18" charset="0"/>
                <a:ea typeface="Cambria" panose="02040503050406030204" pitchFamily="18" charset="0"/>
                <a:cs typeface="Arial"/>
                <a:sym typeface="Arial"/>
              </a:rPr>
              <a:t>No model consistently outperforms the other</a:t>
            </a:r>
            <a:endParaRPr dirty="0">
              <a:latin typeface="Cambria" panose="02040503050406030204" pitchFamily="18" charset="0"/>
              <a:ea typeface="Cambria" panose="02040503050406030204" pitchFamily="18" charset="0"/>
            </a:endParaRPr>
          </a:p>
          <a:p>
            <a:pPr marL="800100" lvl="1" indent="-342900">
              <a:spcBef>
                <a:spcPts val="600"/>
              </a:spcBef>
              <a:buClr>
                <a:srgbClr val="0C7B9C"/>
              </a:buClr>
              <a:buSzPts val="1500"/>
              <a:buFont typeface="Arial"/>
              <a:buChar char="●"/>
            </a:pPr>
            <a:r>
              <a:rPr lang="en-US" i="1" dirty="0">
                <a:latin typeface="Cambria" panose="02040503050406030204" pitchFamily="18" charset="0"/>
                <a:ea typeface="Cambria" panose="02040503050406030204" pitchFamily="18" charset="0"/>
              </a:rPr>
              <a:t>M</a:t>
            </a:r>
            <a:r>
              <a:rPr lang="en-US" dirty="0">
                <a:latin typeface="Cambria" panose="02040503050406030204" pitchFamily="18" charset="0"/>
                <a:ea typeface="Cambria" panose="02040503050406030204" pitchFamily="18" charset="0"/>
              </a:rPr>
              <a:t>1 is better than </a:t>
            </a:r>
            <a:r>
              <a:rPr lang="en-US" i="1" dirty="0">
                <a:latin typeface="Cambria" panose="02040503050406030204" pitchFamily="18" charset="0"/>
                <a:ea typeface="Cambria" panose="02040503050406030204" pitchFamily="18" charset="0"/>
              </a:rPr>
              <a:t>M</a:t>
            </a:r>
            <a:r>
              <a:rPr lang="en-US" dirty="0">
                <a:latin typeface="Cambria" panose="02040503050406030204" pitchFamily="18" charset="0"/>
                <a:ea typeface="Cambria" panose="02040503050406030204" pitchFamily="18" charset="0"/>
              </a:rPr>
              <a:t>2 when </a:t>
            </a:r>
            <a:r>
              <a:rPr lang="en-US" i="1" dirty="0">
                <a:latin typeface="Cambria" panose="02040503050406030204" pitchFamily="18" charset="0"/>
                <a:ea typeface="Cambria" panose="02040503050406030204" pitchFamily="18" charset="0"/>
              </a:rPr>
              <a:t>FPR </a:t>
            </a:r>
            <a:r>
              <a:rPr lang="en-US" dirty="0">
                <a:latin typeface="Cambria" panose="02040503050406030204" pitchFamily="18" charset="0"/>
                <a:ea typeface="Cambria" panose="02040503050406030204" pitchFamily="18" charset="0"/>
              </a:rPr>
              <a:t>is less than 0.36</a:t>
            </a:r>
          </a:p>
          <a:p>
            <a:pPr marL="800100" lvl="1" indent="-342900">
              <a:spcBef>
                <a:spcPts val="600"/>
              </a:spcBef>
              <a:buClr>
                <a:srgbClr val="0C7B9C"/>
              </a:buClr>
              <a:buSzPts val="1500"/>
              <a:buFont typeface="Arial"/>
              <a:buChar char="●"/>
            </a:pPr>
            <a:r>
              <a:rPr lang="en-US" dirty="0">
                <a:latin typeface="Cambria" panose="02040503050406030204" pitchFamily="18" charset="0"/>
                <a:ea typeface="Cambria" panose="02040503050406030204" pitchFamily="18" charset="0"/>
              </a:rPr>
              <a:t> </a:t>
            </a:r>
            <a:r>
              <a:rPr lang="en-US" i="1" dirty="0">
                <a:latin typeface="Cambria" panose="02040503050406030204" pitchFamily="18" charset="0"/>
                <a:ea typeface="Cambria" panose="02040503050406030204" pitchFamily="18" charset="0"/>
              </a:rPr>
              <a:t>M</a:t>
            </a:r>
            <a:r>
              <a:rPr lang="en-US" dirty="0">
                <a:latin typeface="Cambria" panose="02040503050406030204" pitchFamily="18" charset="0"/>
                <a:ea typeface="Cambria" panose="02040503050406030204" pitchFamily="18" charset="0"/>
              </a:rPr>
              <a:t>2 is superior when </a:t>
            </a:r>
            <a:r>
              <a:rPr lang="en-US" i="1" dirty="0">
                <a:latin typeface="Cambria" panose="02040503050406030204" pitchFamily="18" charset="0"/>
                <a:ea typeface="Cambria" panose="02040503050406030204" pitchFamily="18" charset="0"/>
              </a:rPr>
              <a:t>FPR </a:t>
            </a:r>
            <a:r>
              <a:rPr lang="en-US" dirty="0">
                <a:latin typeface="Cambria" panose="02040503050406030204" pitchFamily="18" charset="0"/>
                <a:ea typeface="Cambria" panose="02040503050406030204" pitchFamily="18" charset="0"/>
              </a:rPr>
              <a:t>is greater than </a:t>
            </a:r>
            <a:r>
              <a:rPr lang="en-US" dirty="0" smtClean="0">
                <a:latin typeface="Cambria" panose="02040503050406030204" pitchFamily="18" charset="0"/>
                <a:ea typeface="Cambria" panose="02040503050406030204" pitchFamily="18" charset="0"/>
              </a:rPr>
              <a:t>0.36</a:t>
            </a:r>
            <a:endParaRPr dirty="0">
              <a:solidFill>
                <a:srgbClr val="000000"/>
              </a:solidFill>
              <a:latin typeface="Cambria" panose="02040503050406030204" pitchFamily="18" charset="0"/>
              <a:ea typeface="Cambria" panose="02040503050406030204" pitchFamily="18" charset="0"/>
              <a:cs typeface="Arial"/>
              <a:sym typeface="Arial"/>
            </a:endParaRP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920600" y="1796040"/>
              <a:ext cx="9151560" cy="3854520"/>
            </p14:xfrm>
          </p:contentPart>
        </mc:Choice>
        <mc:Fallback>
          <p:pic>
            <p:nvPicPr>
              <p:cNvPr id="2" name="Ink 1"/>
              <p:cNvPicPr/>
              <p:nvPr/>
            </p:nvPicPr>
            <p:blipFill>
              <a:blip r:embed="rId5"/>
              <a:stretch>
                <a:fillRect/>
              </a:stretch>
            </p:blipFill>
            <p:spPr>
              <a:xfrm>
                <a:off x="1914840" y="1788480"/>
                <a:ext cx="9169200" cy="3871440"/>
              </a:xfrm>
              <a:prstGeom prst="rect">
                <a:avLst/>
              </a:prstGeom>
            </p:spPr>
          </p:pic>
        </mc:Fallback>
      </mc:AlternateContent>
    </p:spTree>
    <p:extLst>
      <p:ext uri="{BB962C8B-B14F-4D97-AF65-F5344CB8AC3E}">
        <p14:creationId xmlns:p14="http://schemas.microsoft.com/office/powerpoint/2010/main" val="1096679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8"/>
        <p:cNvGrpSpPr/>
        <p:nvPr/>
      </p:nvGrpSpPr>
      <p:grpSpPr>
        <a:xfrm>
          <a:off x="0" y="0"/>
          <a:ext cx="0" cy="0"/>
          <a:chOff x="0" y="0"/>
          <a:chExt cx="0" cy="0"/>
        </a:xfrm>
      </p:grpSpPr>
      <p:sp>
        <p:nvSpPr>
          <p:cNvPr id="3659" name="Google Shape;3659;p54"/>
          <p:cNvSpPr txBox="1">
            <a:spLocks noGrp="1"/>
          </p:cNvSpPr>
          <p:nvPr>
            <p:ph type="body" idx="1"/>
          </p:nvPr>
        </p:nvSpPr>
        <p:spPr>
          <a:xfrm>
            <a:off x="256675" y="1493838"/>
            <a:ext cx="1151823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pPr>
            <a:r>
              <a:rPr lang="en-US" sz="2000" dirty="0">
                <a:latin typeface="Cambria" panose="02040503050406030204" pitchFamily="18" charset="0"/>
                <a:ea typeface="Cambria" panose="02040503050406030204" pitchFamily="18" charset="0"/>
              </a:rPr>
              <a:t>The table below shows the probability value (column 3) returned by a probabilistic classifier for each of the 10 tuples in a test set, sorted by decreasing probability order. The corresponding ROC is given on right hand side.</a:t>
            </a:r>
            <a:endParaRPr sz="2000" dirty="0">
              <a:latin typeface="Cambria" panose="02040503050406030204" pitchFamily="18" charset="0"/>
              <a:ea typeface="Cambria" panose="02040503050406030204" pitchFamily="18" charset="0"/>
            </a:endParaRPr>
          </a:p>
        </p:txBody>
      </p:sp>
      <p:sp>
        <p:nvSpPr>
          <p:cNvPr id="3660" name="Google Shape;3660;p54"/>
          <p:cNvSpPr txBox="1">
            <a:spLocks noGrp="1"/>
          </p:cNvSpPr>
          <p:nvPr>
            <p:ph type="title" idx="4294967295"/>
          </p:nvPr>
        </p:nvSpPr>
        <p:spPr>
          <a:xfrm>
            <a:off x="1692291" y="361312"/>
            <a:ext cx="6991350" cy="765175"/>
          </a:xfrm>
          <a:prstGeom prst="rect">
            <a:avLst/>
          </a:prstGeom>
        </p:spPr>
        <p:txBody>
          <a:bodyPr anchor="ctr"/>
          <a:lstStyle/>
          <a:p>
            <a:pPr algn="l"/>
            <a:r>
              <a:rPr lang="en-US" sz="3600" dirty="0">
                <a:latin typeface="Cambria" panose="02040503050406030204" pitchFamily="18" charset="0"/>
                <a:ea typeface="Cambria" panose="02040503050406030204" pitchFamily="18" charset="0"/>
                <a:sym typeface="Times New Roman"/>
              </a:rPr>
              <a:t>Example</a:t>
            </a:r>
            <a:endParaRPr sz="3600" dirty="0">
              <a:latin typeface="Cambria" panose="02040503050406030204" pitchFamily="18" charset="0"/>
              <a:ea typeface="Cambria" panose="02040503050406030204" pitchFamily="18" charset="0"/>
              <a:sym typeface="Times New Roman"/>
            </a:endParaRPr>
          </a:p>
        </p:txBody>
      </p:sp>
      <p:pic>
        <p:nvPicPr>
          <p:cNvPr id="3661" name="Google Shape;3661;p54"/>
          <p:cNvPicPr preferRelativeResize="0"/>
          <p:nvPr/>
        </p:nvPicPr>
        <p:blipFill rotWithShape="1">
          <a:blip r:embed="rId3">
            <a:alphaModFix/>
          </a:blip>
          <a:srcRect/>
          <a:stretch/>
        </p:blipFill>
        <p:spPr>
          <a:xfrm>
            <a:off x="2319550" y="2791272"/>
            <a:ext cx="4052756" cy="2982868"/>
          </a:xfrm>
          <a:prstGeom prst="rect">
            <a:avLst/>
          </a:prstGeom>
          <a:noFill/>
          <a:ln>
            <a:noFill/>
          </a:ln>
        </p:spPr>
      </p:pic>
      <p:pic>
        <p:nvPicPr>
          <p:cNvPr id="3662" name="Google Shape;3662;p54"/>
          <p:cNvPicPr preferRelativeResize="0"/>
          <p:nvPr/>
        </p:nvPicPr>
        <p:blipFill rotWithShape="1">
          <a:blip r:embed="rId4">
            <a:alphaModFix/>
          </a:blip>
          <a:srcRect/>
          <a:stretch/>
        </p:blipFill>
        <p:spPr>
          <a:xfrm>
            <a:off x="6863057" y="2652187"/>
            <a:ext cx="3641169" cy="3734965"/>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2163960" y="3175560"/>
              <a:ext cx="4065120" cy="1683360"/>
            </p14:xfrm>
          </p:contentPart>
        </mc:Choice>
        <mc:Fallback>
          <p:pic>
            <p:nvPicPr>
              <p:cNvPr id="2" name="Ink 1"/>
              <p:cNvPicPr/>
              <p:nvPr/>
            </p:nvPicPr>
            <p:blipFill>
              <a:blip r:embed="rId6"/>
              <a:stretch>
                <a:fillRect/>
              </a:stretch>
            </p:blipFill>
            <p:spPr>
              <a:xfrm>
                <a:off x="2153160" y="3163680"/>
                <a:ext cx="4082040" cy="1697760"/>
              </a:xfrm>
              <a:prstGeom prst="rect">
                <a:avLst/>
              </a:prstGeom>
            </p:spPr>
          </p:pic>
        </mc:Fallback>
      </mc:AlternateContent>
    </p:spTree>
    <p:extLst>
      <p:ext uri="{BB962C8B-B14F-4D97-AF65-F5344CB8AC3E}">
        <p14:creationId xmlns:p14="http://schemas.microsoft.com/office/powerpoint/2010/main" val="2499765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9"/>
        <p:cNvGrpSpPr/>
        <p:nvPr/>
      </p:nvGrpSpPr>
      <p:grpSpPr>
        <a:xfrm>
          <a:off x="0" y="0"/>
          <a:ext cx="0" cy="0"/>
          <a:chOff x="0" y="0"/>
          <a:chExt cx="0" cy="0"/>
        </a:xfrm>
      </p:grpSpPr>
      <p:sp>
        <p:nvSpPr>
          <p:cNvPr id="3680" name="Google Shape;3680;p57"/>
          <p:cNvSpPr txBox="1">
            <a:spLocks noGrp="1"/>
          </p:cNvSpPr>
          <p:nvPr>
            <p:ph type="title"/>
          </p:nvPr>
        </p:nvSpPr>
        <p:spPr>
          <a:prstGeom prst="rect">
            <a:avLst/>
          </a:prstGeom>
        </p:spPr>
        <p:txBody>
          <a:bodyPr anchor="ctr"/>
          <a:lstStyle/>
          <a:p>
            <a:r>
              <a:rPr lang="en-US">
                <a:sym typeface="Arial"/>
              </a:rPr>
              <a:t>Solution to Class Imbalance</a:t>
            </a:r>
            <a:endParaRPr>
              <a:sym typeface="Arial"/>
            </a:endParaRPr>
          </a:p>
        </p:txBody>
      </p:sp>
      <p:sp>
        <p:nvSpPr>
          <p:cNvPr id="3681" name="Google Shape;3681;p57"/>
          <p:cNvSpPr txBox="1">
            <a:spLocks noGrp="1"/>
          </p:cNvSpPr>
          <p:nvPr>
            <p:ph idx="1"/>
          </p:nvPr>
        </p:nvSpPr>
        <p:spPr>
          <a:xfrm>
            <a:off x="274749" y="1510049"/>
            <a:ext cx="10972800" cy="4525963"/>
          </a:xfrm>
          <a:prstGeom prst="rect">
            <a:avLst/>
          </a:prstGeom>
          <a:noFill/>
          <a:ln>
            <a:noFill/>
          </a:ln>
        </p:spPr>
        <p:txBody>
          <a:bodyPr spcFirstLastPara="1" vert="horz" wrap="square" lIns="91425" tIns="45700" rIns="91425" bIns="45700" rtlCol="0" anchor="t" anchorCtr="0">
            <a:normAutofit/>
          </a:bodyPr>
          <a:lstStyle/>
          <a:p>
            <a:pPr marL="257175" indent="-257175">
              <a:lnSpc>
                <a:spcPct val="150000"/>
              </a:lnSpc>
              <a:spcBef>
                <a:spcPts val="0"/>
              </a:spcBef>
              <a:buClr>
                <a:schemeClr val="dk1"/>
              </a:buClr>
              <a:buSzPts val="1800"/>
            </a:pPr>
            <a:r>
              <a:rPr lang="en-US" dirty="0">
                <a:cs typeface="Arial"/>
                <a:sym typeface="Arial"/>
              </a:rPr>
              <a:t>Generate Synthetic Samples</a:t>
            </a:r>
            <a:endParaRPr dirty="0"/>
          </a:p>
          <a:p>
            <a:pPr marL="257175" indent="-257175">
              <a:lnSpc>
                <a:spcPct val="150000"/>
              </a:lnSpc>
              <a:spcBef>
                <a:spcPts val="360"/>
              </a:spcBef>
              <a:buClr>
                <a:schemeClr val="dk1"/>
              </a:buClr>
              <a:buSzPts val="1800"/>
            </a:pPr>
            <a:r>
              <a:rPr lang="en-US" dirty="0">
                <a:cs typeface="Arial"/>
                <a:sym typeface="Arial"/>
              </a:rPr>
              <a:t>New samples based on the distances between the point and its nearest neighbors E.g. Synthetic Minority Oversampling Technique, or </a:t>
            </a:r>
            <a:r>
              <a:rPr lang="en-US" dirty="0">
                <a:solidFill>
                  <a:srgbClr val="C00000"/>
                </a:solidFill>
                <a:cs typeface="Arial"/>
                <a:sym typeface="Arial"/>
              </a:rPr>
              <a:t>SMOTE class in </a:t>
            </a:r>
            <a:r>
              <a:rPr lang="en-US" dirty="0" err="1">
                <a:solidFill>
                  <a:srgbClr val="C00000"/>
                </a:solidFill>
                <a:cs typeface="Arial"/>
                <a:sym typeface="Arial"/>
              </a:rPr>
              <a:t>sklearn</a:t>
            </a:r>
            <a:endParaRPr dirty="0">
              <a:solidFill>
                <a:srgbClr val="C00000"/>
              </a:solidFill>
              <a:cs typeface="Arial"/>
              <a:sym typeface="Arial"/>
            </a:endParaRPr>
          </a:p>
          <a:p>
            <a:pPr marL="257175" indent="-257175">
              <a:lnSpc>
                <a:spcPct val="150000"/>
              </a:lnSpc>
              <a:spcBef>
                <a:spcPts val="360"/>
              </a:spcBef>
              <a:buClr>
                <a:schemeClr val="dk1"/>
              </a:buClr>
              <a:buSzPts val="1800"/>
            </a:pPr>
            <a:r>
              <a:rPr lang="en-US" dirty="0">
                <a:cs typeface="Arial"/>
                <a:sym typeface="Arial"/>
              </a:rPr>
              <a:t>Change the performance metric : Use Recall, Precision or ROC curves instead of accuracy</a:t>
            </a:r>
            <a:endParaRPr dirty="0"/>
          </a:p>
          <a:p>
            <a:pPr marL="257175" indent="-257175">
              <a:lnSpc>
                <a:spcPct val="150000"/>
              </a:lnSpc>
              <a:spcBef>
                <a:spcPts val="360"/>
              </a:spcBef>
              <a:buClr>
                <a:schemeClr val="dk1"/>
              </a:buClr>
              <a:buSzPts val="1800"/>
            </a:pPr>
            <a:r>
              <a:rPr lang="en-US" dirty="0">
                <a:cs typeface="Arial"/>
                <a:sym typeface="Arial"/>
              </a:rPr>
              <a:t>Try different algorithms : Some algorithms as Support Vector Machines and Tree-Based algorithms may work better with imbalanced classes. </a:t>
            </a:r>
            <a:endParaRPr dirty="0">
              <a:cs typeface="Arial"/>
              <a:sym typeface="Arial"/>
            </a:endParaRPr>
          </a:p>
        </p:txBody>
      </p:sp>
      <p:sp>
        <p:nvSpPr>
          <p:cNvPr id="3682" name="Google Shape;3682;p5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fld id="{00000000-1234-1234-1234-123412341234}" type="slidenum">
              <a:rPr lang="en-US">
                <a:solidFill>
                  <a:srgbClr val="000000"/>
                </a:solidFill>
              </a:rPr>
              <a:pPr/>
              <a:t>23</a:t>
            </a:fld>
            <a:endParaRPr>
              <a:solidFill>
                <a:srgbClr val="000000"/>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072960" y="675720"/>
              <a:ext cx="6774840" cy="4335480"/>
            </p14:xfrm>
          </p:contentPart>
        </mc:Choice>
        <mc:Fallback>
          <p:pic>
            <p:nvPicPr>
              <p:cNvPr id="2" name="Ink 1"/>
              <p:cNvPicPr/>
              <p:nvPr/>
            </p:nvPicPr>
            <p:blipFill>
              <a:blip r:embed="rId4"/>
              <a:stretch>
                <a:fillRect/>
              </a:stretch>
            </p:blipFill>
            <p:spPr>
              <a:xfrm>
                <a:off x="3063960" y="663480"/>
                <a:ext cx="6794280" cy="4358880"/>
              </a:xfrm>
              <a:prstGeom prst="rect">
                <a:avLst/>
              </a:prstGeom>
            </p:spPr>
          </p:pic>
        </mc:Fallback>
      </mc:AlternateContent>
    </p:spTree>
    <p:extLst>
      <p:ext uri="{BB962C8B-B14F-4D97-AF65-F5344CB8AC3E}">
        <p14:creationId xmlns:p14="http://schemas.microsoft.com/office/powerpoint/2010/main" val="1400787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7"/>
        <p:cNvGrpSpPr/>
        <p:nvPr/>
      </p:nvGrpSpPr>
      <p:grpSpPr>
        <a:xfrm>
          <a:off x="0" y="0"/>
          <a:ext cx="0" cy="0"/>
          <a:chOff x="0" y="0"/>
          <a:chExt cx="0" cy="0"/>
        </a:xfrm>
      </p:grpSpPr>
      <p:sp>
        <p:nvSpPr>
          <p:cNvPr id="3688" name="Google Shape;3688;p5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spcBef>
                <a:spcPts val="0"/>
              </a:spcBef>
              <a:buClr>
                <a:schemeClr val="dk1"/>
              </a:buClr>
              <a:buSzPts val="2400"/>
            </a:pPr>
            <a:r>
              <a:rPr lang="en-US" sz="2400" b="1">
                <a:latin typeface="Arial"/>
                <a:ea typeface="Arial"/>
                <a:cs typeface="Arial"/>
                <a:sym typeface="Arial"/>
              </a:rPr>
              <a:t>Logistic Regression –Additional Practice Exercises</a:t>
            </a:r>
            <a:endParaRPr sz="2400" b="1">
              <a:latin typeface="Arial"/>
              <a:ea typeface="Arial"/>
              <a:cs typeface="Arial"/>
              <a:sym typeface="Arial"/>
            </a:endParaRPr>
          </a:p>
        </p:txBody>
      </p:sp>
      <p:pic>
        <p:nvPicPr>
          <p:cNvPr id="3689" name="Google Shape;3689;p58"/>
          <p:cNvPicPr preferRelativeResize="0"/>
          <p:nvPr/>
        </p:nvPicPr>
        <p:blipFill rotWithShape="1">
          <a:blip r:embed="rId3">
            <a:alphaModFix/>
          </a:blip>
          <a:srcRect/>
          <a:stretch/>
        </p:blipFill>
        <p:spPr>
          <a:xfrm>
            <a:off x="1741955" y="1475301"/>
            <a:ext cx="3410133" cy="1634612"/>
          </a:xfrm>
          <a:prstGeom prst="rect">
            <a:avLst/>
          </a:prstGeom>
          <a:noFill/>
          <a:ln>
            <a:noFill/>
          </a:ln>
        </p:spPr>
      </p:pic>
      <p:sp>
        <p:nvSpPr>
          <p:cNvPr id="3690" name="Google Shape;3690;p58"/>
          <p:cNvSpPr txBox="1"/>
          <p:nvPr/>
        </p:nvSpPr>
        <p:spPr>
          <a:xfrm>
            <a:off x="6934200" y="1513400"/>
            <a:ext cx="3055132" cy="1077218"/>
          </a:xfrm>
          <a:prstGeom prst="rect">
            <a:avLst/>
          </a:prstGeom>
          <a:noFill/>
          <a:ln>
            <a:noFill/>
          </a:ln>
        </p:spPr>
        <p:txBody>
          <a:bodyPr spcFirstLastPara="1" wrap="square" lIns="91425" tIns="45700" rIns="91425" bIns="45700" anchor="t" anchorCtr="0">
            <a:spAutoFit/>
          </a:bodyPr>
          <a:lstStyle/>
          <a:p>
            <a:pPr>
              <a:buClr>
                <a:srgbClr val="000000"/>
              </a:buClr>
              <a:buSzPts val="1600"/>
            </a:pPr>
            <a:r>
              <a:rPr lang="en-US" sz="1600" b="1">
                <a:solidFill>
                  <a:srgbClr val="000000"/>
                </a:solidFill>
                <a:latin typeface="Arial"/>
                <a:ea typeface="Arial"/>
                <a:cs typeface="Arial"/>
                <a:sym typeface="Arial"/>
              </a:rPr>
              <a:t>Hyper parameters: </a:t>
            </a:r>
            <a:endParaRPr/>
          </a:p>
          <a:p>
            <a:pPr>
              <a:buClr>
                <a:srgbClr val="000000"/>
              </a:buClr>
              <a:buSzPts val="1600"/>
            </a:pPr>
            <a:r>
              <a:rPr lang="en-US" sz="1600">
                <a:solidFill>
                  <a:srgbClr val="000000"/>
                </a:solidFill>
                <a:latin typeface="Arial"/>
                <a:ea typeface="Arial"/>
                <a:cs typeface="Arial"/>
                <a:sym typeface="Arial"/>
              </a:rPr>
              <a:t>Learning Rate = 0.8</a:t>
            </a:r>
            <a:endParaRPr/>
          </a:p>
          <a:p>
            <a:pPr>
              <a:buClr>
                <a:srgbClr val="000000"/>
              </a:buClr>
              <a:buSzPts val="1600"/>
            </a:pPr>
            <a:r>
              <a:rPr lang="en-US" sz="1600">
                <a:solidFill>
                  <a:srgbClr val="000000"/>
                </a:solidFill>
                <a:latin typeface="Arial"/>
                <a:ea typeface="Arial"/>
                <a:cs typeface="Arial"/>
                <a:sym typeface="Arial"/>
              </a:rPr>
              <a:t>Initial Weights  = (-0.1, 0.2,-0.5)</a:t>
            </a:r>
            <a:endParaRPr/>
          </a:p>
          <a:p>
            <a:pPr>
              <a:buClr>
                <a:srgbClr val="000000"/>
              </a:buClr>
              <a:buSzPts val="1600"/>
            </a:pPr>
            <a:r>
              <a:rPr lang="en-US" sz="1600">
                <a:solidFill>
                  <a:srgbClr val="000000"/>
                </a:solidFill>
                <a:latin typeface="Arial"/>
                <a:ea typeface="Arial"/>
                <a:cs typeface="Arial"/>
                <a:sym typeface="Arial"/>
              </a:rPr>
              <a:t>Regularization Constant = 10</a:t>
            </a:r>
            <a:endParaRPr sz="1600">
              <a:solidFill>
                <a:srgbClr val="000000"/>
              </a:solidFill>
              <a:latin typeface="Arial"/>
              <a:ea typeface="Arial"/>
              <a:cs typeface="Arial"/>
              <a:sym typeface="Arial"/>
            </a:endParaRPr>
          </a:p>
        </p:txBody>
      </p:sp>
      <p:sp>
        <p:nvSpPr>
          <p:cNvPr id="3691" name="Google Shape;3691;p58"/>
          <p:cNvSpPr/>
          <p:nvPr/>
        </p:nvSpPr>
        <p:spPr>
          <a:xfrm>
            <a:off x="6781916" y="2914973"/>
            <a:ext cx="2112822" cy="641266"/>
          </a:xfrm>
          <a:prstGeom prst="rect">
            <a:avLst/>
          </a:prstGeom>
          <a:noFill/>
          <a:ln>
            <a:noFill/>
          </a:ln>
        </p:spPr>
        <p:txBody>
          <a:bodyPr spcFirstLastPara="1" wrap="square" lIns="91425" tIns="45700" rIns="91425" bIns="45700" anchor="t" anchorCtr="0">
            <a:noAutofit/>
          </a:bodyPr>
          <a:lstStyle/>
          <a:p>
            <a:r>
              <a:rPr lang="en-US" sz="1600">
                <a:latin typeface="Tahoma"/>
                <a:ea typeface="Tahoma"/>
                <a:cs typeface="Tahoma"/>
                <a:sym typeface="Tahoma"/>
              </a:rPr>
              <a:t> </a:t>
            </a:r>
            <a:endParaRPr/>
          </a:p>
        </p:txBody>
      </p:sp>
      <p:sp>
        <p:nvSpPr>
          <p:cNvPr id="3692" name="Google Shape;3692;p58"/>
          <p:cNvSpPr txBox="1"/>
          <p:nvPr/>
        </p:nvSpPr>
        <p:spPr>
          <a:xfrm>
            <a:off x="1694330" y="3541951"/>
            <a:ext cx="8821271" cy="3046988"/>
          </a:xfrm>
          <a:prstGeom prst="rect">
            <a:avLst/>
          </a:prstGeom>
          <a:noFill/>
          <a:ln>
            <a:noFill/>
          </a:ln>
        </p:spPr>
        <p:txBody>
          <a:bodyPr spcFirstLastPara="1" wrap="square" lIns="91425" tIns="45700" rIns="91425" bIns="45700" anchor="t" anchorCtr="0">
            <a:spAutoFit/>
          </a:bodyPr>
          <a:lstStyle/>
          <a:p>
            <a:pPr>
              <a:buClr>
                <a:srgbClr val="000000"/>
              </a:buClr>
              <a:buSzPts val="1600"/>
            </a:pPr>
            <a:r>
              <a:rPr lang="en-US" sz="1600">
                <a:solidFill>
                  <a:srgbClr val="000000"/>
                </a:solidFill>
                <a:latin typeface="Tahoma"/>
                <a:ea typeface="Tahoma"/>
                <a:cs typeface="Tahoma"/>
                <a:sym typeface="Tahoma"/>
              </a:rPr>
              <a:t>For this similar problem discussed in class note that the hyper parameters are different</a:t>
            </a:r>
            <a:endParaRPr/>
          </a:p>
          <a:p>
            <a:pPr>
              <a:buClr>
                <a:schemeClr val="dk1"/>
              </a:buClr>
              <a:buSzPts val="1600"/>
            </a:pPr>
            <a:endParaRPr sz="1600">
              <a:solidFill>
                <a:srgbClr val="000000"/>
              </a:solidFill>
              <a:latin typeface="Tahoma"/>
              <a:ea typeface="Tahoma"/>
              <a:cs typeface="Tahoma"/>
              <a:sym typeface="Tahoma"/>
            </a:endParaRPr>
          </a:p>
          <a:p>
            <a:pPr marL="342900" indent="-342900">
              <a:buClr>
                <a:srgbClr val="000000"/>
              </a:buClr>
              <a:buSzPts val="1600"/>
              <a:buFont typeface="Calibri"/>
              <a:buAutoNum type="arabicPeriod"/>
            </a:pPr>
            <a:r>
              <a:rPr lang="en-US" sz="1600">
                <a:solidFill>
                  <a:srgbClr val="000000"/>
                </a:solidFill>
                <a:latin typeface="Tahoma"/>
                <a:ea typeface="Tahoma"/>
                <a:cs typeface="Tahoma"/>
                <a:sym typeface="Tahoma"/>
              </a:rPr>
              <a:t>Formulate the gradient descent update equations for this problem</a:t>
            </a:r>
            <a:endParaRPr/>
          </a:p>
          <a:p>
            <a:pPr marL="342900" indent="-342900">
              <a:buClr>
                <a:srgbClr val="000000"/>
              </a:buClr>
              <a:buSzPts val="1600"/>
              <a:buFont typeface="Calibri"/>
              <a:buAutoNum type="arabicPeriod"/>
            </a:pPr>
            <a:r>
              <a:rPr lang="en-US" sz="1600">
                <a:solidFill>
                  <a:srgbClr val="000000"/>
                </a:solidFill>
                <a:latin typeface="Tahoma"/>
                <a:ea typeface="Tahoma"/>
                <a:cs typeface="Tahoma"/>
                <a:sym typeface="Tahoma"/>
              </a:rPr>
              <a:t>Repeat the GD for two iterations </a:t>
            </a:r>
            <a:endParaRPr sz="1600">
              <a:solidFill>
                <a:srgbClr val="000000"/>
              </a:solidFill>
              <a:latin typeface="Tahoma"/>
              <a:ea typeface="Tahoma"/>
              <a:cs typeface="Tahoma"/>
              <a:sym typeface="Tahoma"/>
            </a:endParaRPr>
          </a:p>
          <a:p>
            <a:pPr marL="342900" indent="-342900">
              <a:buClr>
                <a:srgbClr val="000000"/>
              </a:buClr>
              <a:buSzPts val="1600"/>
              <a:buFont typeface="Calibri"/>
              <a:buAutoNum type="arabicPeriod"/>
            </a:pPr>
            <a:r>
              <a:rPr lang="en-US" sz="1600">
                <a:solidFill>
                  <a:srgbClr val="000000"/>
                </a:solidFill>
                <a:latin typeface="Tahoma"/>
                <a:ea typeface="Tahoma"/>
                <a:cs typeface="Tahoma"/>
                <a:sym typeface="Tahoma"/>
              </a:rPr>
              <a:t>Find the Loss at every iterations and interpret your observation</a:t>
            </a:r>
            <a:endParaRPr/>
          </a:p>
          <a:p>
            <a:pPr marL="342900" indent="-342900">
              <a:buClr>
                <a:srgbClr val="000000"/>
              </a:buClr>
              <a:buSzPts val="1600"/>
              <a:buFont typeface="Calibri"/>
              <a:buAutoNum type="arabicPeriod"/>
            </a:pPr>
            <a:r>
              <a:rPr lang="en-US" sz="1600">
                <a:solidFill>
                  <a:srgbClr val="000000"/>
                </a:solidFill>
                <a:latin typeface="Tahoma"/>
                <a:ea typeface="Tahoma"/>
                <a:cs typeface="Tahoma"/>
                <a:sym typeface="Tahoma"/>
              </a:rPr>
              <a:t>Using the results of second iteration answer below questions: </a:t>
            </a:r>
            <a:endParaRPr/>
          </a:p>
          <a:p>
            <a:pPr marL="800100" lvl="1" indent="-342900">
              <a:buClr>
                <a:srgbClr val="000000"/>
              </a:buClr>
              <a:buSzPts val="1600"/>
              <a:buFont typeface="Calibri"/>
              <a:buAutoNum type="alphaLcParenR"/>
            </a:pPr>
            <a:r>
              <a:rPr lang="en-US" sz="1600">
                <a:solidFill>
                  <a:srgbClr val="000000"/>
                </a:solidFill>
                <a:latin typeface="Tahoma"/>
                <a:ea typeface="Tahoma"/>
                <a:cs typeface="Tahoma"/>
                <a:sym typeface="Tahoma"/>
              </a:rPr>
              <a:t>Interpret the influence of the CGPA in the response variable</a:t>
            </a:r>
            <a:endParaRPr/>
          </a:p>
          <a:p>
            <a:pPr marL="800100" lvl="1" indent="-342900">
              <a:buClr>
                <a:srgbClr val="000000"/>
              </a:buClr>
              <a:buSzPts val="1600"/>
              <a:buFont typeface="Calibri"/>
              <a:buAutoNum type="alphaLcParenR"/>
            </a:pPr>
            <a:r>
              <a:rPr lang="en-US" sz="1600">
                <a:solidFill>
                  <a:srgbClr val="000000"/>
                </a:solidFill>
                <a:latin typeface="Tahoma"/>
                <a:ea typeface="Tahoma"/>
                <a:cs typeface="Tahoma"/>
                <a:sym typeface="Tahoma"/>
              </a:rPr>
              <a:t>Predict if a new candidates with IQ=5 and CGPA = 9 will be offered job or not?</a:t>
            </a:r>
            <a:endParaRPr/>
          </a:p>
          <a:p>
            <a:pPr marL="342900" indent="-342900">
              <a:buClr>
                <a:srgbClr val="000000"/>
              </a:buClr>
              <a:buSzPts val="1600"/>
              <a:buFont typeface="Calibri"/>
              <a:buAutoNum type="arabicPeriod"/>
            </a:pPr>
            <a:r>
              <a:rPr lang="en-US" sz="1600">
                <a:solidFill>
                  <a:srgbClr val="000000"/>
                </a:solidFill>
                <a:latin typeface="Tahoma"/>
                <a:ea typeface="Tahoma"/>
                <a:cs typeface="Tahoma"/>
                <a:sym typeface="Tahoma"/>
              </a:rPr>
              <a:t>Repeat the steps 2 to 4 by using stochastic gradient descent instead of batch gradient descent for 4 iterations. (Take any random sample from among 6 instances for these 4 iterations)</a:t>
            </a:r>
            <a:endParaRPr/>
          </a:p>
          <a:p>
            <a:pPr>
              <a:buClr>
                <a:schemeClr val="dk1"/>
              </a:buClr>
              <a:buSzPts val="1600"/>
            </a:pPr>
            <a:endParaRPr sz="1600">
              <a:solidFill>
                <a:srgbClr val="000000"/>
              </a:solidFill>
              <a:latin typeface="Tahoma"/>
              <a:ea typeface="Tahoma"/>
              <a:cs typeface="Tahoma"/>
              <a:sym typeface="Tahoma"/>
            </a:endParaRP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420560" y="3754080"/>
              <a:ext cx="169200" cy="2163240"/>
            </p14:xfrm>
          </p:contentPart>
        </mc:Choice>
        <mc:Fallback>
          <p:pic>
            <p:nvPicPr>
              <p:cNvPr id="2" name="Ink 1"/>
              <p:cNvPicPr/>
              <p:nvPr/>
            </p:nvPicPr>
            <p:blipFill>
              <a:blip r:embed="rId5"/>
              <a:stretch>
                <a:fillRect/>
              </a:stretch>
            </p:blipFill>
            <p:spPr>
              <a:xfrm>
                <a:off x="1407960" y="3746160"/>
                <a:ext cx="193680" cy="2183760"/>
              </a:xfrm>
              <a:prstGeom prst="rect">
                <a:avLst/>
              </a:prstGeom>
            </p:spPr>
          </p:pic>
        </mc:Fallback>
      </mc:AlternateContent>
    </p:spTree>
    <p:extLst>
      <p:ext uri="{BB962C8B-B14F-4D97-AF65-F5344CB8AC3E}">
        <p14:creationId xmlns:p14="http://schemas.microsoft.com/office/powerpoint/2010/main" val="2407195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97"/>
        <p:cNvGrpSpPr/>
        <p:nvPr/>
      </p:nvGrpSpPr>
      <p:grpSpPr>
        <a:xfrm>
          <a:off x="0" y="0"/>
          <a:ext cx="0" cy="0"/>
          <a:chOff x="0" y="0"/>
          <a:chExt cx="0" cy="0"/>
        </a:xfrm>
      </p:grpSpPr>
      <p:sp>
        <p:nvSpPr>
          <p:cNvPr id="3700" name="Google Shape;3700;g2a91b469c0f_1_10"/>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a:buClr>
                <a:srgbClr val="000000"/>
              </a:buClr>
            </a:pPr>
            <a:fld id="{00000000-1234-1234-1234-123412341234}" type="slidenum">
              <a:rPr lang="en-US"/>
              <a:pPr>
                <a:buClr>
                  <a:srgbClr val="000000"/>
                </a:buClr>
              </a:pPr>
              <a:t>25</a:t>
            </a:fld>
            <a:endParaRPr/>
          </a:p>
        </p:txBody>
      </p:sp>
      <p:pic>
        <p:nvPicPr>
          <p:cNvPr id="3701" name="Google Shape;3701;g2a91b469c0f_1_10"/>
          <p:cNvPicPr preferRelativeResize="0"/>
          <p:nvPr/>
        </p:nvPicPr>
        <p:blipFill>
          <a:blip r:embed="rId3">
            <a:alphaModFix/>
          </a:blip>
          <a:stretch>
            <a:fillRect/>
          </a:stretch>
        </p:blipFill>
        <p:spPr>
          <a:xfrm>
            <a:off x="1524000" y="0"/>
            <a:ext cx="9144000" cy="68580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554480" y="1952640"/>
              <a:ext cx="9110520" cy="3837960"/>
            </p14:xfrm>
          </p:contentPart>
        </mc:Choice>
        <mc:Fallback>
          <p:pic>
            <p:nvPicPr>
              <p:cNvPr id="2" name="Ink 1"/>
              <p:cNvPicPr/>
              <p:nvPr/>
            </p:nvPicPr>
            <p:blipFill>
              <a:blip r:embed="rId5"/>
              <a:stretch>
                <a:fillRect/>
              </a:stretch>
            </p:blipFill>
            <p:spPr>
              <a:xfrm>
                <a:off x="1543680" y="1941480"/>
                <a:ext cx="9135360" cy="3861720"/>
              </a:xfrm>
              <a:prstGeom prst="rect">
                <a:avLst/>
              </a:prstGeom>
            </p:spPr>
          </p:pic>
        </mc:Fallback>
      </mc:AlternateContent>
    </p:spTree>
    <p:extLst>
      <p:ext uri="{BB962C8B-B14F-4D97-AF65-F5344CB8AC3E}">
        <p14:creationId xmlns:p14="http://schemas.microsoft.com/office/powerpoint/2010/main" val="1773230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Cambria" panose="02040503050406030204" pitchFamily="18" charset="0"/>
                <a:ea typeface="Cambria" panose="02040503050406030204" pitchFamily="18" charset="0"/>
              </a:rPr>
              <a:t>References</a:t>
            </a:r>
            <a:endParaRPr lang="en-IN" sz="3600" dirty="0">
              <a:latin typeface="Cambria" panose="02040503050406030204" pitchFamily="18" charset="0"/>
              <a:ea typeface="Cambria" panose="02040503050406030204" pitchFamily="18" charset="0"/>
            </a:endParaRPr>
          </a:p>
        </p:txBody>
      </p:sp>
      <p:sp>
        <p:nvSpPr>
          <p:cNvPr id="5" name="Content Placeholder 4"/>
          <p:cNvSpPr>
            <a:spLocks noGrp="1"/>
          </p:cNvSpPr>
          <p:nvPr>
            <p:ph idx="1"/>
          </p:nvPr>
        </p:nvSpPr>
        <p:spPr>
          <a:xfrm>
            <a:off x="171718" y="1445655"/>
            <a:ext cx="11582400" cy="4525963"/>
          </a:xfrm>
        </p:spPr>
        <p:txBody>
          <a:bodyPr>
            <a:normAutofit/>
          </a:bodyPr>
          <a:lstStyle/>
          <a:p>
            <a:r>
              <a:rPr lang="en-US" sz="2400" dirty="0" err="1" smtClean="0">
                <a:latin typeface="Cambria" panose="02040503050406030204" pitchFamily="18" charset="0"/>
                <a:ea typeface="Cambria" panose="02040503050406030204" pitchFamily="18" charset="0"/>
              </a:rPr>
              <a:t>Ch</a:t>
            </a:r>
            <a:r>
              <a:rPr lang="en-US" sz="2400" dirty="0" smtClean="0">
                <a:latin typeface="Cambria" panose="02040503050406030204" pitchFamily="18" charset="0"/>
                <a:ea typeface="Cambria" panose="02040503050406030204" pitchFamily="18" charset="0"/>
              </a:rPr>
              <a:t> 1,3 </a:t>
            </a:r>
            <a:r>
              <a:rPr lang="en-US" sz="2400" dirty="0">
                <a:latin typeface="Cambria" panose="02040503050406030204" pitchFamily="18" charset="0"/>
                <a:ea typeface="Cambria" panose="02040503050406030204" pitchFamily="18" charset="0"/>
              </a:rPr>
              <a:t>– </a:t>
            </a:r>
            <a:r>
              <a:rPr lang="en-IN" sz="2400" dirty="0">
                <a:latin typeface="Cambria" panose="02040503050406030204" pitchFamily="18" charset="0"/>
                <a:ea typeface="Cambria" panose="02040503050406030204" pitchFamily="18" charset="0"/>
              </a:rPr>
              <a:t>Hands-on Machine Learning with </a:t>
            </a:r>
            <a:r>
              <a:rPr lang="en-IN" sz="2400" dirty="0" err="1">
                <a:latin typeface="Cambria" panose="02040503050406030204" pitchFamily="18" charset="0"/>
                <a:ea typeface="Cambria" panose="02040503050406030204" pitchFamily="18" charset="0"/>
              </a:rPr>
              <a:t>Scikit</a:t>
            </a:r>
            <a:r>
              <a:rPr lang="en-IN" sz="2400" dirty="0">
                <a:latin typeface="Cambria" panose="02040503050406030204" pitchFamily="18" charset="0"/>
                <a:ea typeface="Cambria" panose="02040503050406030204" pitchFamily="18" charset="0"/>
              </a:rPr>
              <a:t>-Learn, </a:t>
            </a:r>
            <a:r>
              <a:rPr lang="en-IN" sz="2400" dirty="0" err="1">
                <a:latin typeface="Cambria" panose="02040503050406030204" pitchFamily="18" charset="0"/>
                <a:ea typeface="Cambria" panose="02040503050406030204" pitchFamily="18" charset="0"/>
              </a:rPr>
              <a:t>Keras</a:t>
            </a:r>
            <a:r>
              <a:rPr lang="en-IN" sz="2400" dirty="0">
                <a:latin typeface="Cambria" panose="02040503050406030204" pitchFamily="18" charset="0"/>
                <a:ea typeface="Cambria" panose="02040503050406030204" pitchFamily="18" charset="0"/>
              </a:rPr>
              <a:t>, and </a:t>
            </a:r>
            <a:r>
              <a:rPr lang="en-IN" sz="2400" dirty="0" err="1">
                <a:latin typeface="Cambria" panose="02040503050406030204" pitchFamily="18" charset="0"/>
                <a:ea typeface="Cambria" panose="02040503050406030204" pitchFamily="18" charset="0"/>
              </a:rPr>
              <a:t>TensorFlow</a:t>
            </a:r>
            <a:r>
              <a:rPr lang="en-IN" sz="2400" dirty="0">
                <a:latin typeface="Cambria" panose="02040503050406030204" pitchFamily="18" charset="0"/>
                <a:ea typeface="Cambria" panose="02040503050406030204" pitchFamily="18" charset="0"/>
              </a:rPr>
              <a:t> by </a:t>
            </a:r>
            <a:r>
              <a:rPr lang="en-IN" sz="2400" dirty="0" err="1">
                <a:latin typeface="Cambria" panose="02040503050406030204" pitchFamily="18" charset="0"/>
                <a:ea typeface="Cambria" panose="02040503050406030204" pitchFamily="18" charset="0"/>
              </a:rPr>
              <a:t>Aurélien</a:t>
            </a:r>
            <a:r>
              <a:rPr lang="en-IN" sz="2400" dirty="0">
                <a:latin typeface="Cambria" panose="02040503050406030204" pitchFamily="18" charset="0"/>
                <a:ea typeface="Cambria" panose="02040503050406030204" pitchFamily="18" charset="0"/>
              </a:rPr>
              <a:t> </a:t>
            </a:r>
            <a:r>
              <a:rPr lang="en-IN" sz="2400" dirty="0" err="1" smtClean="0">
                <a:latin typeface="Cambria" panose="02040503050406030204" pitchFamily="18" charset="0"/>
                <a:ea typeface="Cambria" panose="02040503050406030204" pitchFamily="18" charset="0"/>
              </a:rPr>
              <a:t>Géron</a:t>
            </a:r>
            <a:endParaRPr lang="en-IN" sz="2400" dirty="0" smtClean="0">
              <a:latin typeface="Cambria" panose="02040503050406030204" pitchFamily="18" charset="0"/>
              <a:ea typeface="Cambria" panose="02040503050406030204" pitchFamily="18" charset="0"/>
            </a:endParaRPr>
          </a:p>
          <a:p>
            <a:r>
              <a:rPr lang="en-IN" sz="2400" dirty="0" err="1" smtClean="0">
                <a:latin typeface="Cambria" panose="02040503050406030204" pitchFamily="18" charset="0"/>
                <a:ea typeface="Cambria" panose="02040503050406030204" pitchFamily="18" charset="0"/>
              </a:rPr>
              <a:t>Ch</a:t>
            </a:r>
            <a:r>
              <a:rPr lang="en-IN" sz="2400" dirty="0" smtClean="0">
                <a:latin typeface="Cambria" panose="02040503050406030204" pitchFamily="18" charset="0"/>
                <a:ea typeface="Cambria" panose="02040503050406030204" pitchFamily="18" charset="0"/>
              </a:rPr>
              <a:t> 5 - Introduction </a:t>
            </a:r>
            <a:r>
              <a:rPr lang="en-IN" sz="2400" dirty="0">
                <a:latin typeface="Cambria" panose="02040503050406030204" pitchFamily="18" charset="0"/>
                <a:ea typeface="Cambria" panose="02040503050406030204" pitchFamily="18" charset="0"/>
              </a:rPr>
              <a:t>to Data </a:t>
            </a:r>
            <a:r>
              <a:rPr lang="en-IN" sz="2400" dirty="0" smtClean="0">
                <a:latin typeface="Cambria" panose="02040503050406030204" pitchFamily="18" charset="0"/>
                <a:ea typeface="Cambria" panose="02040503050406030204" pitchFamily="18" charset="0"/>
              </a:rPr>
              <a:t>Mining by Pang-Ning Tan Michael Steinbach </a:t>
            </a:r>
            <a:r>
              <a:rPr lang="en-IN" sz="2400" dirty="0" err="1" smtClean="0">
                <a:latin typeface="Cambria" panose="02040503050406030204" pitchFamily="18" charset="0"/>
                <a:ea typeface="Cambria" panose="02040503050406030204" pitchFamily="18" charset="0"/>
              </a:rPr>
              <a:t>Vipin</a:t>
            </a:r>
            <a:r>
              <a:rPr lang="en-IN" sz="2400" dirty="0" smtClean="0">
                <a:latin typeface="Cambria" panose="02040503050406030204" pitchFamily="18" charset="0"/>
                <a:ea typeface="Cambria" panose="02040503050406030204" pitchFamily="18" charset="0"/>
              </a:rPr>
              <a:t> Kumar</a:t>
            </a:r>
          </a:p>
          <a:p>
            <a:r>
              <a:rPr lang="en-IN" sz="2400" dirty="0">
                <a:latin typeface="Cambria" panose="02040503050406030204" pitchFamily="18" charset="0"/>
                <a:ea typeface="Cambria" panose="02040503050406030204" pitchFamily="18" charset="0"/>
              </a:rPr>
              <a:t>https://developers.google.com/machine-learning/crash-course/classification/roc-and-auc</a:t>
            </a:r>
          </a:p>
        </p:txBody>
      </p:sp>
    </p:spTree>
    <p:extLst>
      <p:ext uri="{BB962C8B-B14F-4D97-AF65-F5344CB8AC3E}">
        <p14:creationId xmlns:p14="http://schemas.microsoft.com/office/powerpoint/2010/main" val="1203401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Cambria" panose="02040503050406030204" pitchFamily="18" charset="0"/>
                <a:ea typeface="Cambria" panose="02040503050406030204" pitchFamily="18" charset="0"/>
              </a:rPr>
              <a:t>Contents</a:t>
            </a:r>
            <a:endParaRPr lang="en-US" sz="36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0" y="1600201"/>
            <a:ext cx="12192000" cy="4525963"/>
          </a:xfrm>
        </p:spPr>
        <p:txBody>
          <a:bodyPr>
            <a:normAutofit/>
          </a:bodyPr>
          <a:lstStyle/>
          <a:p>
            <a:pPr marL="285750" indent="-285750"/>
            <a:r>
              <a:rPr lang="en-US" dirty="0" smtClean="0"/>
              <a:t>Evaluation metrics - classification</a:t>
            </a:r>
          </a:p>
          <a:p>
            <a:pPr marL="285750" indent="-285750"/>
            <a:endParaRPr lang="en-US" dirty="0"/>
          </a:p>
          <a:p>
            <a:endParaRPr lang="en-IN" dirty="0" smtClean="0"/>
          </a:p>
          <a:p>
            <a:pPr marL="457200" lvl="1" indent="0">
              <a:buNone/>
            </a:pPr>
            <a:endParaRPr lang="en-US" dirty="0" smtClean="0"/>
          </a:p>
          <a:p>
            <a:pPr marL="457200" lvl="1" indent="0">
              <a:buNone/>
            </a:pPr>
            <a:endParaRPr lang="en-US" dirty="0"/>
          </a:p>
          <a:p>
            <a:endParaRPr lang="en-US" dirty="0"/>
          </a:p>
        </p:txBody>
      </p:sp>
      <p:sp>
        <p:nvSpPr>
          <p:cNvPr id="5" name="Slide Number Placeholder 4"/>
          <p:cNvSpPr>
            <a:spLocks noGrp="1"/>
          </p:cNvSpPr>
          <p:nvPr>
            <p:ph type="sldNum" sz="quarter" idx="12"/>
          </p:nvPr>
        </p:nvSpPr>
        <p:spPr/>
        <p:txBody>
          <a:bodyPr/>
          <a:lstStyle/>
          <a:p>
            <a:pPr>
              <a:defRPr/>
            </a:pPr>
            <a:fld id="{60DB935C-A2BB-404C-A6C5-67E9068028EC}" type="slidenum">
              <a:rPr lang="en-US" smtClean="0">
                <a:solidFill>
                  <a:prstClr val="black"/>
                </a:solidFill>
              </a:rPr>
              <a:pPr>
                <a:defRPr/>
              </a:pPr>
              <a:t>3</a:t>
            </a:fld>
            <a:endParaRPr lang="en-US">
              <a:solidFill>
                <a:prstClr val="black"/>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48200" y="293040"/>
              <a:ext cx="10595160" cy="4358520"/>
            </p14:xfrm>
          </p:contentPart>
        </mc:Choice>
        <mc:Fallback xmlns="">
          <p:pic>
            <p:nvPicPr>
              <p:cNvPr id="4" name="Ink 3"/>
              <p:cNvPicPr/>
              <p:nvPr/>
            </p:nvPicPr>
            <p:blipFill>
              <a:blip r:embed="rId3"/>
              <a:stretch>
                <a:fillRect/>
              </a:stretch>
            </p:blipFill>
            <p:spPr>
              <a:xfrm>
                <a:off x="1335960" y="280440"/>
                <a:ext cx="10618920" cy="4381920"/>
              </a:xfrm>
              <a:prstGeom prst="rect">
                <a:avLst/>
              </a:prstGeom>
            </p:spPr>
          </p:pic>
        </mc:Fallback>
      </mc:AlternateContent>
    </p:spTree>
    <p:extLst>
      <p:ext uri="{BB962C8B-B14F-4D97-AF65-F5344CB8AC3E}">
        <p14:creationId xmlns:p14="http://schemas.microsoft.com/office/powerpoint/2010/main" val="1174685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en-IN"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60DB935C-A2BB-404C-A6C5-67E9068028EC}" type="slidenum">
              <a:rPr lang="en-US" smtClean="0">
                <a:solidFill>
                  <a:prstClr val="black"/>
                </a:solidFill>
                <a:latin typeface="Tahoma" charset="0"/>
              </a:rPr>
              <a:pPr fontAlgn="base">
                <a:spcBef>
                  <a:spcPct val="0"/>
                </a:spcBef>
                <a:spcAft>
                  <a:spcPct val="0"/>
                </a:spcAft>
                <a:defRPr/>
              </a:pPr>
              <a:t>4</a:t>
            </a:fld>
            <a:endParaRPr lang="en-US">
              <a:solidFill>
                <a:prstClr val="black"/>
              </a:solidFill>
              <a:latin typeface="Tahoma" charset="0"/>
            </a:endParaRPr>
          </a:p>
        </p:txBody>
      </p:sp>
      <p:graphicFrame>
        <p:nvGraphicFramePr>
          <p:cNvPr id="5" name="Group 4"/>
          <p:cNvGraphicFramePr>
            <a:graphicFrameLocks noGrp="1"/>
          </p:cNvGraphicFramePr>
          <p:nvPr>
            <p:extLst/>
          </p:nvPr>
        </p:nvGraphicFramePr>
        <p:xfrm>
          <a:off x="230829" y="2231834"/>
          <a:ext cx="5654040" cy="2326737"/>
        </p:xfrm>
        <a:graphic>
          <a:graphicData uri="http://schemas.openxmlformats.org/drawingml/2006/table">
            <a:tbl>
              <a:tblPr/>
              <a:tblGrid>
                <a:gridCol w="1413510">
                  <a:extLst>
                    <a:ext uri="{9D8B030D-6E8A-4147-A177-3AD203B41FA5}">
                      <a16:colId xmlns:a16="http://schemas.microsoft.com/office/drawing/2014/main" xmlns="" val="20000"/>
                    </a:ext>
                  </a:extLst>
                </a:gridCol>
                <a:gridCol w="1413510">
                  <a:extLst>
                    <a:ext uri="{9D8B030D-6E8A-4147-A177-3AD203B41FA5}">
                      <a16:colId xmlns:a16="http://schemas.microsoft.com/office/drawing/2014/main" xmlns="" val="20001"/>
                    </a:ext>
                  </a:extLst>
                </a:gridCol>
                <a:gridCol w="1413510">
                  <a:extLst>
                    <a:ext uri="{9D8B030D-6E8A-4147-A177-3AD203B41FA5}">
                      <a16:colId xmlns:a16="http://schemas.microsoft.com/office/drawing/2014/main" xmlns="" val="20002"/>
                    </a:ext>
                  </a:extLst>
                </a:gridCol>
                <a:gridCol w="1413510">
                  <a:extLst>
                    <a:ext uri="{9D8B030D-6E8A-4147-A177-3AD203B41FA5}">
                      <a16:colId xmlns:a16="http://schemas.microsoft.com/office/drawing/2014/main" xmlns="" val="20003"/>
                    </a:ext>
                  </a:extLst>
                </a:gridCol>
              </a:tblGrid>
              <a:tr h="450087">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ML system says</a:t>
                      </a:r>
                      <a:endParaRPr kumimoji="0" lang="en-US" sz="24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39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
                      </a:r>
                      <a:br>
                        <a:rPr kumimoji="0" lang="en-US" sz="2400" b="0" i="0" u="none" strike="noStrike" cap="none" normalizeH="0" baseline="0" dirty="0">
                          <a:ln>
                            <a:noFill/>
                          </a:ln>
                          <a:solidFill>
                            <a:schemeClr val="tx1"/>
                          </a:solidFill>
                          <a:effectLst/>
                          <a:latin typeface="Arial" charset="0"/>
                        </a:rPr>
                      </a:br>
                      <a:endParaRPr kumimoji="0" lang="en-US" sz="24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Ground truth</a:t>
                      </a:r>
                      <a:endParaRPr kumimoji="0" lang="en-US" sz="2400" b="0"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77784">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a:t>
                      </a:r>
                      <a:br>
                        <a:rPr kumimoji="0" lang="en-US" sz="2000" b="0" i="0" u="none" strike="noStrike" cap="none" normalizeH="0" baseline="0" dirty="0">
                          <a:ln>
                            <a:noFill/>
                          </a:ln>
                          <a:solidFill>
                            <a:schemeClr val="tx1"/>
                          </a:solidFill>
                          <a:effectLst/>
                          <a:latin typeface="Arial" charset="0"/>
                        </a:rPr>
                      </a:br>
                      <a:r>
                        <a:rPr kumimoji="0" lang="en-US" sz="2000" b="0" i="0" u="none" strike="noStrike" cap="none" normalizeH="0" baseline="0" dirty="0">
                          <a:ln>
                            <a:noFill/>
                          </a:ln>
                          <a:solidFill>
                            <a:schemeClr val="tx1"/>
                          </a:solidFill>
                          <a:effectLst/>
                          <a:latin typeface="Arial" charset="0"/>
                        </a:rPr>
                        <a:t>(TP)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b</a:t>
                      </a:r>
                      <a:br>
                        <a:rPr kumimoji="0" lang="en-US" sz="2000" b="0" i="0" u="none" strike="noStrike" cap="none" normalizeH="0" baseline="0">
                          <a:ln>
                            <a:noFill/>
                          </a:ln>
                          <a:solidFill>
                            <a:schemeClr val="tx1"/>
                          </a:solidFill>
                          <a:effectLst/>
                          <a:latin typeface="Arial" charset="0"/>
                        </a:rPr>
                      </a:br>
                      <a:r>
                        <a:rPr kumimoji="0" lang="en-US" sz="2000" b="0" i="0" u="none" strike="noStrike" cap="none" normalizeH="0" baseline="0">
                          <a:ln>
                            <a:noFill/>
                          </a:ln>
                          <a:solidFill>
                            <a:srgbClr val="FF0000"/>
                          </a:solidFill>
                          <a:effectLst/>
                          <a:latin typeface="Arial" charset="0"/>
                        </a:rPr>
                        <a:t>(FN)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798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a:t>
                      </a:r>
                      <a:br>
                        <a:rPr kumimoji="0" lang="en-US" sz="2000" b="0" i="0" u="none" strike="noStrike" cap="none" normalizeH="0" baseline="0">
                          <a:ln>
                            <a:noFill/>
                          </a:ln>
                          <a:solidFill>
                            <a:schemeClr val="tx1"/>
                          </a:solidFill>
                          <a:effectLst/>
                          <a:latin typeface="Arial" charset="0"/>
                        </a:rPr>
                      </a:br>
                      <a:r>
                        <a:rPr kumimoji="0" lang="en-US" sz="2000" b="0" i="0" u="none" strike="noStrike" cap="none" normalizeH="0" baseline="0">
                          <a:ln>
                            <a:noFill/>
                          </a:ln>
                          <a:solidFill>
                            <a:srgbClr val="FF0000"/>
                          </a:solidFill>
                          <a:effectLst/>
                          <a:latin typeface="Arial" charset="0"/>
                        </a:rPr>
                        <a:t>(FP)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d</a:t>
                      </a:r>
                      <a:br>
                        <a:rPr kumimoji="0" lang="en-US" sz="2000" b="0" i="0" u="none" strike="noStrike" cap="none" normalizeH="0" baseline="0" dirty="0">
                          <a:ln>
                            <a:noFill/>
                          </a:ln>
                          <a:solidFill>
                            <a:schemeClr val="tx1"/>
                          </a:solidFill>
                          <a:effectLst/>
                          <a:latin typeface="Arial" charset="0"/>
                        </a:rPr>
                      </a:br>
                      <a:r>
                        <a:rPr kumimoji="0" lang="en-US" sz="2000" b="0" i="0" u="none" strike="noStrike" kern="1200" cap="none" normalizeH="0" baseline="0" dirty="0">
                          <a:ln>
                            <a:noFill/>
                          </a:ln>
                          <a:solidFill>
                            <a:schemeClr val="tx1"/>
                          </a:solidFill>
                          <a:effectLst/>
                          <a:latin typeface="Arial" charset="0"/>
                          <a:ea typeface="+mn-ea"/>
                          <a:cs typeface="+mn-cs"/>
                        </a:rPr>
                        <a:t>(TN)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6" name="TextBox 5"/>
          <p:cNvSpPr txBox="1"/>
          <p:nvPr/>
        </p:nvSpPr>
        <p:spPr>
          <a:xfrm>
            <a:off x="6486659" y="2562892"/>
            <a:ext cx="5705341" cy="1323439"/>
          </a:xfrm>
          <a:prstGeom prst="rect">
            <a:avLst/>
          </a:prstGeom>
          <a:noFill/>
        </p:spPr>
        <p:txBody>
          <a:bodyPr wrap="square" rtlCol="0">
            <a:spAutoFit/>
          </a:bodyPr>
          <a:lstStyle/>
          <a:p>
            <a:r>
              <a:rPr lang="en-US" sz="2000" dirty="0" smtClean="0">
                <a:latin typeface="Cambria" panose="02040503050406030204" pitchFamily="18" charset="0"/>
                <a:ea typeface="Cambria" panose="02040503050406030204" pitchFamily="18" charset="0"/>
              </a:rPr>
              <a:t>Mistakes:  FN and FP</a:t>
            </a:r>
          </a:p>
          <a:p>
            <a:endParaRPr lang="en-US" sz="2000" dirty="0">
              <a:latin typeface="Cambria" panose="02040503050406030204" pitchFamily="18" charset="0"/>
              <a:ea typeface="Cambria" panose="02040503050406030204" pitchFamily="18" charset="0"/>
            </a:endParaRPr>
          </a:p>
          <a:p>
            <a:r>
              <a:rPr lang="en-US" sz="2000" b="1" dirty="0" smtClean="0">
                <a:solidFill>
                  <a:srgbClr val="7030A0"/>
                </a:solidFill>
                <a:latin typeface="Cambria" panose="02040503050406030204" pitchFamily="18" charset="0"/>
                <a:ea typeface="Cambria" panose="02040503050406030204" pitchFamily="18" charset="0"/>
              </a:rPr>
              <a:t>Question:  Which mistakes are worse than other mistakes?</a:t>
            </a:r>
            <a:endParaRPr lang="en-IN" sz="2000" b="1" dirty="0">
              <a:solidFill>
                <a:srgbClr val="7030A0"/>
              </a:solidFill>
              <a:latin typeface="Cambria" panose="02040503050406030204" pitchFamily="18" charset="0"/>
              <a:ea typeface="Cambria" panose="02040503050406030204" pitchFamily="18" charset="0"/>
            </a:endParaRPr>
          </a:p>
        </p:txBody>
      </p:sp>
      <p:sp>
        <p:nvSpPr>
          <p:cNvPr id="7" name="TextBox 6"/>
          <p:cNvSpPr txBox="1"/>
          <p:nvPr/>
        </p:nvSpPr>
        <p:spPr>
          <a:xfrm>
            <a:off x="230829" y="1324346"/>
            <a:ext cx="5360827" cy="707886"/>
          </a:xfrm>
          <a:prstGeom prst="rect">
            <a:avLst/>
          </a:prstGeom>
          <a:noFill/>
        </p:spPr>
        <p:txBody>
          <a:bodyPr wrap="none" rtlCol="0">
            <a:spAutoFit/>
          </a:bodyPr>
          <a:lstStyle/>
          <a:p>
            <a:r>
              <a:rPr lang="en-US" sz="2000" dirty="0" smtClean="0">
                <a:latin typeface="Cambria" panose="02040503050406030204" pitchFamily="18" charset="0"/>
                <a:ea typeface="Cambria" panose="02040503050406030204" pitchFamily="18" charset="0"/>
              </a:rPr>
              <a:t>Confusion matrix: 2 by 2 table</a:t>
            </a:r>
          </a:p>
          <a:p>
            <a:r>
              <a:rPr lang="en-US" sz="2000" dirty="0" smtClean="0">
                <a:latin typeface="Cambria" panose="02040503050406030204" pitchFamily="18" charset="0"/>
                <a:ea typeface="Cambria" panose="02040503050406030204" pitchFamily="18" charset="0"/>
              </a:rPr>
              <a:t>What happened vs What should have happened</a:t>
            </a:r>
            <a:endParaRPr lang="en-IN" sz="2000" dirty="0">
              <a:latin typeface="Cambria" panose="02040503050406030204" pitchFamily="18" charset="0"/>
              <a:ea typeface="Cambria" panose="02040503050406030204" pitchFamily="18"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118240" y="932400"/>
              <a:ext cx="429840" cy="127800"/>
            </p14:xfrm>
          </p:contentPart>
        </mc:Choice>
        <mc:Fallback xmlns="">
          <p:pic>
            <p:nvPicPr>
              <p:cNvPr id="3" name="Ink 2"/>
              <p:cNvPicPr/>
              <p:nvPr/>
            </p:nvPicPr>
            <p:blipFill>
              <a:blip r:embed="rId3"/>
              <a:stretch>
                <a:fillRect/>
              </a:stretch>
            </p:blipFill>
            <p:spPr>
              <a:xfrm>
                <a:off x="2109960" y="923400"/>
                <a:ext cx="4456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580320" y="721080"/>
              <a:ext cx="10356480" cy="4208040"/>
            </p14:xfrm>
          </p:contentPart>
        </mc:Choice>
        <mc:Fallback xmlns="">
          <p:pic>
            <p:nvPicPr>
              <p:cNvPr id="9" name="Ink 8"/>
              <p:cNvPicPr/>
              <p:nvPr/>
            </p:nvPicPr>
            <p:blipFill>
              <a:blip r:embed="rId5"/>
              <a:stretch>
                <a:fillRect/>
              </a:stretch>
            </p:blipFill>
            <p:spPr>
              <a:xfrm>
                <a:off x="569160" y="707760"/>
                <a:ext cx="10380600" cy="4227480"/>
              </a:xfrm>
              <a:prstGeom prst="rect">
                <a:avLst/>
              </a:prstGeom>
            </p:spPr>
          </p:pic>
        </mc:Fallback>
      </mc:AlternateContent>
    </p:spTree>
    <p:extLst>
      <p:ext uri="{BB962C8B-B14F-4D97-AF65-F5344CB8AC3E}">
        <p14:creationId xmlns:p14="http://schemas.microsoft.com/office/powerpoint/2010/main" val="147250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1015" y="106268"/>
            <a:ext cx="9621171" cy="850106"/>
          </a:xfrm>
        </p:spPr>
        <p:txBody>
          <a:bodyPr anchor="ctr"/>
          <a:lstStyle/>
          <a:p>
            <a:r>
              <a:rPr lang="en-US" sz="3600" dirty="0">
                <a:latin typeface="Cambria" panose="02040503050406030204" pitchFamily="18" charset="0"/>
                <a:ea typeface="Cambria" panose="02040503050406030204" pitchFamily="18" charset="0"/>
              </a:rPr>
              <a:t>Evaluation metric for </a:t>
            </a:r>
            <a:r>
              <a:rPr lang="en-US" sz="3600" dirty="0" smtClean="0">
                <a:latin typeface="Cambria" panose="02040503050406030204" pitchFamily="18" charset="0"/>
                <a:ea typeface="Cambria" panose="02040503050406030204" pitchFamily="18" charset="0"/>
              </a:rPr>
              <a:t>classification problems</a:t>
            </a:r>
            <a:endParaRPr lang="en-US" altLang="en-US" sz="3600" dirty="0">
              <a:latin typeface="Cambria" panose="02040503050406030204" pitchFamily="18" charset="0"/>
              <a:ea typeface="Cambria" panose="02040503050406030204" pitchFamily="18" charset="0"/>
            </a:endParaRPr>
          </a:p>
        </p:txBody>
      </p:sp>
      <p:sp>
        <p:nvSpPr>
          <p:cNvPr id="6147" name="Rectangle 3"/>
          <p:cNvSpPr>
            <a:spLocks noGrp="1" noChangeArrowheads="1"/>
          </p:cNvSpPr>
          <p:nvPr>
            <p:ph idx="1"/>
          </p:nvPr>
        </p:nvSpPr>
        <p:spPr>
          <a:xfrm>
            <a:off x="0" y="1495803"/>
            <a:ext cx="10972800" cy="4525963"/>
          </a:xfrm>
        </p:spPr>
        <p:txBody>
          <a:bodyPr>
            <a:normAutofit/>
          </a:bodyPr>
          <a:lstStyle/>
          <a:p>
            <a:r>
              <a:rPr lang="en-US" b="1" dirty="0" smtClean="0">
                <a:solidFill>
                  <a:srgbClr val="202124"/>
                </a:solidFill>
              </a:rPr>
              <a:t>A</a:t>
            </a:r>
            <a:r>
              <a:rPr lang="en-US" sz="2400" b="1" dirty="0" smtClean="0">
                <a:solidFill>
                  <a:srgbClr val="202124"/>
                </a:solidFill>
                <a:latin typeface="Cambria" panose="02040503050406030204" pitchFamily="18" charset="0"/>
                <a:ea typeface="Cambria" panose="02040503050406030204" pitchFamily="18" charset="0"/>
              </a:rPr>
              <a:t>ccuracy</a:t>
            </a:r>
            <a:r>
              <a:rPr lang="en-US" sz="2400" dirty="0">
                <a:solidFill>
                  <a:srgbClr val="202124"/>
                </a:solidFill>
                <a:latin typeface="Cambria" panose="02040503050406030204" pitchFamily="18" charset="0"/>
                <a:ea typeface="Cambria" panose="02040503050406030204" pitchFamily="18" charset="0"/>
              </a:rPr>
              <a:t> is the fraction of predictions </a:t>
            </a:r>
            <a:endParaRPr lang="en-US" sz="2400" dirty="0" smtClean="0">
              <a:solidFill>
                <a:srgbClr val="202124"/>
              </a:solidFill>
              <a:latin typeface="Cambria" panose="02040503050406030204" pitchFamily="18" charset="0"/>
              <a:ea typeface="Cambria" panose="02040503050406030204" pitchFamily="18" charset="0"/>
            </a:endParaRPr>
          </a:p>
          <a:p>
            <a:pPr marL="0" indent="0">
              <a:buNone/>
            </a:pPr>
            <a:r>
              <a:rPr lang="en-US" sz="2400" dirty="0" smtClean="0">
                <a:solidFill>
                  <a:srgbClr val="202124"/>
                </a:solidFill>
                <a:latin typeface="Cambria" panose="02040503050406030204" pitchFamily="18" charset="0"/>
                <a:ea typeface="Cambria" panose="02040503050406030204" pitchFamily="18" charset="0"/>
              </a:rPr>
              <a:t>our </a:t>
            </a:r>
            <a:r>
              <a:rPr lang="en-US" sz="2400" dirty="0">
                <a:solidFill>
                  <a:srgbClr val="202124"/>
                </a:solidFill>
                <a:latin typeface="Cambria" panose="02040503050406030204" pitchFamily="18" charset="0"/>
                <a:ea typeface="Cambria" panose="02040503050406030204" pitchFamily="18" charset="0"/>
              </a:rPr>
              <a:t>model got right. Formally, </a:t>
            </a:r>
            <a:r>
              <a:rPr lang="en-US" sz="2400" dirty="0" smtClean="0">
                <a:solidFill>
                  <a:srgbClr val="202124"/>
                </a:solidFill>
                <a:latin typeface="Cambria" panose="02040503050406030204" pitchFamily="18" charset="0"/>
                <a:ea typeface="Cambria" panose="02040503050406030204" pitchFamily="18" charset="0"/>
              </a:rPr>
              <a:t>accuracy</a:t>
            </a:r>
          </a:p>
          <a:p>
            <a:pPr marL="0" indent="0">
              <a:buNone/>
            </a:pPr>
            <a:r>
              <a:rPr lang="en-US" sz="2400" dirty="0" smtClean="0">
                <a:solidFill>
                  <a:srgbClr val="202124"/>
                </a:solidFill>
                <a:latin typeface="Cambria" panose="02040503050406030204" pitchFamily="18" charset="0"/>
                <a:ea typeface="Cambria" panose="02040503050406030204" pitchFamily="18" charset="0"/>
              </a:rPr>
              <a:t> </a:t>
            </a:r>
            <a:r>
              <a:rPr lang="en-US" sz="2400" dirty="0">
                <a:solidFill>
                  <a:srgbClr val="202124"/>
                </a:solidFill>
                <a:latin typeface="Cambria" panose="02040503050406030204" pitchFamily="18" charset="0"/>
                <a:ea typeface="Cambria" panose="02040503050406030204" pitchFamily="18" charset="0"/>
              </a:rPr>
              <a:t>has the following definition</a:t>
            </a:r>
            <a:r>
              <a:rPr lang="en-US" sz="2400" dirty="0" smtClean="0">
                <a:solidFill>
                  <a:srgbClr val="202124"/>
                </a:solidFill>
                <a:latin typeface="Cambria" panose="02040503050406030204" pitchFamily="18" charset="0"/>
                <a:ea typeface="Cambria" panose="02040503050406030204" pitchFamily="18" charset="0"/>
              </a:rPr>
              <a:t>:</a:t>
            </a:r>
          </a:p>
          <a:p>
            <a:pPr marL="0" indent="0">
              <a:buNone/>
            </a:pPr>
            <a:endParaRPr lang="en-US" sz="2400" dirty="0">
              <a:solidFill>
                <a:srgbClr val="202124"/>
              </a:solidFill>
              <a:latin typeface="Cambria" panose="02040503050406030204" pitchFamily="18" charset="0"/>
              <a:ea typeface="Cambria" panose="02040503050406030204" pitchFamily="18" charset="0"/>
            </a:endParaRPr>
          </a:p>
          <a:p>
            <a:endParaRPr lang="en-US" sz="2400" dirty="0" smtClean="0">
              <a:solidFill>
                <a:srgbClr val="202124"/>
              </a:solidFill>
              <a:latin typeface="Cambria" panose="02040503050406030204" pitchFamily="18" charset="0"/>
              <a:ea typeface="Cambria" panose="02040503050406030204" pitchFamily="18" charset="0"/>
            </a:endParaRPr>
          </a:p>
          <a:p>
            <a:endParaRPr lang="en-US" sz="2400" dirty="0" smtClean="0">
              <a:solidFill>
                <a:srgbClr val="202124"/>
              </a:solidFill>
              <a:latin typeface="Cambria" panose="02040503050406030204" pitchFamily="18" charset="0"/>
              <a:ea typeface="Cambria" panose="02040503050406030204" pitchFamily="18" charset="0"/>
            </a:endParaRPr>
          </a:p>
          <a:p>
            <a:endParaRPr lang="en-US" sz="2400" dirty="0" smtClean="0">
              <a:solidFill>
                <a:srgbClr val="202124"/>
              </a:solidFill>
              <a:latin typeface="Cambria" panose="02040503050406030204" pitchFamily="18" charset="0"/>
              <a:ea typeface="Cambria" panose="02040503050406030204" pitchFamily="18" charset="0"/>
            </a:endParaRPr>
          </a:p>
          <a:p>
            <a:r>
              <a:rPr lang="en-US" sz="2400" dirty="0" smtClean="0">
                <a:solidFill>
                  <a:srgbClr val="202124"/>
                </a:solidFill>
                <a:latin typeface="Cambria" panose="02040503050406030204" pitchFamily="18" charset="0"/>
                <a:ea typeface="Cambria" panose="02040503050406030204" pitchFamily="18" charset="0"/>
              </a:rPr>
              <a:t>For </a:t>
            </a:r>
            <a:r>
              <a:rPr lang="en-US" sz="2400" dirty="0">
                <a:solidFill>
                  <a:srgbClr val="202124"/>
                </a:solidFill>
                <a:latin typeface="Cambria" panose="02040503050406030204" pitchFamily="18" charset="0"/>
                <a:ea typeface="Cambria" panose="02040503050406030204" pitchFamily="18" charset="0"/>
              </a:rPr>
              <a:t>binary classification, accuracy can also be calculated in terms of positives and negatives as follows:</a:t>
            </a:r>
          </a:p>
          <a:p>
            <a:endParaRPr lang="en-US" altLang="en-US" sz="2400" dirty="0">
              <a:latin typeface="Cambria" panose="02040503050406030204" pitchFamily="18" charset="0"/>
              <a:ea typeface="Cambria" panose="02040503050406030204" pitchFamily="18" charset="0"/>
            </a:endParaRPr>
          </a:p>
          <a:p>
            <a:endParaRPr lang="en-US" altLang="en-US" sz="2400" dirty="0">
              <a:latin typeface="Cambria" panose="02040503050406030204" pitchFamily="18" charset="0"/>
              <a:ea typeface="Cambria" panose="02040503050406030204" pitchFamily="18" charset="0"/>
            </a:endParaRPr>
          </a:p>
          <a:p>
            <a:endParaRPr lang="en-US" altLang="en-US" sz="2400" dirty="0">
              <a:latin typeface="Cambria" panose="02040503050406030204" pitchFamily="18" charset="0"/>
              <a:ea typeface="Cambria" panose="02040503050406030204" pitchFamily="18" charset="0"/>
            </a:endParaRPr>
          </a:p>
        </p:txBody>
      </p:sp>
      <p:graphicFrame>
        <p:nvGraphicFramePr>
          <p:cNvPr id="1323012" name="Group 4"/>
          <p:cNvGraphicFramePr>
            <a:graphicFrameLocks noGrp="1"/>
          </p:cNvGraphicFramePr>
          <p:nvPr>
            <p:extLst>
              <p:ext uri="{D42A27DB-BD31-4B8C-83A1-F6EECF244321}">
                <p14:modId xmlns:p14="http://schemas.microsoft.com/office/powerpoint/2010/main" val="181595635"/>
              </p:ext>
            </p:extLst>
          </p:nvPr>
        </p:nvGraphicFramePr>
        <p:xfrm>
          <a:off x="6361172" y="853343"/>
          <a:ext cx="5654040" cy="2326737"/>
        </p:xfrm>
        <a:graphic>
          <a:graphicData uri="http://schemas.openxmlformats.org/drawingml/2006/table">
            <a:tbl>
              <a:tblPr/>
              <a:tblGrid>
                <a:gridCol w="1413510">
                  <a:extLst>
                    <a:ext uri="{9D8B030D-6E8A-4147-A177-3AD203B41FA5}">
                      <a16:colId xmlns:a16="http://schemas.microsoft.com/office/drawing/2014/main" xmlns="" val="20000"/>
                    </a:ext>
                  </a:extLst>
                </a:gridCol>
                <a:gridCol w="1413510">
                  <a:extLst>
                    <a:ext uri="{9D8B030D-6E8A-4147-A177-3AD203B41FA5}">
                      <a16:colId xmlns:a16="http://schemas.microsoft.com/office/drawing/2014/main" xmlns="" val="20001"/>
                    </a:ext>
                  </a:extLst>
                </a:gridCol>
                <a:gridCol w="1413510">
                  <a:extLst>
                    <a:ext uri="{9D8B030D-6E8A-4147-A177-3AD203B41FA5}">
                      <a16:colId xmlns:a16="http://schemas.microsoft.com/office/drawing/2014/main" xmlns="" val="20002"/>
                    </a:ext>
                  </a:extLst>
                </a:gridCol>
                <a:gridCol w="1413510">
                  <a:extLst>
                    <a:ext uri="{9D8B030D-6E8A-4147-A177-3AD203B41FA5}">
                      <a16:colId xmlns:a16="http://schemas.microsoft.com/office/drawing/2014/main" xmlns="" val="20003"/>
                    </a:ext>
                  </a:extLst>
                </a:gridCol>
              </a:tblGrid>
              <a:tr h="450087">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PREDICTED CLASS</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39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
                      </a:r>
                      <a:br>
                        <a:rPr kumimoji="0" lang="en-US" sz="2400" b="0" i="0" u="none" strike="noStrike" cap="none" normalizeH="0" baseline="0">
                          <a:ln>
                            <a:noFill/>
                          </a:ln>
                          <a:solidFill>
                            <a:schemeClr val="tx1"/>
                          </a:solidFill>
                          <a:effectLst/>
                          <a:latin typeface="Arial" charset="0"/>
                        </a:rPr>
                      </a:br>
                      <a:endParaRPr kumimoji="0" lang="en-US" sz="2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ACTUAL</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CLASS</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77784">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a:t>
                      </a:r>
                      <a:br>
                        <a:rPr kumimoji="0" lang="en-US" sz="2000" b="0" i="0" u="none" strike="noStrike" cap="none" normalizeH="0" baseline="0" dirty="0">
                          <a:ln>
                            <a:noFill/>
                          </a:ln>
                          <a:solidFill>
                            <a:schemeClr val="tx1"/>
                          </a:solidFill>
                          <a:effectLst/>
                          <a:latin typeface="Arial" charset="0"/>
                        </a:rPr>
                      </a:br>
                      <a:r>
                        <a:rPr kumimoji="0" lang="en-US" sz="2000" b="0" i="0" u="none" strike="noStrike" cap="none" normalizeH="0" baseline="0" dirty="0">
                          <a:ln>
                            <a:noFill/>
                          </a:ln>
                          <a:solidFill>
                            <a:schemeClr val="tx1"/>
                          </a:solidFill>
                          <a:effectLst/>
                          <a:latin typeface="Arial" charset="0"/>
                        </a:rPr>
                        <a:t>(TP)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b</a:t>
                      </a:r>
                      <a:br>
                        <a:rPr kumimoji="0" lang="en-US" sz="2000" b="0" i="0" u="none" strike="noStrike" cap="none" normalizeH="0" baseline="0">
                          <a:ln>
                            <a:noFill/>
                          </a:ln>
                          <a:solidFill>
                            <a:schemeClr val="tx1"/>
                          </a:solidFill>
                          <a:effectLst/>
                          <a:latin typeface="Arial" charset="0"/>
                        </a:rPr>
                      </a:br>
                      <a:r>
                        <a:rPr kumimoji="0" lang="en-US" sz="2000" b="0" i="0" u="none" strike="noStrike" cap="none" normalizeH="0" baseline="0">
                          <a:ln>
                            <a:noFill/>
                          </a:ln>
                          <a:solidFill>
                            <a:srgbClr val="FF0000"/>
                          </a:solidFill>
                          <a:effectLst/>
                          <a:latin typeface="Arial" charset="0"/>
                        </a:rPr>
                        <a:t>(FN)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798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a:t>
                      </a:r>
                      <a:br>
                        <a:rPr kumimoji="0" lang="en-US" sz="2000" b="0" i="0" u="none" strike="noStrike" cap="none" normalizeH="0" baseline="0">
                          <a:ln>
                            <a:noFill/>
                          </a:ln>
                          <a:solidFill>
                            <a:schemeClr val="tx1"/>
                          </a:solidFill>
                          <a:effectLst/>
                          <a:latin typeface="Arial" charset="0"/>
                        </a:rPr>
                      </a:br>
                      <a:r>
                        <a:rPr kumimoji="0" lang="en-US" sz="2000" b="0" i="0" u="none" strike="noStrike" cap="none" normalizeH="0" baseline="0">
                          <a:ln>
                            <a:noFill/>
                          </a:ln>
                          <a:solidFill>
                            <a:srgbClr val="FF0000"/>
                          </a:solidFill>
                          <a:effectLst/>
                          <a:latin typeface="Arial" charset="0"/>
                        </a:rPr>
                        <a:t>(FP)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d</a:t>
                      </a:r>
                      <a:br>
                        <a:rPr kumimoji="0" lang="en-US" sz="2000" b="0" i="0" u="none" strike="noStrike" cap="none" normalizeH="0" baseline="0" dirty="0">
                          <a:ln>
                            <a:noFill/>
                          </a:ln>
                          <a:solidFill>
                            <a:schemeClr val="tx1"/>
                          </a:solidFill>
                          <a:effectLst/>
                          <a:latin typeface="Arial" charset="0"/>
                        </a:rPr>
                      </a:br>
                      <a:r>
                        <a:rPr kumimoji="0" lang="en-US" sz="2000" b="0" i="0" u="none" strike="noStrike" kern="1200" cap="none" normalizeH="0" baseline="0" dirty="0">
                          <a:ln>
                            <a:noFill/>
                          </a:ln>
                          <a:solidFill>
                            <a:schemeClr val="tx1"/>
                          </a:solidFill>
                          <a:effectLst/>
                          <a:latin typeface="Arial" charset="0"/>
                          <a:ea typeface="+mn-ea"/>
                          <a:cs typeface="+mn-cs"/>
                        </a:rPr>
                        <a:t>(TN)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6171" name="Object 27"/>
          <p:cNvGraphicFramePr>
            <a:graphicFrameLocks noChangeAspect="1"/>
          </p:cNvGraphicFramePr>
          <p:nvPr>
            <p:extLst>
              <p:ext uri="{D42A27DB-BD31-4B8C-83A1-F6EECF244321}">
                <p14:modId xmlns:p14="http://schemas.microsoft.com/office/powerpoint/2010/main" val="2015547003"/>
              </p:ext>
            </p:extLst>
          </p:nvPr>
        </p:nvGraphicFramePr>
        <p:xfrm>
          <a:off x="2016184" y="5539432"/>
          <a:ext cx="6672104" cy="853393"/>
        </p:xfrm>
        <a:graphic>
          <a:graphicData uri="http://schemas.openxmlformats.org/presentationml/2006/ole">
            <mc:AlternateContent xmlns:mc="http://schemas.openxmlformats.org/markup-compatibility/2006">
              <mc:Choice xmlns:v="urn:schemas-microsoft-com:vml" Requires="v">
                <p:oleObj spid="_x0000_s2121" name="Equation" r:id="rId3" imgW="5664200" imgH="723900" progId="Equation.3">
                  <p:embed/>
                </p:oleObj>
              </mc:Choice>
              <mc:Fallback>
                <p:oleObj name="Equation" r:id="rId3" imgW="5664200" imgH="723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84" y="5539432"/>
                        <a:ext cx="6672104" cy="853393"/>
                      </a:xfrm>
                      <a:prstGeom prst="rect">
                        <a:avLst/>
                      </a:prstGeom>
                      <a:noFill/>
                      <a:ln>
                        <a:noFill/>
                      </a:ln>
                      <a:effectLst/>
                      <a:extLst/>
                    </p:spPr>
                  </p:pic>
                </p:oleObj>
              </mc:Fallback>
            </mc:AlternateContent>
          </a:graphicData>
        </a:graphic>
      </p:graphicFrame>
      <p:pic>
        <p:nvPicPr>
          <p:cNvPr id="3" name="Picture 2"/>
          <p:cNvPicPr>
            <a:picLocks noChangeAspect="1"/>
          </p:cNvPicPr>
          <p:nvPr/>
        </p:nvPicPr>
        <p:blipFill>
          <a:blip r:embed="rId5"/>
          <a:stretch>
            <a:fillRect/>
          </a:stretch>
        </p:blipFill>
        <p:spPr>
          <a:xfrm>
            <a:off x="642017" y="3691949"/>
            <a:ext cx="4562475" cy="914400"/>
          </a:xfrm>
          <a:prstGeom prst="rect">
            <a:avLst/>
          </a:prstGeom>
        </p:spPr>
      </p:pic>
      <p:pic>
        <p:nvPicPr>
          <p:cNvPr id="4" name="Picture 3"/>
          <p:cNvPicPr>
            <a:picLocks noChangeAspect="1"/>
          </p:cNvPicPr>
          <p:nvPr/>
        </p:nvPicPr>
        <p:blipFill>
          <a:blip r:embed="rId6"/>
          <a:stretch>
            <a:fillRect/>
          </a:stretch>
        </p:blipFill>
        <p:spPr>
          <a:xfrm>
            <a:off x="727742" y="2865277"/>
            <a:ext cx="4476750" cy="752475"/>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p14:cNvContentPartPr/>
              <p14:nvPr/>
            </p14:nvContentPartPr>
            <p14:xfrm>
              <a:off x="1241280" y="1903680"/>
              <a:ext cx="10687680" cy="4434840"/>
            </p14:xfrm>
          </p:contentPart>
        </mc:Choice>
        <mc:Fallback xmlns="">
          <p:pic>
            <p:nvPicPr>
              <p:cNvPr id="2" name="Ink 1"/>
              <p:cNvPicPr/>
              <p:nvPr/>
            </p:nvPicPr>
            <p:blipFill>
              <a:blip r:embed="rId8"/>
              <a:stretch>
                <a:fillRect/>
              </a:stretch>
            </p:blipFill>
            <p:spPr>
              <a:xfrm>
                <a:off x="1230480" y="1893600"/>
                <a:ext cx="10709640" cy="4452480"/>
              </a:xfrm>
              <a:prstGeom prst="rect">
                <a:avLst/>
              </a:prstGeom>
            </p:spPr>
          </p:pic>
        </mc:Fallback>
      </mc:AlternateContent>
    </p:spTree>
    <p:extLst>
      <p:ext uri="{BB962C8B-B14F-4D97-AF65-F5344CB8AC3E}">
        <p14:creationId xmlns:p14="http://schemas.microsoft.com/office/powerpoint/2010/main" val="3210071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chor="ctr"/>
          <a:lstStyle/>
          <a:p>
            <a:r>
              <a:rPr lang="en-US" altLang="en-US" sz="3600" dirty="0">
                <a:latin typeface="Cambria" panose="02040503050406030204" pitchFamily="18" charset="0"/>
                <a:ea typeface="Cambria" panose="02040503050406030204" pitchFamily="18" charset="0"/>
              </a:rPr>
              <a:t>Problem with Accuracy</a:t>
            </a:r>
          </a:p>
        </p:txBody>
      </p:sp>
      <p:sp>
        <p:nvSpPr>
          <p:cNvPr id="8195" name="Rectangle 3"/>
          <p:cNvSpPr>
            <a:spLocks noGrp="1" noChangeArrowheads="1"/>
          </p:cNvSpPr>
          <p:nvPr>
            <p:ph idx="1"/>
          </p:nvPr>
        </p:nvSpPr>
        <p:spPr/>
        <p:txBody>
          <a:bodyPr/>
          <a:lstStyle/>
          <a:p>
            <a:pPr>
              <a:lnSpc>
                <a:spcPct val="90000"/>
              </a:lnSpc>
            </a:pPr>
            <a:r>
              <a:rPr lang="en-US" altLang="en-US" sz="2400" dirty="0"/>
              <a:t>Consider a 2-class problem</a:t>
            </a:r>
          </a:p>
          <a:p>
            <a:pPr lvl="1">
              <a:lnSpc>
                <a:spcPct val="90000"/>
              </a:lnSpc>
            </a:pPr>
            <a:r>
              <a:rPr lang="en-US" altLang="en-US" sz="1800" dirty="0"/>
              <a:t>Number of Class NO examples = 990</a:t>
            </a:r>
          </a:p>
          <a:p>
            <a:pPr lvl="1">
              <a:lnSpc>
                <a:spcPct val="90000"/>
              </a:lnSpc>
            </a:pPr>
            <a:r>
              <a:rPr lang="en-US" altLang="en-US" sz="1800" dirty="0"/>
              <a:t>Number of Class YES examples = 10</a:t>
            </a:r>
            <a:endParaRPr lang="en-US" altLang="en-US" sz="2400" dirty="0"/>
          </a:p>
          <a:p>
            <a:pPr>
              <a:lnSpc>
                <a:spcPct val="90000"/>
              </a:lnSpc>
            </a:pPr>
            <a:r>
              <a:rPr lang="en-US" altLang="en-US" sz="2400" dirty="0"/>
              <a:t>If a model predicts everything to be class NO, accuracy is 990/1000 = 99 %</a:t>
            </a:r>
          </a:p>
          <a:p>
            <a:pPr lvl="1">
              <a:lnSpc>
                <a:spcPct val="90000"/>
              </a:lnSpc>
            </a:pPr>
            <a:r>
              <a:rPr lang="en-US" altLang="en-US" sz="1800" dirty="0"/>
              <a:t>This is misleading because this trivial model does not detect any class YES example</a:t>
            </a:r>
          </a:p>
          <a:p>
            <a:pPr lvl="1">
              <a:lnSpc>
                <a:spcPct val="90000"/>
              </a:lnSpc>
            </a:pPr>
            <a:r>
              <a:rPr lang="en-US" altLang="en-US" sz="1800" dirty="0"/>
              <a:t>Detecting the rare class is usually more interesting (e.g., frauds, intrusions, defects, </a:t>
            </a:r>
            <a:r>
              <a:rPr lang="en-US" altLang="en-US" sz="1800" dirty="0" err="1"/>
              <a:t>etc</a:t>
            </a:r>
            <a:r>
              <a:rPr lang="en-US" altLang="en-US" sz="1800" dirty="0"/>
              <a:t>)</a:t>
            </a:r>
          </a:p>
        </p:txBody>
      </p:sp>
      <p:graphicFrame>
        <p:nvGraphicFramePr>
          <p:cNvPr id="4" name="Group 4"/>
          <p:cNvGraphicFramePr>
            <a:graphicFrameLocks noGrp="1"/>
          </p:cNvGraphicFramePr>
          <p:nvPr>
            <p:extLst>
              <p:ext uri="{D42A27DB-BD31-4B8C-83A1-F6EECF244321}">
                <p14:modId xmlns:p14="http://schemas.microsoft.com/office/powerpoint/2010/main" val="731231438"/>
              </p:ext>
            </p:extLst>
          </p:nvPr>
        </p:nvGraphicFramePr>
        <p:xfrm>
          <a:off x="2804160" y="3949716"/>
          <a:ext cx="6096000" cy="2651905"/>
        </p:xfrm>
        <a:graphic>
          <a:graphicData uri="http://schemas.openxmlformats.org/drawingml/2006/table">
            <a:tbl>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62060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PREDICTED CLASS</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64447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
                      </a:r>
                      <a:br>
                        <a:rPr kumimoji="0" lang="en-US" sz="2400" b="0" i="0" u="none" strike="noStrike" cap="none" normalizeH="0" baseline="0">
                          <a:ln>
                            <a:noFill/>
                          </a:ln>
                          <a:solidFill>
                            <a:schemeClr val="tx1"/>
                          </a:solidFill>
                          <a:effectLst/>
                          <a:latin typeface="Arial" charset="0"/>
                        </a:rPr>
                      </a:br>
                      <a:endParaRPr kumimoji="0" lang="en-US" sz="2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ACTUAL</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CLASS</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58799">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2802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990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pic>
        <p:nvPicPr>
          <p:cNvPr id="2" name="Picture 1"/>
          <p:cNvPicPr>
            <a:picLocks noChangeAspect="1"/>
          </p:cNvPicPr>
          <p:nvPr/>
        </p:nvPicPr>
        <p:blipFill>
          <a:blip r:embed="rId2"/>
          <a:stretch>
            <a:fillRect/>
          </a:stretch>
        </p:blipFill>
        <p:spPr>
          <a:xfrm>
            <a:off x="7563172" y="173381"/>
            <a:ext cx="2673976" cy="118909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191040" y="732240"/>
              <a:ext cx="7430400" cy="5715000"/>
            </p14:xfrm>
          </p:contentPart>
        </mc:Choice>
        <mc:Fallback xmlns="">
          <p:pic>
            <p:nvPicPr>
              <p:cNvPr id="5" name="Ink 4"/>
              <p:cNvPicPr/>
              <p:nvPr/>
            </p:nvPicPr>
            <p:blipFill>
              <a:blip r:embed="rId4"/>
              <a:stretch>
                <a:fillRect/>
              </a:stretch>
            </p:blipFill>
            <p:spPr>
              <a:xfrm>
                <a:off x="3180600" y="718200"/>
                <a:ext cx="7450560" cy="5738760"/>
              </a:xfrm>
              <a:prstGeom prst="rect">
                <a:avLst/>
              </a:prstGeom>
            </p:spPr>
          </p:pic>
        </mc:Fallback>
      </mc:AlternateContent>
    </p:spTree>
    <p:extLst>
      <p:ext uri="{BB962C8B-B14F-4D97-AF65-F5344CB8AC3E}">
        <p14:creationId xmlns:p14="http://schemas.microsoft.com/office/powerpoint/2010/main" val="2579254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98928"/>
            <a:ext cx="4327300" cy="850106"/>
          </a:xfrm>
        </p:spPr>
        <p:txBody>
          <a:bodyPr anchor="ctr"/>
          <a:lstStyle/>
          <a:p>
            <a:r>
              <a:rPr lang="en-US" sz="3200" dirty="0">
                <a:latin typeface="Cambria" panose="02040503050406030204" pitchFamily="18" charset="0"/>
                <a:ea typeface="Cambria" panose="02040503050406030204" pitchFamily="18" charset="0"/>
              </a:rPr>
              <a:t>Which model is better?</a:t>
            </a:r>
          </a:p>
        </p:txBody>
      </p:sp>
      <p:graphicFrame>
        <p:nvGraphicFramePr>
          <p:cNvPr id="4" name="Group 4"/>
          <p:cNvGraphicFramePr>
            <a:graphicFrameLocks noGrp="1"/>
          </p:cNvGraphicFramePr>
          <p:nvPr>
            <p:extLst>
              <p:ext uri="{D42A27DB-BD31-4B8C-83A1-F6EECF244321}">
                <p14:modId xmlns:p14="http://schemas.microsoft.com/office/powerpoint/2010/main" val="1683646510"/>
              </p:ext>
            </p:extLst>
          </p:nvPr>
        </p:nvGraphicFramePr>
        <p:xfrm>
          <a:off x="59811" y="2648743"/>
          <a:ext cx="5240635" cy="1688646"/>
        </p:xfrm>
        <a:graphic>
          <a:graphicData uri="http://schemas.openxmlformats.org/drawingml/2006/table">
            <a:tbl>
              <a:tblPr/>
              <a:tblGrid>
                <a:gridCol w="1550047">
                  <a:extLst>
                    <a:ext uri="{9D8B030D-6E8A-4147-A177-3AD203B41FA5}">
                      <a16:colId xmlns:a16="http://schemas.microsoft.com/office/drawing/2014/main" xmlns="" val="20000"/>
                    </a:ext>
                  </a:extLst>
                </a:gridCol>
                <a:gridCol w="1230196">
                  <a:extLst>
                    <a:ext uri="{9D8B030D-6E8A-4147-A177-3AD203B41FA5}">
                      <a16:colId xmlns:a16="http://schemas.microsoft.com/office/drawing/2014/main" xmlns="" val="20001"/>
                    </a:ext>
                  </a:extLst>
                </a:gridCol>
                <a:gridCol w="1230196">
                  <a:extLst>
                    <a:ext uri="{9D8B030D-6E8A-4147-A177-3AD203B41FA5}">
                      <a16:colId xmlns:a16="http://schemas.microsoft.com/office/drawing/2014/main" xmlns="" val="20002"/>
                    </a:ext>
                  </a:extLst>
                </a:gridCol>
                <a:gridCol w="1230196">
                  <a:extLst>
                    <a:ext uri="{9D8B030D-6E8A-4147-A177-3AD203B41FA5}">
                      <a16:colId xmlns:a16="http://schemas.microsoft.com/office/drawing/2014/main" xmlns="" val="20003"/>
                    </a:ext>
                  </a:extLst>
                </a:gridCol>
              </a:tblGrid>
              <a:tr h="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PREDICTED </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81695">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ACTUAL</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Class=Y</a:t>
                      </a: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Class=N</a:t>
                      </a: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169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Class=Y</a:t>
                      </a: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890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Class=N</a:t>
                      </a: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990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5" name="Group 4"/>
          <p:cNvGraphicFramePr>
            <a:graphicFrameLocks noGrp="1"/>
          </p:cNvGraphicFramePr>
          <p:nvPr>
            <p:extLst>
              <p:ext uri="{D42A27DB-BD31-4B8C-83A1-F6EECF244321}">
                <p14:modId xmlns:p14="http://schemas.microsoft.com/office/powerpoint/2010/main" val="1317118816"/>
              </p:ext>
            </p:extLst>
          </p:nvPr>
        </p:nvGraphicFramePr>
        <p:xfrm>
          <a:off x="98201" y="4582169"/>
          <a:ext cx="5583848" cy="1921384"/>
        </p:xfrm>
        <a:graphic>
          <a:graphicData uri="http://schemas.openxmlformats.org/drawingml/2006/table">
            <a:tbl>
              <a:tblPr/>
              <a:tblGrid>
                <a:gridCol w="1395962">
                  <a:extLst>
                    <a:ext uri="{9D8B030D-6E8A-4147-A177-3AD203B41FA5}">
                      <a16:colId xmlns:a16="http://schemas.microsoft.com/office/drawing/2014/main" xmlns="" val="20000"/>
                    </a:ext>
                  </a:extLst>
                </a:gridCol>
                <a:gridCol w="1395962">
                  <a:extLst>
                    <a:ext uri="{9D8B030D-6E8A-4147-A177-3AD203B41FA5}">
                      <a16:colId xmlns:a16="http://schemas.microsoft.com/office/drawing/2014/main" xmlns="" val="20001"/>
                    </a:ext>
                  </a:extLst>
                </a:gridCol>
                <a:gridCol w="1395962">
                  <a:extLst>
                    <a:ext uri="{9D8B030D-6E8A-4147-A177-3AD203B41FA5}">
                      <a16:colId xmlns:a16="http://schemas.microsoft.com/office/drawing/2014/main" xmlns="" val="20002"/>
                    </a:ext>
                  </a:extLst>
                </a:gridCol>
                <a:gridCol w="1395962">
                  <a:extLst>
                    <a:ext uri="{9D8B030D-6E8A-4147-A177-3AD203B41FA5}">
                      <a16:colId xmlns:a16="http://schemas.microsoft.com/office/drawing/2014/main" xmlns="" val="20003"/>
                    </a:ext>
                  </a:extLst>
                </a:gridCol>
              </a:tblGrid>
              <a:tr h="517463">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PREDICTED </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48471">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ACTUAL</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Class=Y</a:t>
                      </a: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Class=N</a:t>
                      </a: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4847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Class=Y</a:t>
                      </a: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06979">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Class=N</a:t>
                      </a: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rgbClr val="FF0000"/>
                          </a:solidFill>
                          <a:effectLst/>
                          <a:latin typeface="Arial" charset="0"/>
                        </a:rPr>
                        <a:t>500</a:t>
                      </a:r>
                      <a:endParaRPr kumimoji="0" lang="en-US" sz="2000" b="0" i="0" u="none" strike="noStrike" cap="none" normalizeH="0" baseline="0" dirty="0">
                        <a:ln>
                          <a:noFill/>
                        </a:ln>
                        <a:solidFill>
                          <a:srgbClr val="FF0000"/>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smtClean="0">
                          <a:ln>
                            <a:noFill/>
                          </a:ln>
                          <a:solidFill>
                            <a:srgbClr val="FF0000"/>
                          </a:solidFill>
                          <a:effectLst/>
                          <a:latin typeface="Arial" charset="0"/>
                        </a:rPr>
                        <a:t>490</a:t>
                      </a:r>
                      <a:endParaRPr kumimoji="0" lang="en-US" sz="2000" b="0" i="0" u="none" strike="noStrike" cap="none" normalizeH="0" baseline="0" dirty="0">
                        <a:ln>
                          <a:noFill/>
                        </a:ln>
                        <a:solidFill>
                          <a:srgbClr val="FF0000"/>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7" name="TextBox 6"/>
          <p:cNvSpPr txBox="1"/>
          <p:nvPr/>
        </p:nvSpPr>
        <p:spPr>
          <a:xfrm>
            <a:off x="6107137" y="3794863"/>
            <a:ext cx="1826141" cy="369332"/>
          </a:xfrm>
          <a:prstGeom prst="rect">
            <a:avLst/>
          </a:prstGeom>
          <a:noFill/>
        </p:spPr>
        <p:txBody>
          <a:bodyPr wrap="square" rtlCol="0">
            <a:spAutoFit/>
          </a:bodyPr>
          <a:lstStyle/>
          <a:p>
            <a:r>
              <a:rPr lang="en-US" dirty="0"/>
              <a:t>Accuracy: 99%</a:t>
            </a:r>
          </a:p>
        </p:txBody>
      </p:sp>
      <p:sp>
        <p:nvSpPr>
          <p:cNvPr id="8" name="TextBox 7"/>
          <p:cNvSpPr txBox="1"/>
          <p:nvPr/>
        </p:nvSpPr>
        <p:spPr>
          <a:xfrm>
            <a:off x="6245625" y="5945629"/>
            <a:ext cx="1826141" cy="369332"/>
          </a:xfrm>
          <a:prstGeom prst="rect">
            <a:avLst/>
          </a:prstGeom>
          <a:noFill/>
        </p:spPr>
        <p:txBody>
          <a:bodyPr wrap="square" rtlCol="0">
            <a:spAutoFit/>
          </a:bodyPr>
          <a:lstStyle/>
          <a:p>
            <a:r>
              <a:rPr lang="en-US" dirty="0"/>
              <a:t>Accuracy: 50%</a:t>
            </a:r>
          </a:p>
        </p:txBody>
      </p:sp>
      <p:pic>
        <p:nvPicPr>
          <p:cNvPr id="12" name="Google Shape;3519;p41"/>
          <p:cNvPicPr preferRelativeResize="0"/>
          <p:nvPr/>
        </p:nvPicPr>
        <p:blipFill>
          <a:blip r:embed="rId2">
            <a:alphaModFix/>
          </a:blip>
          <a:stretch>
            <a:fillRect/>
          </a:stretch>
        </p:blipFill>
        <p:spPr>
          <a:xfrm>
            <a:off x="5785766" y="2648743"/>
            <a:ext cx="4572000" cy="798000"/>
          </a:xfrm>
          <a:prstGeom prst="rect">
            <a:avLst/>
          </a:prstGeom>
          <a:noFill/>
          <a:ln>
            <a:noFill/>
          </a:ln>
        </p:spPr>
      </p:pic>
      <p:pic>
        <p:nvPicPr>
          <p:cNvPr id="13" name="Google Shape;3520;p41"/>
          <p:cNvPicPr preferRelativeResize="0"/>
          <p:nvPr/>
        </p:nvPicPr>
        <p:blipFill>
          <a:blip r:embed="rId3">
            <a:alphaModFix/>
          </a:blip>
          <a:stretch>
            <a:fillRect/>
          </a:stretch>
        </p:blipFill>
        <p:spPr>
          <a:xfrm>
            <a:off x="6016296" y="4935930"/>
            <a:ext cx="2995481" cy="798000"/>
          </a:xfrm>
          <a:prstGeom prst="rect">
            <a:avLst/>
          </a:prstGeom>
          <a:noFill/>
          <a:ln>
            <a:noFill/>
          </a:ln>
        </p:spPr>
      </p:pic>
      <p:graphicFrame>
        <p:nvGraphicFramePr>
          <p:cNvPr id="14" name="Google Shape;3512;p41"/>
          <p:cNvGraphicFramePr/>
          <p:nvPr>
            <p:extLst>
              <p:ext uri="{D42A27DB-BD31-4B8C-83A1-F6EECF244321}">
                <p14:modId xmlns:p14="http://schemas.microsoft.com/office/powerpoint/2010/main" val="2788451496"/>
              </p:ext>
            </p:extLst>
          </p:nvPr>
        </p:nvGraphicFramePr>
        <p:xfrm>
          <a:off x="9946250" y="158244"/>
          <a:ext cx="2245750" cy="2202340"/>
        </p:xfrm>
        <a:graphic>
          <a:graphicData uri="http://schemas.openxmlformats.org/drawingml/2006/table">
            <a:tbl>
              <a:tblPr firstRow="1" bandRow="1">
                <a:noFill/>
              </a:tblPr>
              <a:tblGrid>
                <a:gridCol w="1143000"/>
                <a:gridCol w="1102750"/>
              </a:tblGrid>
              <a:tr h="316875">
                <a:tc gridSpan="2">
                  <a:txBody>
                    <a:bodyPr/>
                    <a:lstStyle/>
                    <a:p>
                      <a:pPr marL="0" marR="0" lvl="0" indent="0" algn="ctr" rtl="0">
                        <a:spcBef>
                          <a:spcPts val="0"/>
                        </a:spcBef>
                        <a:spcAft>
                          <a:spcPts val="0"/>
                        </a:spcAft>
                        <a:buNone/>
                      </a:pPr>
                      <a:r>
                        <a:rPr lang="en-US" sz="1600" b="1">
                          <a:latin typeface="Arial"/>
                          <a:ea typeface="Arial"/>
                          <a:cs typeface="Arial"/>
                          <a:sym typeface="Arial"/>
                        </a:rPr>
                        <a:t>Unseen Data</a:t>
                      </a:r>
                      <a:endParaRPr sz="1600" b="1">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r>
              <a:tr h="813525">
                <a:tc>
                  <a:txBody>
                    <a:bodyPr/>
                    <a:lstStyle/>
                    <a:p>
                      <a:pPr marL="0" marR="0" lvl="0" indent="0" algn="ctr" rtl="0">
                        <a:spcBef>
                          <a:spcPts val="0"/>
                        </a:spcBef>
                        <a:spcAft>
                          <a:spcPts val="0"/>
                        </a:spcAft>
                        <a:buNone/>
                      </a:pPr>
                      <a:r>
                        <a:rPr lang="en-US" sz="1600" b="1">
                          <a:latin typeface="Arial"/>
                          <a:ea typeface="Arial"/>
                          <a:cs typeface="Arial"/>
                          <a:sym typeface="Arial"/>
                        </a:rPr>
                        <a:t>Mileage</a:t>
                      </a:r>
                      <a:endParaRPr/>
                    </a:p>
                    <a:p>
                      <a:pPr marL="0" marR="0" lvl="0" indent="0" algn="ctr" rtl="0">
                        <a:spcBef>
                          <a:spcPts val="0"/>
                        </a:spcBef>
                        <a:spcAft>
                          <a:spcPts val="0"/>
                        </a:spcAft>
                        <a:buNone/>
                      </a:pPr>
                      <a:r>
                        <a:rPr lang="en-US" sz="1600" b="1">
                          <a:latin typeface="Arial"/>
                          <a:ea typeface="Arial"/>
                          <a:cs typeface="Arial"/>
                          <a:sym typeface="Arial"/>
                        </a:rPr>
                        <a:t>(in </a:t>
                      </a:r>
                      <a:r>
                        <a:rPr lang="en-US" sz="1600" b="1" i="0">
                          <a:solidFill>
                            <a:schemeClr val="dk1"/>
                          </a:solidFill>
                          <a:latin typeface="Arial"/>
                          <a:ea typeface="Arial"/>
                          <a:cs typeface="Arial"/>
                          <a:sym typeface="Arial"/>
                        </a:rPr>
                        <a:t>kmpl</a:t>
                      </a:r>
                      <a:r>
                        <a:rPr lang="en-US" sz="1600" b="0" i="0">
                          <a:solidFill>
                            <a:schemeClr val="dk1"/>
                          </a:solidFill>
                          <a:latin typeface="Arial"/>
                          <a:ea typeface="Arial"/>
                          <a:cs typeface="Arial"/>
                          <a:sym typeface="Arial"/>
                        </a:rPr>
                        <a:t>)</a:t>
                      </a:r>
                      <a:endParaRPr sz="1600" b="1">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i="1">
                          <a:latin typeface="Arial"/>
                          <a:ea typeface="Arial"/>
                          <a:cs typeface="Arial"/>
                          <a:sym typeface="Arial"/>
                        </a:rPr>
                        <a:t>Car Price</a:t>
                      </a:r>
                      <a:endParaRPr/>
                    </a:p>
                    <a:p>
                      <a:pPr marL="0" marR="0" lvl="0" indent="0" algn="ctr" rtl="0">
                        <a:spcBef>
                          <a:spcPts val="0"/>
                        </a:spcBef>
                        <a:spcAft>
                          <a:spcPts val="0"/>
                        </a:spcAft>
                        <a:buNone/>
                      </a:pPr>
                      <a:r>
                        <a:rPr lang="en-US" sz="1600" b="1" i="1">
                          <a:latin typeface="Arial"/>
                          <a:ea typeface="Arial"/>
                          <a:cs typeface="Arial"/>
                          <a:sym typeface="Arial"/>
                        </a:rPr>
                        <a:t>(in cr)</a:t>
                      </a:r>
                      <a:endParaRPr sz="1600" b="1" i="1">
                        <a:latin typeface="Arial"/>
                        <a:ea typeface="Arial"/>
                        <a:cs typeface="Arial"/>
                        <a:sym typeface="Aria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r>
              <a:tr h="351175">
                <a:tc>
                  <a:txBody>
                    <a:bodyPr/>
                    <a:lstStyle/>
                    <a:p>
                      <a:pPr marL="0" marR="0" lvl="0" indent="0" algn="ctr" rtl="0">
                        <a:spcBef>
                          <a:spcPts val="0"/>
                        </a:spcBef>
                        <a:spcAft>
                          <a:spcPts val="0"/>
                        </a:spcAft>
                        <a:buNone/>
                      </a:pPr>
                      <a:r>
                        <a:rPr lang="en-US" sz="1600">
                          <a:latin typeface="Arial"/>
                          <a:ea typeface="Arial"/>
                          <a:cs typeface="Arial"/>
                          <a:sym typeface="Arial"/>
                        </a:rPr>
                        <a:t>7.5</a:t>
                      </a:r>
                      <a:endParaRPr sz="16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600">
                          <a:latin typeface="Arial"/>
                          <a:ea typeface="Arial"/>
                          <a:cs typeface="Arial"/>
                          <a:sym typeface="Arial"/>
                        </a:rPr>
                        <a:t>High</a:t>
                      </a:r>
                      <a:endParaRPr sz="1600">
                        <a:latin typeface="Arial"/>
                        <a:ea typeface="Arial"/>
                        <a:cs typeface="Arial"/>
                        <a:sym typeface="Aria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solidFill>
                      <a:srgbClr val="F2F2F2"/>
                    </a:solidFill>
                  </a:tcPr>
                </a:tc>
              </a:tr>
              <a:tr h="351175">
                <a:tc>
                  <a:txBody>
                    <a:bodyPr/>
                    <a:lstStyle/>
                    <a:p>
                      <a:pPr marL="0" marR="0" lvl="0" indent="0" algn="ctr" rtl="0">
                        <a:spcBef>
                          <a:spcPts val="0"/>
                        </a:spcBef>
                        <a:spcAft>
                          <a:spcPts val="0"/>
                        </a:spcAft>
                        <a:buNone/>
                      </a:pPr>
                      <a:r>
                        <a:rPr lang="en-US" sz="1600">
                          <a:latin typeface="Arial"/>
                          <a:ea typeface="Arial"/>
                          <a:cs typeface="Arial"/>
                          <a:sym typeface="Arial"/>
                        </a:rPr>
                        <a:t>10</a:t>
                      </a:r>
                      <a:endParaRPr sz="16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1600">
                          <a:latin typeface="Arial"/>
                          <a:ea typeface="Arial"/>
                          <a:cs typeface="Arial"/>
                          <a:sym typeface="Arial"/>
                        </a:rPr>
                        <a:t>Low</a:t>
                      </a:r>
                      <a:endParaRPr sz="1600">
                        <a:latin typeface="Arial"/>
                        <a:ea typeface="Arial"/>
                        <a:cs typeface="Arial"/>
                        <a:sym typeface="Arial"/>
                      </a:endParaRPr>
                    </a:p>
                  </a:txBody>
                  <a:tcPr marL="91450" marR="91450" marT="45725" marB="45725">
                    <a:lnR w="12700" cap="flat" cmpd="sng">
                      <a:solidFill>
                        <a:schemeClr val="dk1"/>
                      </a:solidFill>
                      <a:prstDash val="solid"/>
                      <a:round/>
                      <a:headEnd type="none" w="sm" len="sm"/>
                      <a:tailEnd type="none" w="sm" len="sm"/>
                    </a:lnR>
                    <a:solidFill>
                      <a:srgbClr val="F2F2F2"/>
                    </a:solidFill>
                  </a:tcPr>
                </a:tc>
              </a:tr>
              <a:tr h="351175">
                <a:tc>
                  <a:txBody>
                    <a:bodyPr/>
                    <a:lstStyle/>
                    <a:p>
                      <a:pPr marL="0" marR="0" lvl="0" indent="0" algn="ctr" rtl="0">
                        <a:spcBef>
                          <a:spcPts val="0"/>
                        </a:spcBef>
                        <a:spcAft>
                          <a:spcPts val="0"/>
                        </a:spcAft>
                        <a:buNone/>
                      </a:pPr>
                      <a:r>
                        <a:rPr lang="en-US" sz="1600">
                          <a:latin typeface="Arial"/>
                          <a:ea typeface="Arial"/>
                          <a:cs typeface="Arial"/>
                          <a:sym typeface="Arial"/>
                        </a:rPr>
                        <a:t>….</a:t>
                      </a:r>
                      <a:endParaRPr sz="16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Arial"/>
                          <a:ea typeface="Arial"/>
                          <a:cs typeface="Arial"/>
                          <a:sym typeface="Arial"/>
                        </a:rPr>
                        <a:t>…..</a:t>
                      </a:r>
                      <a:endParaRPr sz="1600" dirty="0">
                        <a:latin typeface="Arial"/>
                        <a:ea typeface="Arial"/>
                        <a:cs typeface="Arial"/>
                        <a:sym typeface="Aria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rgbClr val="F2F2F2"/>
                    </a:solidFill>
                  </a:tcPr>
                </a:tc>
              </a:tr>
            </a:tbl>
          </a:graphicData>
        </a:graphic>
      </p:graphicFrame>
      <p:graphicFrame>
        <p:nvGraphicFramePr>
          <p:cNvPr id="15" name="Google Shape;3513;p41"/>
          <p:cNvGraphicFramePr/>
          <p:nvPr>
            <p:extLst>
              <p:ext uri="{D42A27DB-BD31-4B8C-83A1-F6EECF244321}">
                <p14:modId xmlns:p14="http://schemas.microsoft.com/office/powerpoint/2010/main" val="1206168614"/>
              </p:ext>
            </p:extLst>
          </p:nvPr>
        </p:nvGraphicFramePr>
        <p:xfrm>
          <a:off x="7318556" y="87599"/>
          <a:ext cx="2245750" cy="2272985"/>
        </p:xfrm>
        <a:graphic>
          <a:graphicData uri="http://schemas.openxmlformats.org/drawingml/2006/table">
            <a:tbl>
              <a:tblPr firstRow="1" bandRow="1">
                <a:noFill/>
              </a:tblPr>
              <a:tblGrid>
                <a:gridCol w="1143000"/>
                <a:gridCol w="1102750"/>
              </a:tblGrid>
              <a:tr h="400358">
                <a:tc>
                  <a:txBody>
                    <a:bodyPr/>
                    <a:lstStyle/>
                    <a:p>
                      <a:pPr marL="0" marR="0" lvl="0" indent="0" algn="ctr" rtl="0">
                        <a:spcBef>
                          <a:spcPts val="0"/>
                        </a:spcBef>
                        <a:spcAft>
                          <a:spcPts val="0"/>
                        </a:spcAft>
                        <a:buNone/>
                      </a:pPr>
                      <a:r>
                        <a:rPr lang="en-US" sz="1600" b="1" dirty="0">
                          <a:latin typeface="Arial"/>
                          <a:ea typeface="Arial"/>
                          <a:cs typeface="Arial"/>
                          <a:sym typeface="Arial"/>
                        </a:rPr>
                        <a:t>Mileage</a:t>
                      </a:r>
                      <a:endParaRPr dirty="0"/>
                    </a:p>
                    <a:p>
                      <a:pPr marL="0" marR="0" lvl="0" indent="0" algn="ctr" rtl="0">
                        <a:spcBef>
                          <a:spcPts val="0"/>
                        </a:spcBef>
                        <a:spcAft>
                          <a:spcPts val="0"/>
                        </a:spcAft>
                        <a:buNone/>
                      </a:pPr>
                      <a:r>
                        <a:rPr lang="en-US" sz="1600" b="1" dirty="0">
                          <a:latin typeface="Arial"/>
                          <a:ea typeface="Arial"/>
                          <a:cs typeface="Arial"/>
                          <a:sym typeface="Arial"/>
                        </a:rPr>
                        <a:t>(in </a:t>
                      </a:r>
                      <a:r>
                        <a:rPr lang="en-US" sz="1600" b="1" i="0" dirty="0" err="1">
                          <a:solidFill>
                            <a:schemeClr val="dk1"/>
                          </a:solidFill>
                          <a:latin typeface="Arial"/>
                          <a:ea typeface="Arial"/>
                          <a:cs typeface="Arial"/>
                          <a:sym typeface="Arial"/>
                        </a:rPr>
                        <a:t>kmpl</a:t>
                      </a:r>
                      <a:r>
                        <a:rPr lang="en-US" sz="1600" b="0" i="0" dirty="0">
                          <a:solidFill>
                            <a:schemeClr val="dk1"/>
                          </a:solidFill>
                          <a:latin typeface="Arial"/>
                          <a:ea typeface="Arial"/>
                          <a:cs typeface="Arial"/>
                          <a:sym typeface="Arial"/>
                        </a:rPr>
                        <a:t>)</a:t>
                      </a:r>
                      <a:endParaRPr sz="1600" b="1" dirty="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i="1" dirty="0">
                          <a:latin typeface="Arial"/>
                          <a:ea typeface="Arial"/>
                          <a:cs typeface="Arial"/>
                          <a:sym typeface="Arial"/>
                        </a:rPr>
                        <a:t>Car Price</a:t>
                      </a:r>
                      <a:endParaRPr dirty="0"/>
                    </a:p>
                    <a:p>
                      <a:pPr marL="0" marR="0" lvl="0" indent="0" algn="ctr" rtl="0">
                        <a:spcBef>
                          <a:spcPts val="0"/>
                        </a:spcBef>
                        <a:spcAft>
                          <a:spcPts val="0"/>
                        </a:spcAft>
                        <a:buNone/>
                      </a:pPr>
                      <a:r>
                        <a:rPr lang="en-US" sz="1600" b="1" i="1" dirty="0">
                          <a:latin typeface="Arial"/>
                          <a:ea typeface="Arial"/>
                          <a:cs typeface="Arial"/>
                          <a:sym typeface="Arial"/>
                        </a:rPr>
                        <a:t>(in </a:t>
                      </a:r>
                      <a:r>
                        <a:rPr lang="en-US" sz="1600" b="1" i="1" dirty="0" err="1">
                          <a:latin typeface="Arial"/>
                          <a:ea typeface="Arial"/>
                          <a:cs typeface="Arial"/>
                          <a:sym typeface="Arial"/>
                        </a:rPr>
                        <a:t>cr</a:t>
                      </a:r>
                      <a:r>
                        <a:rPr lang="en-US" sz="1600" b="1" i="1" dirty="0">
                          <a:latin typeface="Arial"/>
                          <a:ea typeface="Arial"/>
                          <a:cs typeface="Arial"/>
                          <a:sym typeface="Arial"/>
                        </a:rPr>
                        <a:t>)</a:t>
                      </a:r>
                      <a:endParaRPr sz="1600" b="1" i="1" dirty="0">
                        <a:latin typeface="Arial"/>
                        <a:ea typeface="Arial"/>
                        <a:cs typeface="Arial"/>
                        <a:sym typeface="Aria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r>
              <a:tr h="371575">
                <a:tc>
                  <a:txBody>
                    <a:bodyPr/>
                    <a:lstStyle/>
                    <a:p>
                      <a:pPr marL="0" marR="0" lvl="0" indent="0" algn="ctr" rtl="0">
                        <a:spcBef>
                          <a:spcPts val="0"/>
                        </a:spcBef>
                        <a:spcAft>
                          <a:spcPts val="0"/>
                        </a:spcAft>
                        <a:buNone/>
                      </a:pPr>
                      <a:r>
                        <a:rPr lang="en-US" sz="1600">
                          <a:latin typeface="Arial"/>
                          <a:ea typeface="Arial"/>
                          <a:cs typeface="Arial"/>
                          <a:sym typeface="Arial"/>
                        </a:rPr>
                        <a:t>9.8</a:t>
                      </a:r>
                      <a:endParaRPr sz="16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600">
                          <a:latin typeface="Arial"/>
                          <a:ea typeface="Arial"/>
                          <a:cs typeface="Arial"/>
                          <a:sym typeface="Arial"/>
                        </a:rPr>
                        <a:t>High</a:t>
                      </a:r>
                      <a:endParaRPr sz="1600">
                        <a:latin typeface="Arial"/>
                        <a:ea typeface="Arial"/>
                        <a:cs typeface="Arial"/>
                        <a:sym typeface="Aria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solidFill>
                      <a:srgbClr val="F2F2F2"/>
                    </a:solidFill>
                  </a:tcPr>
                </a:tc>
              </a:tr>
              <a:tr h="371575">
                <a:tc>
                  <a:txBody>
                    <a:bodyPr/>
                    <a:lstStyle/>
                    <a:p>
                      <a:pPr marL="0" marR="0" lvl="0" indent="0" algn="ctr" rtl="0">
                        <a:spcBef>
                          <a:spcPts val="0"/>
                        </a:spcBef>
                        <a:spcAft>
                          <a:spcPts val="0"/>
                        </a:spcAft>
                        <a:buNone/>
                      </a:pPr>
                      <a:r>
                        <a:rPr lang="en-US" sz="1600">
                          <a:latin typeface="Arial"/>
                          <a:ea typeface="Arial"/>
                          <a:cs typeface="Arial"/>
                          <a:sym typeface="Arial"/>
                        </a:rPr>
                        <a:t>9.12</a:t>
                      </a:r>
                      <a:endParaRPr sz="16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1600">
                          <a:latin typeface="Arial"/>
                          <a:ea typeface="Arial"/>
                          <a:cs typeface="Arial"/>
                          <a:sym typeface="Arial"/>
                        </a:rPr>
                        <a:t>Low</a:t>
                      </a:r>
                      <a:endParaRPr sz="1600">
                        <a:latin typeface="Arial"/>
                        <a:ea typeface="Arial"/>
                        <a:cs typeface="Arial"/>
                        <a:sym typeface="Arial"/>
                      </a:endParaRPr>
                    </a:p>
                  </a:txBody>
                  <a:tcPr marL="91450" marR="91450" marT="45725" marB="45725">
                    <a:lnR w="12700" cap="flat" cmpd="sng">
                      <a:solidFill>
                        <a:schemeClr val="dk1"/>
                      </a:solidFill>
                      <a:prstDash val="solid"/>
                      <a:round/>
                      <a:headEnd type="none" w="sm" len="sm"/>
                      <a:tailEnd type="none" w="sm" len="sm"/>
                    </a:lnR>
                    <a:solidFill>
                      <a:srgbClr val="F2F2F2"/>
                    </a:solidFill>
                  </a:tcPr>
                </a:tc>
              </a:tr>
              <a:tr h="371575">
                <a:tc>
                  <a:txBody>
                    <a:bodyPr/>
                    <a:lstStyle/>
                    <a:p>
                      <a:pPr marL="0" marR="0" lvl="0" indent="0" algn="ctr" rtl="0">
                        <a:spcBef>
                          <a:spcPts val="0"/>
                        </a:spcBef>
                        <a:spcAft>
                          <a:spcPts val="0"/>
                        </a:spcAft>
                        <a:buNone/>
                      </a:pPr>
                      <a:r>
                        <a:rPr lang="en-US" sz="1600">
                          <a:latin typeface="Arial"/>
                          <a:ea typeface="Arial"/>
                          <a:cs typeface="Arial"/>
                          <a:sym typeface="Arial"/>
                        </a:rPr>
                        <a:t>9.5</a:t>
                      </a:r>
                      <a:endParaRPr sz="16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tcPr>
                </a:tc>
                <a:tc>
                  <a:txBody>
                    <a:bodyPr/>
                    <a:lstStyle/>
                    <a:p>
                      <a:pPr marL="0" marR="0" lvl="0" indent="0" algn="ctr" rtl="0">
                        <a:spcBef>
                          <a:spcPts val="0"/>
                        </a:spcBef>
                        <a:spcAft>
                          <a:spcPts val="0"/>
                        </a:spcAft>
                        <a:buNone/>
                      </a:pPr>
                      <a:r>
                        <a:rPr lang="en-US" sz="1600">
                          <a:latin typeface="Arial"/>
                          <a:ea typeface="Arial"/>
                          <a:cs typeface="Arial"/>
                          <a:sym typeface="Arial"/>
                        </a:rPr>
                        <a:t>High</a:t>
                      </a:r>
                      <a:endParaRPr sz="1600">
                        <a:latin typeface="Arial"/>
                        <a:ea typeface="Arial"/>
                        <a:cs typeface="Arial"/>
                        <a:sym typeface="Arial"/>
                      </a:endParaRPr>
                    </a:p>
                  </a:txBody>
                  <a:tcPr marL="91450" marR="91450" marT="45725" marB="45725">
                    <a:lnR w="12700" cap="flat" cmpd="sng">
                      <a:solidFill>
                        <a:schemeClr val="dk1"/>
                      </a:solidFill>
                      <a:prstDash val="solid"/>
                      <a:round/>
                      <a:headEnd type="none" w="sm" len="sm"/>
                      <a:tailEnd type="none" w="sm" len="sm"/>
                    </a:lnR>
                    <a:solidFill>
                      <a:srgbClr val="F2F2F2"/>
                    </a:solidFill>
                  </a:tcPr>
                </a:tc>
              </a:tr>
              <a:tr h="371575">
                <a:tc>
                  <a:txBody>
                    <a:bodyPr/>
                    <a:lstStyle/>
                    <a:p>
                      <a:pPr marL="0" marR="0" lvl="0" indent="0" algn="ctr" rtl="0">
                        <a:spcBef>
                          <a:spcPts val="0"/>
                        </a:spcBef>
                        <a:spcAft>
                          <a:spcPts val="0"/>
                        </a:spcAft>
                        <a:buNone/>
                      </a:pPr>
                      <a:r>
                        <a:rPr lang="en-US" sz="1600">
                          <a:latin typeface="Arial"/>
                          <a:ea typeface="Arial"/>
                          <a:cs typeface="Arial"/>
                          <a:sym typeface="Arial"/>
                        </a:rPr>
                        <a:t>10</a:t>
                      </a:r>
                      <a:endParaRPr/>
                    </a:p>
                    <a:p>
                      <a:pPr marL="0" marR="0" lvl="0" indent="0" algn="ctr" rtl="0">
                        <a:spcBef>
                          <a:spcPts val="0"/>
                        </a:spcBef>
                        <a:spcAft>
                          <a:spcPts val="0"/>
                        </a:spcAft>
                        <a:buNone/>
                      </a:pPr>
                      <a:r>
                        <a:rPr lang="en-US" sz="1600">
                          <a:latin typeface="Arial"/>
                          <a:ea typeface="Arial"/>
                          <a:cs typeface="Arial"/>
                          <a:sym typeface="Arial"/>
                        </a:rPr>
                        <a:t>….</a:t>
                      </a:r>
                      <a:endParaRPr sz="1600">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Arial"/>
                          <a:ea typeface="Arial"/>
                          <a:cs typeface="Arial"/>
                          <a:sym typeface="Arial"/>
                        </a:rPr>
                        <a:t>Low</a:t>
                      </a:r>
                      <a:endParaRPr dirty="0"/>
                    </a:p>
                    <a:p>
                      <a:pPr marL="0" marR="0" lvl="0" indent="0" algn="ctr" rtl="0">
                        <a:spcBef>
                          <a:spcPts val="0"/>
                        </a:spcBef>
                        <a:spcAft>
                          <a:spcPts val="0"/>
                        </a:spcAft>
                        <a:buNone/>
                      </a:pPr>
                      <a:r>
                        <a:rPr lang="en-US" sz="1600" dirty="0">
                          <a:latin typeface="Arial"/>
                          <a:ea typeface="Arial"/>
                          <a:cs typeface="Arial"/>
                          <a:sym typeface="Arial"/>
                        </a:rPr>
                        <a:t>…</a:t>
                      </a:r>
                      <a:endParaRPr sz="1600" dirty="0">
                        <a:latin typeface="Arial"/>
                        <a:ea typeface="Arial"/>
                        <a:cs typeface="Arial"/>
                        <a:sym typeface="Aria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rgbClr val="F2F2F2"/>
                    </a:solidFill>
                  </a:tcPr>
                </a:tc>
              </a:tr>
            </a:tbl>
          </a:graphicData>
        </a:graphic>
      </p:graphicFrame>
      <p:pic>
        <p:nvPicPr>
          <p:cNvPr id="16" name="Picture 15"/>
          <p:cNvPicPr>
            <a:picLocks noChangeAspect="1"/>
          </p:cNvPicPr>
          <p:nvPr/>
        </p:nvPicPr>
        <p:blipFill>
          <a:blip r:embed="rId4"/>
          <a:stretch>
            <a:fillRect/>
          </a:stretch>
        </p:blipFill>
        <p:spPr>
          <a:xfrm>
            <a:off x="4485940" y="270733"/>
            <a:ext cx="2673976" cy="1189091"/>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304440" y="3515400"/>
              <a:ext cx="5504760" cy="2977560"/>
            </p14:xfrm>
          </p:contentPart>
        </mc:Choice>
        <mc:Fallback xmlns="">
          <p:pic>
            <p:nvPicPr>
              <p:cNvPr id="6" name="Ink 5"/>
              <p:cNvPicPr/>
              <p:nvPr/>
            </p:nvPicPr>
            <p:blipFill>
              <a:blip r:embed="rId6"/>
              <a:stretch>
                <a:fillRect/>
              </a:stretch>
            </p:blipFill>
            <p:spPr>
              <a:xfrm>
                <a:off x="3292560" y="3502080"/>
                <a:ext cx="5530320" cy="3003480"/>
              </a:xfrm>
              <a:prstGeom prst="rect">
                <a:avLst/>
              </a:prstGeom>
            </p:spPr>
          </p:pic>
        </mc:Fallback>
      </mc:AlternateContent>
    </p:spTree>
    <p:extLst>
      <p:ext uri="{BB962C8B-B14F-4D97-AF65-F5344CB8AC3E}">
        <p14:creationId xmlns:p14="http://schemas.microsoft.com/office/powerpoint/2010/main" val="210647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1023" y="218440"/>
            <a:ext cx="11040533" cy="533400"/>
          </a:xfrm>
        </p:spPr>
        <p:txBody>
          <a:bodyPr anchor="ctr"/>
          <a:lstStyle/>
          <a:p>
            <a:pPr algn="l"/>
            <a:r>
              <a:rPr lang="en-US" altLang="en-US" sz="3600" dirty="0">
                <a:latin typeface="Cambria" panose="02040503050406030204" pitchFamily="18" charset="0"/>
                <a:ea typeface="Cambria" panose="02040503050406030204" pitchFamily="18" charset="0"/>
              </a:rPr>
              <a:t>Alternative Measures</a:t>
            </a:r>
          </a:p>
        </p:txBody>
      </p:sp>
      <p:grpSp>
        <p:nvGrpSpPr>
          <p:cNvPr id="7" name="Group 6"/>
          <p:cNvGrpSpPr/>
          <p:nvPr/>
        </p:nvGrpSpPr>
        <p:grpSpPr>
          <a:xfrm>
            <a:off x="3337263" y="1937166"/>
            <a:ext cx="8761844" cy="4613057"/>
            <a:chOff x="3872056" y="4383649"/>
            <a:chExt cx="8761844" cy="4613057"/>
          </a:xfrm>
        </p:grpSpPr>
        <p:sp>
          <p:nvSpPr>
            <p:cNvPr id="2" name="Rectangle 1"/>
            <p:cNvSpPr/>
            <p:nvPr/>
          </p:nvSpPr>
          <p:spPr>
            <a:xfrm>
              <a:off x="4883532" y="4383649"/>
              <a:ext cx="7750368" cy="1938992"/>
            </a:xfrm>
            <a:prstGeom prst="rect">
              <a:avLst/>
            </a:prstGeom>
            <a:ln>
              <a:solidFill>
                <a:srgbClr val="C00000"/>
              </a:solidFill>
            </a:ln>
          </p:spPr>
          <p:txBody>
            <a:bodyPr wrap="square">
              <a:spAutoFit/>
            </a:bodyPr>
            <a:lstStyle/>
            <a:p>
              <a:pPr marL="285750" indent="-285750">
                <a:buFont typeface="Arial" panose="020B0604020202020204" pitchFamily="34" charset="0"/>
                <a:buChar char="•"/>
              </a:pPr>
              <a:r>
                <a:rPr lang="en-US" sz="2000" dirty="0">
                  <a:solidFill>
                    <a:srgbClr val="202124"/>
                  </a:solidFill>
                  <a:latin typeface="Cambria" panose="02040503050406030204" pitchFamily="18" charset="0"/>
                  <a:ea typeface="Cambria" panose="02040503050406030204" pitchFamily="18" charset="0"/>
                </a:rPr>
                <a:t>What proportion of positive identifications was actually correct</a:t>
              </a:r>
              <a:r>
                <a:rPr lang="en-US" sz="2000" dirty="0" smtClean="0">
                  <a:solidFill>
                    <a:srgbClr val="202124"/>
                  </a:solidFill>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2000" dirty="0">
                  <a:latin typeface="Cambria" panose="02040503050406030204" pitchFamily="18" charset="0"/>
                  <a:ea typeface="Cambria" panose="02040503050406030204" pitchFamily="18" charset="0"/>
                </a:rPr>
                <a:t>It is the accuracy of the positive predictions</a:t>
              </a:r>
            </a:p>
            <a:p>
              <a:pPr marL="285750" indent="-285750">
                <a:buFont typeface="Arial" panose="020B0604020202020204" pitchFamily="34" charset="0"/>
                <a:buChar char="•"/>
              </a:pPr>
              <a:r>
                <a:rPr lang="en-US" sz="2000" dirty="0" smtClean="0">
                  <a:latin typeface="Cambria" panose="02040503050406030204" pitchFamily="18" charset="0"/>
                  <a:ea typeface="Cambria" panose="02040503050406030204" pitchFamily="18" charset="0"/>
                </a:rPr>
                <a:t>A </a:t>
              </a:r>
              <a:r>
                <a:rPr lang="en-US" sz="2000" dirty="0">
                  <a:latin typeface="Cambria" panose="02040503050406030204" pitchFamily="18" charset="0"/>
                  <a:ea typeface="Cambria" panose="02040503050406030204" pitchFamily="18" charset="0"/>
                </a:rPr>
                <a:t>model that produces no false positives has a precision of 1.0</a:t>
              </a:r>
              <a:r>
                <a:rPr lang="en-US" sz="2000" dirty="0" smtClean="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2000" dirty="0">
                  <a:solidFill>
                    <a:srgbClr val="202124"/>
                  </a:solidFill>
                  <a:latin typeface="Cambria" panose="02040503050406030204" pitchFamily="18" charset="0"/>
                  <a:ea typeface="Cambria" panose="02040503050406030204" pitchFamily="18" charset="0"/>
                </a:rPr>
                <a:t>A system with high precision might leave some good items out but, what it returns of high quality e.g. book recommender system</a:t>
              </a:r>
              <a:r>
                <a:rPr lang="en-US" sz="2000" dirty="0" smtClean="0">
                  <a:solidFill>
                    <a:srgbClr val="202124"/>
                  </a:solidFill>
                  <a:latin typeface="Cambria" panose="02040503050406030204" pitchFamily="18" charset="0"/>
                  <a:ea typeface="Cambria" panose="02040503050406030204" pitchFamily="18" charset="0"/>
                </a:rPr>
                <a:t>, safe video recommender system for kids</a:t>
              </a:r>
              <a:endParaRPr lang="en-IN" sz="2000" dirty="0">
                <a:latin typeface="Cambria" panose="02040503050406030204" pitchFamily="18" charset="0"/>
                <a:ea typeface="Cambria" panose="02040503050406030204" pitchFamily="18" charset="0"/>
              </a:endParaRPr>
            </a:p>
          </p:txBody>
        </p:sp>
        <p:sp>
          <p:nvSpPr>
            <p:cNvPr id="4" name="Left Arrow 3"/>
            <p:cNvSpPr/>
            <p:nvPr/>
          </p:nvSpPr>
          <p:spPr>
            <a:xfrm>
              <a:off x="4175194" y="4553826"/>
              <a:ext cx="708338" cy="2613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mbria" panose="02040503050406030204" pitchFamily="18" charset="0"/>
                <a:ea typeface="Cambria" panose="02040503050406030204" pitchFamily="18" charset="0"/>
              </a:endParaRPr>
            </a:p>
          </p:txBody>
        </p:sp>
        <p:sp>
          <p:nvSpPr>
            <p:cNvPr id="5" name="Rectangle 4"/>
            <p:cNvSpPr/>
            <p:nvPr/>
          </p:nvSpPr>
          <p:spPr>
            <a:xfrm>
              <a:off x="4927765" y="6442161"/>
              <a:ext cx="7419638" cy="2554545"/>
            </a:xfrm>
            <a:prstGeom prst="rect">
              <a:avLst/>
            </a:prstGeom>
            <a:ln>
              <a:solidFill>
                <a:srgbClr val="C00000"/>
              </a:solidFill>
            </a:ln>
          </p:spPr>
          <p:txBody>
            <a:bodyPr wrap="square">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a:t>
              </a:r>
              <a:r>
                <a:rPr lang="en-US" sz="2000" dirty="0" smtClean="0">
                  <a:latin typeface="Cambria" panose="02040503050406030204" pitchFamily="18" charset="0"/>
                  <a:ea typeface="Cambria" panose="02040503050406030204" pitchFamily="18" charset="0"/>
                </a:rPr>
                <a:t>lso </a:t>
              </a:r>
              <a:r>
                <a:rPr lang="en-US" sz="2000" dirty="0">
                  <a:latin typeface="Cambria" panose="02040503050406030204" pitchFamily="18" charset="0"/>
                  <a:ea typeface="Cambria" panose="02040503050406030204" pitchFamily="18" charset="0"/>
                </a:rPr>
                <a:t>called </a:t>
              </a:r>
              <a:r>
                <a:rPr lang="en-US" sz="2000" i="1" dirty="0">
                  <a:latin typeface="Cambria" panose="02040503050406030204" pitchFamily="18" charset="0"/>
                  <a:ea typeface="Cambria" panose="02040503050406030204" pitchFamily="18" charset="0"/>
                </a:rPr>
                <a:t>sensitivity </a:t>
              </a:r>
              <a:r>
                <a:rPr lang="en-US" sz="2000" dirty="0">
                  <a:latin typeface="Cambria" panose="02040503050406030204" pitchFamily="18" charset="0"/>
                  <a:ea typeface="Cambria" panose="02040503050406030204" pitchFamily="18" charset="0"/>
                </a:rPr>
                <a:t>or </a:t>
              </a:r>
              <a:r>
                <a:rPr lang="en-US" sz="2000" i="1" dirty="0">
                  <a:latin typeface="Cambria" panose="02040503050406030204" pitchFamily="18" charset="0"/>
                  <a:ea typeface="Cambria" panose="02040503050406030204" pitchFamily="18" charset="0"/>
                </a:rPr>
                <a:t>true positive rate</a:t>
              </a:r>
              <a:endParaRPr lang="en-US" sz="2000" dirty="0" smtClean="0">
                <a:solidFill>
                  <a:srgbClr val="202124"/>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smtClean="0">
                  <a:solidFill>
                    <a:srgbClr val="202124"/>
                  </a:solidFill>
                  <a:latin typeface="Cambria" panose="02040503050406030204" pitchFamily="18" charset="0"/>
                  <a:ea typeface="Cambria" panose="02040503050406030204" pitchFamily="18" charset="0"/>
                </a:rPr>
                <a:t>What </a:t>
              </a:r>
              <a:r>
                <a:rPr lang="en-US" sz="2000" dirty="0">
                  <a:solidFill>
                    <a:srgbClr val="202124"/>
                  </a:solidFill>
                  <a:latin typeface="Cambria" panose="02040503050406030204" pitchFamily="18" charset="0"/>
                  <a:ea typeface="Cambria" panose="02040503050406030204" pitchFamily="18" charset="0"/>
                </a:rPr>
                <a:t>proportion of actual positives was identified correctly</a:t>
              </a:r>
              <a:r>
                <a:rPr lang="en-US" sz="2000" dirty="0" smtClean="0">
                  <a:solidFill>
                    <a:srgbClr val="202124"/>
                  </a:solidFill>
                  <a:latin typeface="Cambria" panose="02040503050406030204" pitchFamily="18" charset="0"/>
                  <a:ea typeface="Cambria" panose="02040503050406030204" pitchFamily="18" charset="0"/>
                </a:rPr>
                <a:t>?</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a:t>
              </a:r>
              <a:r>
                <a:rPr lang="en-US" sz="2000" dirty="0" smtClean="0">
                  <a:latin typeface="Cambria" panose="02040503050406030204" pitchFamily="18" charset="0"/>
                  <a:ea typeface="Cambria" panose="02040503050406030204" pitchFamily="18" charset="0"/>
                </a:rPr>
                <a:t>his </a:t>
              </a:r>
              <a:r>
                <a:rPr lang="en-US" sz="2000" dirty="0">
                  <a:latin typeface="Cambria" panose="02040503050406030204" pitchFamily="18" charset="0"/>
                  <a:ea typeface="Cambria" panose="02040503050406030204" pitchFamily="18" charset="0"/>
                </a:rPr>
                <a:t>is the ratio of positive instances that are correctly detected by the classifier</a:t>
              </a:r>
              <a:endParaRPr lang="en-US" sz="2000" dirty="0">
                <a:solidFill>
                  <a:srgbClr val="202124"/>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solidFill>
                    <a:srgbClr val="202124"/>
                  </a:solidFill>
                  <a:latin typeface="Cambria" panose="02040503050406030204" pitchFamily="18" charset="0"/>
                  <a:ea typeface="Cambria" panose="02040503050406030204" pitchFamily="18" charset="0"/>
                </a:rPr>
                <a:t>A model that produces no false negatives has a recall of </a:t>
              </a:r>
              <a:r>
                <a:rPr lang="en-US" sz="2000" dirty="0" smtClean="0">
                  <a:solidFill>
                    <a:srgbClr val="202124"/>
                  </a:solidFill>
                  <a:latin typeface="Cambria" panose="02040503050406030204" pitchFamily="18" charset="0"/>
                  <a:ea typeface="Cambria" panose="02040503050406030204" pitchFamily="18" charset="0"/>
                </a:rPr>
                <a:t>1.0</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 system with high recall might give you lot of bad items but, it also returns most of the good items </a:t>
              </a:r>
              <a:r>
                <a:rPr lang="en-US" sz="2000" dirty="0" err="1">
                  <a:latin typeface="Cambria" panose="02040503050406030204" pitchFamily="18" charset="0"/>
                  <a:ea typeface="Cambria" panose="02040503050406030204" pitchFamily="18" charset="0"/>
                </a:rPr>
                <a:t>e.g</a:t>
              </a:r>
              <a:r>
                <a:rPr lang="en-US" sz="2000" dirty="0">
                  <a:latin typeface="Cambria" panose="02040503050406030204" pitchFamily="18" charset="0"/>
                  <a:ea typeface="Cambria" panose="02040503050406030204" pitchFamily="18" charset="0"/>
                </a:rPr>
                <a:t> robbing the shop, candidate hiring, </a:t>
              </a:r>
              <a:r>
                <a:rPr lang="en-IN" sz="2000" dirty="0">
                  <a:latin typeface="Cambria" panose="02040503050406030204" pitchFamily="18" charset="0"/>
                  <a:ea typeface="Cambria" panose="02040503050406030204" pitchFamily="18" charset="0"/>
                </a:rPr>
                <a:t>detect  shoplifters on surveillance images</a:t>
              </a:r>
            </a:p>
          </p:txBody>
        </p:sp>
        <p:sp>
          <p:nvSpPr>
            <p:cNvPr id="9" name="Left Arrow 8"/>
            <p:cNvSpPr/>
            <p:nvPr/>
          </p:nvSpPr>
          <p:spPr>
            <a:xfrm>
              <a:off x="3872056" y="7110078"/>
              <a:ext cx="708338" cy="2613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mbria" panose="02040503050406030204" pitchFamily="18" charset="0"/>
                <a:ea typeface="Cambria" panose="02040503050406030204" pitchFamily="18" charset="0"/>
              </a:endParaRPr>
            </a:p>
          </p:txBody>
        </p:sp>
      </p:grpSp>
      <p:pic>
        <p:nvPicPr>
          <p:cNvPr id="12" name="Picture 11"/>
          <p:cNvPicPr>
            <a:picLocks noChangeAspect="1"/>
          </p:cNvPicPr>
          <p:nvPr/>
        </p:nvPicPr>
        <p:blipFill>
          <a:blip r:embed="rId3"/>
          <a:stretch>
            <a:fillRect/>
          </a:stretch>
        </p:blipFill>
        <p:spPr>
          <a:xfrm>
            <a:off x="576369" y="2368734"/>
            <a:ext cx="2571750" cy="590550"/>
          </a:xfrm>
          <a:prstGeom prst="rect">
            <a:avLst/>
          </a:prstGeom>
        </p:spPr>
      </p:pic>
      <p:pic>
        <p:nvPicPr>
          <p:cNvPr id="13" name="Picture 12"/>
          <p:cNvPicPr>
            <a:picLocks noChangeAspect="1"/>
          </p:cNvPicPr>
          <p:nvPr/>
        </p:nvPicPr>
        <p:blipFill>
          <a:blip r:embed="rId4"/>
          <a:stretch>
            <a:fillRect/>
          </a:stretch>
        </p:blipFill>
        <p:spPr>
          <a:xfrm>
            <a:off x="373064" y="4499016"/>
            <a:ext cx="2466975" cy="590550"/>
          </a:xfrm>
          <a:prstGeom prst="rect">
            <a:avLst/>
          </a:prstGeom>
        </p:spPr>
      </p:pic>
      <p:sp>
        <p:nvSpPr>
          <p:cNvPr id="3" name="Rectangle 2"/>
          <p:cNvSpPr/>
          <p:nvPr/>
        </p:nvSpPr>
        <p:spPr>
          <a:xfrm>
            <a:off x="121023" y="3275347"/>
            <a:ext cx="4070345" cy="369332"/>
          </a:xfrm>
          <a:prstGeom prst="rect">
            <a:avLst/>
          </a:prstGeom>
        </p:spPr>
        <p:txBody>
          <a:bodyPr wrap="none">
            <a:spAutoFit/>
          </a:bodyPr>
          <a:lstStyle/>
          <a:p>
            <a:r>
              <a:rPr lang="en-IN" dirty="0">
                <a:solidFill>
                  <a:srgbClr val="242424"/>
                </a:solidFill>
                <a:latin typeface="source-serif-pro"/>
              </a:rPr>
              <a:t># positives </a:t>
            </a:r>
            <a:r>
              <a:rPr lang="en-IN" dirty="0" smtClean="0">
                <a:solidFill>
                  <a:srgbClr val="242424"/>
                </a:solidFill>
                <a:latin typeface="source-serif-pro"/>
              </a:rPr>
              <a:t>correct / # </a:t>
            </a:r>
            <a:r>
              <a:rPr lang="en-IN" dirty="0">
                <a:solidFill>
                  <a:srgbClr val="242424"/>
                </a:solidFill>
                <a:latin typeface="source-serif-pro"/>
              </a:rPr>
              <a:t>labelled positive</a:t>
            </a:r>
            <a:endParaRPr lang="en-IN" dirty="0"/>
          </a:p>
        </p:txBody>
      </p:sp>
      <p:sp>
        <p:nvSpPr>
          <p:cNvPr id="6" name="Rectangle 5"/>
          <p:cNvSpPr/>
          <p:nvPr/>
        </p:nvSpPr>
        <p:spPr>
          <a:xfrm>
            <a:off x="56971" y="5582207"/>
            <a:ext cx="4057521" cy="369332"/>
          </a:xfrm>
          <a:prstGeom prst="rect">
            <a:avLst/>
          </a:prstGeom>
        </p:spPr>
        <p:txBody>
          <a:bodyPr wrap="none">
            <a:spAutoFit/>
          </a:bodyPr>
          <a:lstStyle/>
          <a:p>
            <a:r>
              <a:rPr lang="en-IN" dirty="0">
                <a:solidFill>
                  <a:srgbClr val="242424"/>
                </a:solidFill>
                <a:latin typeface="source-serif-pro"/>
              </a:rPr>
              <a:t># positives </a:t>
            </a:r>
            <a:r>
              <a:rPr lang="en-IN" dirty="0" smtClean="0">
                <a:solidFill>
                  <a:srgbClr val="242424"/>
                </a:solidFill>
                <a:latin typeface="source-serif-pro"/>
              </a:rPr>
              <a:t>correct / # </a:t>
            </a:r>
            <a:r>
              <a:rPr lang="en-IN" dirty="0">
                <a:solidFill>
                  <a:srgbClr val="242424"/>
                </a:solidFill>
                <a:latin typeface="source-serif-pro"/>
              </a:rPr>
              <a:t>actually positive</a:t>
            </a:r>
            <a:endParaRPr lang="en-IN" dirty="0"/>
          </a:p>
        </p:txBody>
      </p:sp>
      <p:sp>
        <p:nvSpPr>
          <p:cNvPr id="11" name="Rectangle 10"/>
          <p:cNvSpPr/>
          <p:nvPr/>
        </p:nvSpPr>
        <p:spPr>
          <a:xfrm>
            <a:off x="121023" y="1337819"/>
            <a:ext cx="12192000" cy="646331"/>
          </a:xfrm>
          <a:prstGeom prst="rect">
            <a:avLst/>
          </a:prstGeom>
        </p:spPr>
        <p:txBody>
          <a:bodyPr wrap="square">
            <a:spAutoFit/>
          </a:bodyPr>
          <a:lstStyle/>
          <a:p>
            <a:r>
              <a:rPr lang="en-US" b="1" dirty="0" smtClean="0">
                <a:solidFill>
                  <a:srgbClr val="00B050"/>
                </a:solidFill>
                <a:latin typeface="CMR10"/>
              </a:rPr>
              <a:t>Two </a:t>
            </a:r>
            <a:r>
              <a:rPr lang="en-US" b="1" dirty="0">
                <a:solidFill>
                  <a:srgbClr val="00B050"/>
                </a:solidFill>
                <a:latin typeface="CMR10"/>
              </a:rPr>
              <a:t>widely used metrics </a:t>
            </a:r>
            <a:r>
              <a:rPr lang="en-US" b="1" dirty="0" smtClean="0">
                <a:solidFill>
                  <a:srgbClr val="00B050"/>
                </a:solidFill>
                <a:latin typeface="CMR10"/>
              </a:rPr>
              <a:t>used where </a:t>
            </a:r>
            <a:r>
              <a:rPr lang="en-US" b="1" dirty="0">
                <a:solidFill>
                  <a:srgbClr val="00B050"/>
                </a:solidFill>
                <a:latin typeface="CMR10"/>
              </a:rPr>
              <a:t>successful detection of one of the classes is considered more </a:t>
            </a:r>
            <a:r>
              <a:rPr lang="en-US" b="1" dirty="0" smtClean="0">
                <a:solidFill>
                  <a:srgbClr val="00B050"/>
                </a:solidFill>
                <a:latin typeface="CMR10"/>
              </a:rPr>
              <a:t>significant than </a:t>
            </a:r>
            <a:r>
              <a:rPr lang="en-US" b="1" dirty="0">
                <a:solidFill>
                  <a:srgbClr val="00B050"/>
                </a:solidFill>
                <a:latin typeface="CMR10"/>
              </a:rPr>
              <a:t>detection of the other </a:t>
            </a:r>
            <a:r>
              <a:rPr lang="en-US" b="1" dirty="0" smtClean="0">
                <a:solidFill>
                  <a:srgbClr val="00B050"/>
                </a:solidFill>
                <a:latin typeface="CMR10"/>
              </a:rPr>
              <a:t>classes</a:t>
            </a:r>
            <a:endParaRPr lang="en-IN" b="1" dirty="0">
              <a:solidFill>
                <a:srgbClr val="00B050"/>
              </a:solidFill>
            </a:endParaRPr>
          </a:p>
        </p:txBody>
      </p:sp>
      <p:pic>
        <p:nvPicPr>
          <p:cNvPr id="15" name="Picture 14"/>
          <p:cNvPicPr>
            <a:picLocks noChangeAspect="1"/>
          </p:cNvPicPr>
          <p:nvPr/>
        </p:nvPicPr>
        <p:blipFill>
          <a:blip r:embed="rId5"/>
          <a:stretch>
            <a:fillRect/>
          </a:stretch>
        </p:blipFill>
        <p:spPr>
          <a:xfrm>
            <a:off x="8890727" y="88968"/>
            <a:ext cx="2673976" cy="1189091"/>
          </a:xfrm>
          <a:prstGeom prst="rect">
            <a:avLst/>
          </a:prstGeom>
        </p:spPr>
      </p:pic>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402120" y="2449080"/>
              <a:ext cx="10957680" cy="3527640"/>
            </p14:xfrm>
          </p:contentPart>
        </mc:Choice>
        <mc:Fallback xmlns="">
          <p:pic>
            <p:nvPicPr>
              <p:cNvPr id="8" name="Ink 7"/>
              <p:cNvPicPr/>
              <p:nvPr/>
            </p:nvPicPr>
            <p:blipFill>
              <a:blip r:embed="rId7"/>
              <a:stretch>
                <a:fillRect/>
              </a:stretch>
            </p:blipFill>
            <p:spPr>
              <a:xfrm>
                <a:off x="394920" y="2442240"/>
                <a:ext cx="10976400" cy="3549240"/>
              </a:xfrm>
              <a:prstGeom prst="rect">
                <a:avLst/>
              </a:prstGeom>
            </p:spPr>
          </p:pic>
        </mc:Fallback>
      </mc:AlternateContent>
    </p:spTree>
    <p:extLst>
      <p:ext uri="{BB962C8B-B14F-4D97-AF65-F5344CB8AC3E}">
        <p14:creationId xmlns:p14="http://schemas.microsoft.com/office/powerpoint/2010/main" val="3656252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chor="ctr"/>
          <a:lstStyle/>
          <a:p>
            <a:r>
              <a:rPr lang="en-US" dirty="0"/>
              <a:t>Sensitivity and Specificity</a:t>
            </a:r>
            <a:endParaRPr lang="en-IN" dirty="0"/>
          </a:p>
        </p:txBody>
      </p:sp>
      <p:pic>
        <p:nvPicPr>
          <p:cNvPr id="4" name="Picture 3"/>
          <p:cNvPicPr>
            <a:picLocks noChangeAspect="1"/>
          </p:cNvPicPr>
          <p:nvPr/>
        </p:nvPicPr>
        <p:blipFill>
          <a:blip r:embed="rId2"/>
          <a:stretch>
            <a:fillRect/>
          </a:stretch>
        </p:blipFill>
        <p:spPr>
          <a:xfrm>
            <a:off x="396965" y="3139096"/>
            <a:ext cx="5951296" cy="1906553"/>
          </a:xfrm>
          <a:prstGeom prst="rect">
            <a:avLst/>
          </a:prstGeom>
        </p:spPr>
      </p:pic>
      <p:sp>
        <p:nvSpPr>
          <p:cNvPr id="10" name="Content Placeholder 9"/>
          <p:cNvSpPr>
            <a:spLocks noGrp="1"/>
          </p:cNvSpPr>
          <p:nvPr>
            <p:ph idx="1"/>
          </p:nvPr>
        </p:nvSpPr>
        <p:spPr>
          <a:xfrm>
            <a:off x="287628" y="1574443"/>
            <a:ext cx="10972800" cy="904863"/>
          </a:xfrm>
          <a:prstGeom prst="rect">
            <a:avLst/>
          </a:prstGeom>
        </p:spPr>
        <p:txBody>
          <a:bodyPr>
            <a:spAutoFit/>
          </a:bodyPr>
          <a:lstStyle/>
          <a:p>
            <a:r>
              <a:rPr lang="en-US" dirty="0">
                <a:solidFill>
                  <a:srgbClr val="333333"/>
                </a:solidFill>
              </a:rPr>
              <a:t>Sensitivity: the ability of a test to correctly identify patients with a disease.</a:t>
            </a:r>
          </a:p>
          <a:p>
            <a:r>
              <a:rPr lang="en-US" dirty="0">
                <a:solidFill>
                  <a:srgbClr val="333333"/>
                </a:solidFill>
              </a:rPr>
              <a:t>Specificity: the ability of a test to correctly identify people without the disease.</a:t>
            </a:r>
            <a:endParaRPr lang="en-US" b="0" i="0" dirty="0">
              <a:solidFill>
                <a:srgbClr val="333333"/>
              </a:solidFill>
              <a:effectLst/>
            </a:endParaRPr>
          </a:p>
        </p:txBody>
      </p:sp>
      <p:graphicFrame>
        <p:nvGraphicFramePr>
          <p:cNvPr id="11" name="Group 4"/>
          <p:cNvGraphicFramePr>
            <a:graphicFrameLocks noGrp="1"/>
          </p:cNvGraphicFramePr>
          <p:nvPr>
            <p:extLst/>
          </p:nvPr>
        </p:nvGraphicFramePr>
        <p:xfrm>
          <a:off x="6348261" y="2921627"/>
          <a:ext cx="5654040" cy="2326737"/>
        </p:xfrm>
        <a:graphic>
          <a:graphicData uri="http://schemas.openxmlformats.org/drawingml/2006/table">
            <a:tbl>
              <a:tblPr/>
              <a:tblGrid>
                <a:gridCol w="1413510">
                  <a:extLst>
                    <a:ext uri="{9D8B030D-6E8A-4147-A177-3AD203B41FA5}">
                      <a16:colId xmlns:a16="http://schemas.microsoft.com/office/drawing/2014/main" xmlns="" val="20000"/>
                    </a:ext>
                  </a:extLst>
                </a:gridCol>
                <a:gridCol w="1413510">
                  <a:extLst>
                    <a:ext uri="{9D8B030D-6E8A-4147-A177-3AD203B41FA5}">
                      <a16:colId xmlns:a16="http://schemas.microsoft.com/office/drawing/2014/main" xmlns="" val="20001"/>
                    </a:ext>
                  </a:extLst>
                </a:gridCol>
                <a:gridCol w="1413510">
                  <a:extLst>
                    <a:ext uri="{9D8B030D-6E8A-4147-A177-3AD203B41FA5}">
                      <a16:colId xmlns:a16="http://schemas.microsoft.com/office/drawing/2014/main" xmlns="" val="20002"/>
                    </a:ext>
                  </a:extLst>
                </a:gridCol>
                <a:gridCol w="1413510">
                  <a:extLst>
                    <a:ext uri="{9D8B030D-6E8A-4147-A177-3AD203B41FA5}">
                      <a16:colId xmlns:a16="http://schemas.microsoft.com/office/drawing/2014/main" xmlns="" val="20003"/>
                    </a:ext>
                  </a:extLst>
                </a:gridCol>
              </a:tblGrid>
              <a:tr h="44984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ML system says</a:t>
                      </a:r>
                      <a:endParaRPr kumimoji="0" lang="en-US" sz="24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39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
                      </a:r>
                      <a:br>
                        <a:rPr kumimoji="0" lang="en-US" sz="2400" b="0" i="0" u="none" strike="noStrike" cap="none" normalizeH="0" baseline="0" dirty="0">
                          <a:ln>
                            <a:noFill/>
                          </a:ln>
                          <a:solidFill>
                            <a:schemeClr val="tx1"/>
                          </a:solidFill>
                          <a:effectLst/>
                          <a:latin typeface="Arial" charset="0"/>
                        </a:rPr>
                      </a:br>
                      <a:endParaRPr kumimoji="0" lang="en-US" sz="24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smtClean="0">
                          <a:ln>
                            <a:noFill/>
                          </a:ln>
                          <a:solidFill>
                            <a:schemeClr val="tx1"/>
                          </a:solidFill>
                          <a:effectLst/>
                          <a:latin typeface="Arial" charset="0"/>
                        </a:rPr>
                        <a:t>Ground truth</a:t>
                      </a:r>
                      <a:endParaRPr kumimoji="0" lang="en-US" sz="2400" b="0" i="0" u="none" strike="noStrike" cap="none" normalizeH="0" baseline="0" dirty="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77784">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a:t>
                      </a:r>
                      <a:br>
                        <a:rPr kumimoji="0" lang="en-US" sz="2000" b="0" i="0" u="none" strike="noStrike" cap="none" normalizeH="0" baseline="0" dirty="0">
                          <a:ln>
                            <a:noFill/>
                          </a:ln>
                          <a:solidFill>
                            <a:schemeClr val="tx1"/>
                          </a:solidFill>
                          <a:effectLst/>
                          <a:latin typeface="Arial" charset="0"/>
                        </a:rPr>
                      </a:br>
                      <a:r>
                        <a:rPr kumimoji="0" lang="en-US" sz="2000" b="0" i="0" u="none" strike="noStrike" cap="none" normalizeH="0" baseline="0" dirty="0">
                          <a:ln>
                            <a:noFill/>
                          </a:ln>
                          <a:solidFill>
                            <a:schemeClr val="tx1"/>
                          </a:solidFill>
                          <a:effectLst/>
                          <a:latin typeface="Arial" charset="0"/>
                        </a:rPr>
                        <a:t>(TP)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b</a:t>
                      </a:r>
                      <a:br>
                        <a:rPr kumimoji="0" lang="en-US" sz="2000" b="0" i="0" u="none" strike="noStrike" cap="none" normalizeH="0" baseline="0">
                          <a:ln>
                            <a:noFill/>
                          </a:ln>
                          <a:solidFill>
                            <a:schemeClr val="tx1"/>
                          </a:solidFill>
                          <a:effectLst/>
                          <a:latin typeface="Arial" charset="0"/>
                        </a:rPr>
                      </a:br>
                      <a:r>
                        <a:rPr kumimoji="0" lang="en-US" sz="2000" b="0" i="0" u="none" strike="noStrike" cap="none" normalizeH="0" baseline="0">
                          <a:ln>
                            <a:noFill/>
                          </a:ln>
                          <a:solidFill>
                            <a:srgbClr val="FF0000"/>
                          </a:solidFill>
                          <a:effectLst/>
                          <a:latin typeface="Arial" charset="0"/>
                        </a:rPr>
                        <a:t>(FN)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798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a:t>
                      </a:r>
                      <a:br>
                        <a:rPr kumimoji="0" lang="en-US" sz="2000" b="0" i="0" u="none" strike="noStrike" cap="none" normalizeH="0" baseline="0">
                          <a:ln>
                            <a:noFill/>
                          </a:ln>
                          <a:solidFill>
                            <a:schemeClr val="tx1"/>
                          </a:solidFill>
                          <a:effectLst/>
                          <a:latin typeface="Arial" charset="0"/>
                        </a:rPr>
                      </a:br>
                      <a:r>
                        <a:rPr kumimoji="0" lang="en-US" sz="2000" b="0" i="0" u="none" strike="noStrike" cap="none" normalizeH="0" baseline="0">
                          <a:ln>
                            <a:noFill/>
                          </a:ln>
                          <a:solidFill>
                            <a:srgbClr val="FF0000"/>
                          </a:solidFill>
                          <a:effectLst/>
                          <a:latin typeface="Arial" charset="0"/>
                        </a:rPr>
                        <a:t>(FP)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d</a:t>
                      </a:r>
                      <a:br>
                        <a:rPr kumimoji="0" lang="en-US" sz="2000" b="0" i="0" u="none" strike="noStrike" cap="none" normalizeH="0" baseline="0" dirty="0">
                          <a:ln>
                            <a:noFill/>
                          </a:ln>
                          <a:solidFill>
                            <a:schemeClr val="tx1"/>
                          </a:solidFill>
                          <a:effectLst/>
                          <a:latin typeface="Arial" charset="0"/>
                        </a:rPr>
                      </a:br>
                      <a:r>
                        <a:rPr kumimoji="0" lang="en-US" sz="2000" b="0" i="0" u="none" strike="noStrike" kern="1200" cap="none" normalizeH="0" baseline="0" dirty="0">
                          <a:ln>
                            <a:noFill/>
                          </a:ln>
                          <a:solidFill>
                            <a:schemeClr val="tx1"/>
                          </a:solidFill>
                          <a:effectLst/>
                          <a:latin typeface="Arial" charset="0"/>
                          <a:ea typeface="+mn-ea"/>
                          <a:cs typeface="+mn-cs"/>
                        </a:rPr>
                        <a:t>(TN)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21760" y="1693080"/>
              <a:ext cx="11337840" cy="3235320"/>
            </p14:xfrm>
          </p:contentPart>
        </mc:Choice>
        <mc:Fallback xmlns="">
          <p:pic>
            <p:nvPicPr>
              <p:cNvPr id="5" name="Ink 4"/>
              <p:cNvPicPr/>
              <p:nvPr/>
            </p:nvPicPr>
            <p:blipFill>
              <a:blip r:embed="rId4"/>
              <a:stretch>
                <a:fillRect/>
              </a:stretch>
            </p:blipFill>
            <p:spPr>
              <a:xfrm>
                <a:off x="212040" y="1684080"/>
                <a:ext cx="11357280" cy="3252600"/>
              </a:xfrm>
              <a:prstGeom prst="rect">
                <a:avLst/>
              </a:prstGeom>
            </p:spPr>
          </p:pic>
        </mc:Fallback>
      </mc:AlternateContent>
    </p:spTree>
    <p:extLst>
      <p:ext uri="{BB962C8B-B14F-4D97-AF65-F5344CB8AC3E}">
        <p14:creationId xmlns:p14="http://schemas.microsoft.com/office/powerpoint/2010/main" val="17490630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KNOELEADERBOARD" val="54651732"/>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AF8B445FD6E844983DA240D21C2856" ma:contentTypeVersion="4" ma:contentTypeDescription="Create a new document." ma:contentTypeScope="" ma:versionID="d2462aee55854a484c1d14f0f92a76f8">
  <xsd:schema xmlns:xsd="http://www.w3.org/2001/XMLSchema" xmlns:xs="http://www.w3.org/2001/XMLSchema" xmlns:p="http://schemas.microsoft.com/office/2006/metadata/properties" xmlns:ns2="5e2d5621-62a0-4943-a792-f629bba7b3b6" targetNamespace="http://schemas.microsoft.com/office/2006/metadata/properties" ma:root="true" ma:fieldsID="4fc6ad5ea6920819496824e290163745" ns2:_="">
    <xsd:import namespace="5e2d5621-62a0-4943-a792-f629bba7b3b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2d5621-62a0-4943-a792-f629bba7b3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F2CC0F-4234-4E1E-9E2D-734543C86CDB}"/>
</file>

<file path=customXml/itemProps2.xml><?xml version="1.0" encoding="utf-8"?>
<ds:datastoreItem xmlns:ds="http://schemas.openxmlformats.org/officeDocument/2006/customXml" ds:itemID="{99F7F1F1-A78E-4A25-AEB1-038143708046}"/>
</file>

<file path=customXml/itemProps3.xml><?xml version="1.0" encoding="utf-8"?>
<ds:datastoreItem xmlns:ds="http://schemas.openxmlformats.org/officeDocument/2006/customXml" ds:itemID="{82F8C4E8-DB93-4AA8-9EA1-52A617E3CD58}"/>
</file>

<file path=docProps/app.xml><?xml version="1.0" encoding="utf-8"?>
<Properties xmlns="http://schemas.openxmlformats.org/officeDocument/2006/extended-properties" xmlns:vt="http://schemas.openxmlformats.org/officeDocument/2006/docPropsVTypes">
  <TotalTime>0</TotalTime>
  <Words>1512</Words>
  <Application>Microsoft Office PowerPoint</Application>
  <PresentationFormat>Widescreen</PresentationFormat>
  <Paragraphs>457</Paragraphs>
  <Slides>26</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8" baseType="lpstr">
      <vt:lpstr>Arial</vt:lpstr>
      <vt:lpstr>Calibri</vt:lpstr>
      <vt:lpstr>Cambria</vt:lpstr>
      <vt:lpstr>CMR10</vt:lpstr>
      <vt:lpstr>Courier New</vt:lpstr>
      <vt:lpstr>Monotype Sorts</vt:lpstr>
      <vt:lpstr>source-serif-pro</vt:lpstr>
      <vt:lpstr>Tahoma</vt:lpstr>
      <vt:lpstr>Times New Roman</vt:lpstr>
      <vt:lpstr>3_Office Theme</vt:lpstr>
      <vt:lpstr>Equation</vt:lpstr>
      <vt:lpstr>Microsoft Word 97 - 2003 Document</vt:lpstr>
      <vt:lpstr>Machine Learning </vt:lpstr>
      <vt:lpstr>Machine Learning</vt:lpstr>
      <vt:lpstr>Contents</vt:lpstr>
      <vt:lpstr>Confusion matrix</vt:lpstr>
      <vt:lpstr>Evaluation metric for classification problems</vt:lpstr>
      <vt:lpstr>Problem with Accuracy</vt:lpstr>
      <vt:lpstr>Which model is better?</vt:lpstr>
      <vt:lpstr>Alternative Measures</vt:lpstr>
      <vt:lpstr>Sensitivity and Specificity</vt:lpstr>
      <vt:lpstr>Precision and Recall</vt:lpstr>
      <vt:lpstr>Which Classifier is better? – Cancer prediction Low FN rate</vt:lpstr>
      <vt:lpstr>Which Classifier is better? – SPAM email prediction Low FP rate </vt:lpstr>
      <vt:lpstr>Which Classifier is better? Low Skew</vt:lpstr>
      <vt:lpstr>Which Classifier is better? Medium Skew case</vt:lpstr>
      <vt:lpstr>Which Classifier is better? High Skew case</vt:lpstr>
      <vt:lpstr>ROC (Receiver Operating Characteristic)</vt:lpstr>
      <vt:lpstr>ROC Curve</vt:lpstr>
      <vt:lpstr>Comparing classifiers using AUC</vt:lpstr>
      <vt:lpstr>How to Construct an ROC curve</vt:lpstr>
      <vt:lpstr>How to construct an ROC curve</vt:lpstr>
      <vt:lpstr>Using ROC for Model Comparison</vt:lpstr>
      <vt:lpstr>Example</vt:lpstr>
      <vt:lpstr>Solution to Class Imbalance</vt:lpstr>
      <vt:lpstr>Logistic Regression –Additional Practice Exercises</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2022-06-18T05:16:51Z</dcterms:created>
  <dcterms:modified xsi:type="dcterms:W3CDTF">2025-01-04T10:27:14Z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0x01010068AF8B445FD6E844983DA240D21C2856</vt:lpwstr>
  </property>
</Properties>
</file>