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5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F6E-F2E1-4E23-8AF0-E6F32800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ReactJS Demo</a:t>
            </a:r>
          </a:p>
        </p:txBody>
      </p:sp>
    </p:spTree>
    <p:extLst>
      <p:ext uri="{BB962C8B-B14F-4D97-AF65-F5344CB8AC3E}">
        <p14:creationId xmlns:p14="http://schemas.microsoft.com/office/powerpoint/2010/main" val="27511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634A-8ACF-443E-9C3A-937468BF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62" y="176722"/>
            <a:ext cx="9520158" cy="1049235"/>
          </a:xfrm>
        </p:spPr>
        <p:txBody>
          <a:bodyPr/>
          <a:lstStyle/>
          <a:p>
            <a:r>
              <a:rPr lang="en-US" dirty="0"/>
              <a:t>Manipulating the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4238-676C-4362-9C3B-A58ECFAC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7" y="1225957"/>
            <a:ext cx="7964146" cy="4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7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1A6-C021-4F6A-8403-73A24055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79901"/>
            <a:ext cx="9520158" cy="1049235"/>
          </a:xfrm>
        </p:spPr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DCCF8-F43D-40BA-813F-AF7777D7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70" y="1530769"/>
            <a:ext cx="9520158" cy="416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E516F-A133-429F-AAB0-EA451BE6C4FF}"/>
              </a:ext>
            </a:extLst>
          </p:cNvPr>
          <p:cNvSpPr txBox="1"/>
          <p:nvPr/>
        </p:nvSpPr>
        <p:spPr>
          <a:xfrm>
            <a:off x="5057898" y="569863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Source : Udemy</a:t>
            </a:r>
          </a:p>
        </p:txBody>
      </p:sp>
    </p:spTree>
    <p:extLst>
      <p:ext uri="{BB962C8B-B14F-4D97-AF65-F5344CB8AC3E}">
        <p14:creationId xmlns:p14="http://schemas.microsoft.com/office/powerpoint/2010/main" val="4834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8EE9-D367-4309-B5EA-8E02B571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02459"/>
            <a:ext cx="9520158" cy="1049235"/>
          </a:xfrm>
        </p:spPr>
        <p:txBody>
          <a:bodyPr/>
          <a:lstStyle/>
          <a:p>
            <a:r>
              <a:rPr lang="en-US" dirty="0"/>
              <a:t>Component Lifecycle – Creation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A4C8-87A1-4AB5-A03F-ACEA2F9E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6" y="1512560"/>
            <a:ext cx="7800373" cy="43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8509-633D-45CF-B0BF-BE29B59D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47928"/>
            <a:ext cx="9520158" cy="1049235"/>
          </a:xfrm>
        </p:spPr>
        <p:txBody>
          <a:bodyPr/>
          <a:lstStyle/>
          <a:p>
            <a:r>
              <a:rPr lang="en-US" dirty="0"/>
              <a:t>Component Lifecycle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F124-1E04-4C80-9A0B-317A8627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78" y="1415102"/>
            <a:ext cx="8402950" cy="4262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4B7D2-22EF-4836-A57F-5D62D2E1CAA2}"/>
              </a:ext>
            </a:extLst>
          </p:cNvPr>
          <p:cNvSpPr txBox="1"/>
          <p:nvPr/>
        </p:nvSpPr>
        <p:spPr>
          <a:xfrm>
            <a:off x="5057898" y="567746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Source : Udemy</a:t>
            </a:r>
          </a:p>
        </p:txBody>
      </p:sp>
    </p:spTree>
    <p:extLst>
      <p:ext uri="{BB962C8B-B14F-4D97-AF65-F5344CB8AC3E}">
        <p14:creationId xmlns:p14="http://schemas.microsoft.com/office/powerpoint/2010/main" val="10077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1BBD-D87A-424F-82BC-05EDAB5A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48" y="217665"/>
            <a:ext cx="9520158" cy="1049235"/>
          </a:xfrm>
        </p:spPr>
        <p:txBody>
          <a:bodyPr/>
          <a:lstStyle/>
          <a:p>
            <a:r>
              <a:rPr lang="en-US" dirty="0"/>
              <a:t>Component Lifecycle – Update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C88B0-4F97-4752-8911-F96686EC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9" y="1351589"/>
            <a:ext cx="8243248" cy="45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C94E-F358-4746-8FFB-85FB6A49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HTTP GET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4B954-FC1E-45F5-810E-99936A5B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08" y="1391655"/>
            <a:ext cx="8556122" cy="47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9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391-4EEC-4648-8F07-A8B00A7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00" y="190370"/>
            <a:ext cx="9520158" cy="1049235"/>
          </a:xfrm>
        </p:spPr>
        <p:txBody>
          <a:bodyPr/>
          <a:lstStyle/>
          <a:p>
            <a:r>
              <a:rPr lang="en-US" dirty="0"/>
              <a:t>HTTP POST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3FAD8-5E83-4433-8C8F-3AF3CC4A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4" y="1239605"/>
            <a:ext cx="8447965" cy="47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39E-07AF-4B92-B354-56C25634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31" y="929054"/>
            <a:ext cx="9520158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657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39E-07AF-4B92-B354-56C25634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1" y="1167593"/>
            <a:ext cx="952015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6500" dirty="0">
                <a:latin typeface="Verdana" panose="020B0604030504040204" pitchFamily="34" charset="0"/>
                <a:ea typeface="Verdana" panose="020B0604030504040204" pitchFamily="34" charset="0"/>
              </a:rPr>
              <a:t>MOCHA DEMO</a:t>
            </a:r>
          </a:p>
        </p:txBody>
      </p:sp>
    </p:spTree>
    <p:extLst>
      <p:ext uri="{BB962C8B-B14F-4D97-AF65-F5344CB8AC3E}">
        <p14:creationId xmlns:p14="http://schemas.microsoft.com/office/powerpoint/2010/main" val="275642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39E-07AF-4B92-B354-56C25634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8" y="876045"/>
            <a:ext cx="9279078" cy="2145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</a:rPr>
              <a:t>JMETER DEMO</a:t>
            </a:r>
            <a:endParaRPr lang="en-US" sz="8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32BCD-2AC3-4279-A3A9-C4756CDDC530}"/>
              </a:ext>
            </a:extLst>
          </p:cNvPr>
          <p:cNvSpPr txBox="1"/>
          <p:nvPr/>
        </p:nvSpPr>
        <p:spPr>
          <a:xfrm>
            <a:off x="2782957" y="360567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http://jmeter.apache.org/download_jmeter.cgi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9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4B38-83EA-4BEE-8C1C-18800D1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7F6F-0346-4F4F-A147-1D8BA457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</a:t>
            </a:r>
            <a:r>
              <a:rPr lang="en-US" sz="2400" dirty="0" err="1"/>
              <a:t>npm</a:t>
            </a:r>
            <a:r>
              <a:rPr lang="en-US" sz="2400" dirty="0"/>
              <a:t> create-react-app -g</a:t>
            </a:r>
          </a:p>
          <a:p>
            <a:r>
              <a:rPr lang="en-US" sz="2400" dirty="0"/>
              <a:t>Create a react application using</a:t>
            </a:r>
          </a:p>
          <a:p>
            <a:pPr lvl="1"/>
            <a:r>
              <a:rPr lang="en-US" sz="2200" dirty="0"/>
              <a:t>create-react-app  &lt;app-name&gt;</a:t>
            </a:r>
          </a:p>
          <a:p>
            <a:r>
              <a:rPr lang="en-US" sz="2600" dirty="0"/>
              <a:t>Navigate inside the app-name project.</a:t>
            </a:r>
          </a:p>
          <a:p>
            <a:r>
              <a:rPr lang="en-US" sz="2600" dirty="0"/>
              <a:t>Run your application using</a:t>
            </a:r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start </a:t>
            </a:r>
          </a:p>
        </p:txBody>
      </p:sp>
    </p:spTree>
    <p:extLst>
      <p:ext uri="{BB962C8B-B14F-4D97-AF65-F5344CB8AC3E}">
        <p14:creationId xmlns:p14="http://schemas.microsoft.com/office/powerpoint/2010/main" val="18048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D503-197A-4987-89C5-060EB98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22" y="279901"/>
            <a:ext cx="9520158" cy="1049235"/>
          </a:xfrm>
        </p:spPr>
        <p:txBody>
          <a:bodyPr/>
          <a:lstStyle/>
          <a:p>
            <a:r>
              <a:rPr lang="en-US" dirty="0"/>
              <a:t>Understanding the Folder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9CD8-7356-4C8E-87D0-6223A60E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89" y="1525320"/>
            <a:ext cx="5784753" cy="44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3964-74B2-4F7A-862C-27B220F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39" y="353946"/>
            <a:ext cx="9520158" cy="1049235"/>
          </a:xfrm>
        </p:spPr>
        <p:txBody>
          <a:bodyPr/>
          <a:lstStyle/>
          <a:p>
            <a:r>
              <a:rPr lang="en-US" dirty="0"/>
              <a:t>React Components -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3809A-3730-4B15-8A0F-001999D2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78" y="1541323"/>
            <a:ext cx="6866665" cy="42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D217-FF5E-4D09-85EA-2CEC7537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Understanding JSX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DAD93-884C-4818-8A08-BF62F05F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1555413"/>
            <a:ext cx="8006568" cy="39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F04-DE43-4AC9-80BE-5D8E752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6710"/>
            <a:ext cx="9520158" cy="1049235"/>
          </a:xfrm>
        </p:spPr>
        <p:txBody>
          <a:bodyPr/>
          <a:lstStyle/>
          <a:p>
            <a:r>
              <a:rPr lang="en-US" dirty="0"/>
              <a:t>Functional Components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97119-A868-4C1D-80F3-B4B5791D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760953"/>
            <a:ext cx="8486177" cy="35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2ADE-03CB-4E78-A579-16CF306B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87" y="380449"/>
            <a:ext cx="9520158" cy="1049235"/>
          </a:xfrm>
        </p:spPr>
        <p:txBody>
          <a:bodyPr/>
          <a:lstStyle/>
          <a:p>
            <a:r>
              <a:rPr lang="en-US" dirty="0"/>
              <a:t>Working with Props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280C7-8957-49B7-849C-81901885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24" y="1530960"/>
            <a:ext cx="4747406" cy="409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BAEFC-C390-4BF8-8F06-1F83CBFE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2" y="1530960"/>
            <a:ext cx="5176910" cy="4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2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65F3-7283-4C17-AE1A-1CA330C6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6467"/>
            <a:ext cx="9520158" cy="1049235"/>
          </a:xfrm>
        </p:spPr>
        <p:txBody>
          <a:bodyPr/>
          <a:lstStyle/>
          <a:p>
            <a:r>
              <a:rPr lang="en-US" dirty="0"/>
              <a:t>Understanding the Children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3CE6A-D755-47EE-BB6B-A8776006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614487"/>
            <a:ext cx="5357423" cy="4158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EB556-B17C-4CC1-9020-11FFFC9C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64" y="1592702"/>
            <a:ext cx="4961672" cy="41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1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FAB4-3A27-46FA-B6A0-1A2F7BF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808FE-87BF-454A-A528-07B990CC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4" y="1391655"/>
            <a:ext cx="7440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5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1176</TotalTime>
  <Words>103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Palatino Linotype</vt:lpstr>
      <vt:lpstr>Verdana</vt:lpstr>
      <vt:lpstr>Gallery</vt:lpstr>
      <vt:lpstr>ReactJS Demo</vt:lpstr>
      <vt:lpstr>First React App</vt:lpstr>
      <vt:lpstr>Understanding the Folder Structure</vt:lpstr>
      <vt:lpstr>React Components - Basics</vt:lpstr>
      <vt:lpstr>Understanding JSX</vt:lpstr>
      <vt:lpstr>Functional Components  </vt:lpstr>
      <vt:lpstr>Working with Props</vt:lpstr>
      <vt:lpstr>Understanding the Children Property</vt:lpstr>
      <vt:lpstr>State</vt:lpstr>
      <vt:lpstr>Manipulating the State</vt:lpstr>
      <vt:lpstr>Component Lifecycle - Creation</vt:lpstr>
      <vt:lpstr>Component Lifecycle – Creation (Continued)</vt:lpstr>
      <vt:lpstr>Component Lifecycle - Update</vt:lpstr>
      <vt:lpstr>Component Lifecycle – Update (Continued)</vt:lpstr>
      <vt:lpstr>HTTP GET Request</vt:lpstr>
      <vt:lpstr>HTTP POST Request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&amp; Express Demo</dc:title>
  <dc:creator>Rajiv</dc:creator>
  <cp:lastModifiedBy>Rajiv</cp:lastModifiedBy>
  <cp:revision>55</cp:revision>
  <dcterms:created xsi:type="dcterms:W3CDTF">2018-08-30T06:34:03Z</dcterms:created>
  <dcterms:modified xsi:type="dcterms:W3CDTF">2018-09-11T19:52:44Z</dcterms:modified>
</cp:coreProperties>
</file>