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91d01f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91d01f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91d01ff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91d01f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91d01f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91d01f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91d01ff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91d01ff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91d01f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91d01f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91d01ff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91d01ff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518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Zipcar - Car Rental Service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80125" y="2752497"/>
            <a:ext cx="8118600" cy="23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Submitted By: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Alaukika Diwanji (014547013)</a:t>
            </a:r>
            <a:br>
              <a:rPr lang="en"/>
            </a:br>
            <a:r>
              <a:rPr lang="en"/>
              <a:t>Amit Garg (014541072)</a:t>
            </a:r>
            <a:br>
              <a:rPr lang="en"/>
            </a:br>
            <a:r>
              <a:rPr lang="en"/>
              <a:t>Nachiket Trivedi (014544933)</a:t>
            </a:r>
            <a:br>
              <a:rPr lang="en"/>
            </a:br>
            <a:r>
              <a:rPr lang="en"/>
              <a:t>Sarthak Jain (014508013)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online car-rental service allowing the user to make car reservations, modifying and managing them.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has two main roles: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1.) Driver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2.) Admin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Driver can book a car, browse vehicles and manage bookings.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Admin will take manage the locations, vehicle types, pricing and vehicles.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5" y="1026650"/>
            <a:ext cx="8340725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Driver</a:t>
            </a:r>
            <a:endParaRPr b="1"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Register new drivers with 6-month membership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Browse Vehicles and prices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Book Vehicles according to selected date, time, location.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Manage bookings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Terminate/ Renew Membership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Admin</a:t>
            </a:r>
            <a:endParaRPr b="1"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Register Admin with company codes.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Add/ Delete Locations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Add/ Edit/ Delete Vehicle Types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Add/ Edit/ Delete Vehicles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Change Vehicle Locations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Terminate Membership of users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4500850" y="1175150"/>
            <a:ext cx="37200" cy="3337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31050" y="1175150"/>
            <a:ext cx="3987000" cy="21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Software Engineering Principles</a:t>
            </a:r>
            <a:endParaRPr sz="39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Weekly SCRUM Meetings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XP Values learned: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Feedback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Mutual Respect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Courage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Partition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9300" y="1171600"/>
            <a:ext cx="2085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Alaukika</a:t>
            </a:r>
            <a:endParaRPr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Login/ Signup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Manage Vehicles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Manage Locations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Manage Vehicle Types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Manage Users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*Frontend</a:t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359400" y="1171600"/>
            <a:ext cx="2174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Amit</a:t>
            </a:r>
            <a:endParaRPr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Browse Rental Location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Browse Vehicles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Past Booking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AWS Deployment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Membership Management</a:t>
            </a:r>
            <a:endParaRPr sz="15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8600" y="1171600"/>
            <a:ext cx="213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Nachiket</a:t>
            </a:r>
            <a:endParaRPr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Login/ Signup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Manage Vehicles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Manage Locations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Manage Vehicle Types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Manage Users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*Backend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893400" y="1171600"/>
            <a:ext cx="213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Sarthak</a:t>
            </a:r>
            <a:endParaRPr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Create Booking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Start Booking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Ongoing Booking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End Booking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AWS Deployment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Membership Management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76825" y="17134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