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56"/>
  </p:notesMasterIdLst>
  <p:sldIdLst>
    <p:sldId id="256" r:id="rId2"/>
    <p:sldId id="313" r:id="rId3"/>
    <p:sldId id="293" r:id="rId4"/>
    <p:sldId id="314" r:id="rId5"/>
    <p:sldId id="294" r:id="rId6"/>
    <p:sldId id="312" r:id="rId7"/>
    <p:sldId id="295" r:id="rId8"/>
    <p:sldId id="297" r:id="rId9"/>
    <p:sldId id="298" r:id="rId10"/>
    <p:sldId id="299" r:id="rId11"/>
    <p:sldId id="264" r:id="rId12"/>
    <p:sldId id="267" r:id="rId13"/>
    <p:sldId id="266" r:id="rId14"/>
    <p:sldId id="272" r:id="rId15"/>
    <p:sldId id="268" r:id="rId16"/>
    <p:sldId id="269" r:id="rId17"/>
    <p:sldId id="265" r:id="rId18"/>
    <p:sldId id="270" r:id="rId19"/>
    <p:sldId id="300" r:id="rId20"/>
    <p:sldId id="260" r:id="rId21"/>
    <p:sldId id="259" r:id="rId22"/>
    <p:sldId id="292" r:id="rId23"/>
    <p:sldId id="263" r:id="rId24"/>
    <p:sldId id="304" r:id="rId25"/>
    <p:sldId id="305" r:id="rId26"/>
    <p:sldId id="261" r:id="rId27"/>
    <p:sldId id="289" r:id="rId28"/>
    <p:sldId id="291" r:id="rId29"/>
    <p:sldId id="287" r:id="rId30"/>
    <p:sldId id="306" r:id="rId31"/>
    <p:sldId id="307" r:id="rId32"/>
    <p:sldId id="308" r:id="rId33"/>
    <p:sldId id="280" r:id="rId34"/>
    <p:sldId id="284" r:id="rId35"/>
    <p:sldId id="278" r:id="rId36"/>
    <p:sldId id="279" r:id="rId37"/>
    <p:sldId id="273" r:id="rId38"/>
    <p:sldId id="274" r:id="rId39"/>
    <p:sldId id="275" r:id="rId40"/>
    <p:sldId id="276" r:id="rId41"/>
    <p:sldId id="277" r:id="rId42"/>
    <p:sldId id="286" r:id="rId43"/>
    <p:sldId id="301" r:id="rId44"/>
    <p:sldId id="302" r:id="rId45"/>
    <p:sldId id="285" r:id="rId46"/>
    <p:sldId id="303" r:id="rId47"/>
    <p:sldId id="288" r:id="rId48"/>
    <p:sldId id="283" r:id="rId49"/>
    <p:sldId id="281" r:id="rId50"/>
    <p:sldId id="282" r:id="rId51"/>
    <p:sldId id="309" r:id="rId52"/>
    <p:sldId id="315" r:id="rId53"/>
    <p:sldId id="311" r:id="rId54"/>
    <p:sldId id="310" r:id="rId5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84"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pitchFamily="-84"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pitchFamily="-84"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pitchFamily="-84"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pitchFamily="-84" charset="0"/>
        <a:ea typeface="MS PGothic" pitchFamily="34" charset="-128"/>
        <a:cs typeface="+mn-cs"/>
      </a:defRPr>
    </a:lvl5pPr>
    <a:lvl6pPr marL="2286000" algn="l" defTabSz="914400" rtl="0" eaLnBrk="1" latinLnBrk="0" hangingPunct="1">
      <a:defRPr sz="2400" kern="1200">
        <a:solidFill>
          <a:schemeClr val="tx1"/>
        </a:solidFill>
        <a:latin typeface="Times" pitchFamily="-84" charset="0"/>
        <a:ea typeface="MS PGothic" pitchFamily="34" charset="-128"/>
        <a:cs typeface="+mn-cs"/>
      </a:defRPr>
    </a:lvl6pPr>
    <a:lvl7pPr marL="2743200" algn="l" defTabSz="914400" rtl="0" eaLnBrk="1" latinLnBrk="0" hangingPunct="1">
      <a:defRPr sz="2400" kern="1200">
        <a:solidFill>
          <a:schemeClr val="tx1"/>
        </a:solidFill>
        <a:latin typeface="Times" pitchFamily="-84" charset="0"/>
        <a:ea typeface="MS PGothic" pitchFamily="34" charset="-128"/>
        <a:cs typeface="+mn-cs"/>
      </a:defRPr>
    </a:lvl7pPr>
    <a:lvl8pPr marL="3200400" algn="l" defTabSz="914400" rtl="0" eaLnBrk="1" latinLnBrk="0" hangingPunct="1">
      <a:defRPr sz="2400" kern="1200">
        <a:solidFill>
          <a:schemeClr val="tx1"/>
        </a:solidFill>
        <a:latin typeface="Times" pitchFamily="-84" charset="0"/>
        <a:ea typeface="MS PGothic" pitchFamily="34" charset="-128"/>
        <a:cs typeface="+mn-cs"/>
      </a:defRPr>
    </a:lvl8pPr>
    <a:lvl9pPr marL="3657600" algn="l" defTabSz="914400" rtl="0" eaLnBrk="1" latinLnBrk="0" hangingPunct="1">
      <a:defRPr sz="2400" kern="1200">
        <a:solidFill>
          <a:schemeClr val="tx1"/>
        </a:solidFill>
        <a:latin typeface="Times" pitchFamily="-8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ECFF"/>
    <a:srgbClr val="CCFFCC"/>
    <a:srgbClr val="FFFF99"/>
    <a:srgbClr val="0033CC"/>
    <a:srgbClr val="FF00F9"/>
    <a:srgbClr val="820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a:ea typeface="+mn-ea"/>
              </a:defRPr>
            </a:lvl1pPr>
          </a:lstStyle>
          <a:p>
            <a:pPr>
              <a:defRPr/>
            </a:pPr>
            <a:endParaRPr lang="en-US"/>
          </a:p>
        </p:txBody>
      </p:sp>
      <p:sp>
        <p:nvSpPr>
          <p:cNvPr id="1095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a:ea typeface="+mn-ea"/>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a:ea typeface="+mn-ea"/>
              </a:defRPr>
            </a:lvl1pPr>
          </a:lstStyle>
          <a:p>
            <a:pPr>
              <a:defRPr/>
            </a:pPr>
            <a:endParaRPr lang="en-US"/>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1D0057C-42F0-4266-A60B-55DC16C44BB7}" type="slidenum">
              <a:rPr lang="en-US"/>
              <a:pPr>
                <a:defRPr/>
              </a:pPr>
              <a:t>‹#›</a:t>
            </a:fld>
            <a:endParaRPr lang="en-US"/>
          </a:p>
        </p:txBody>
      </p:sp>
    </p:spTree>
    <p:extLst>
      <p:ext uri="{BB962C8B-B14F-4D97-AF65-F5344CB8AC3E}">
        <p14:creationId xmlns:p14="http://schemas.microsoft.com/office/powerpoint/2010/main" val="29545075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p:cNvSpPr>
          <p:nvPr/>
        </p:nvSpPr>
        <p:spPr bwMode="auto">
          <a:xfrm>
            <a:off x="325438" y="315913"/>
            <a:ext cx="8497887" cy="6224587"/>
          </a:xfrm>
          <a:custGeom>
            <a:avLst/>
            <a:gdLst>
              <a:gd name="T0" fmla="*/ 0 w 5353"/>
              <a:gd name="T1" fmla="*/ 0 h 3921"/>
              <a:gd name="T2" fmla="*/ 2147483647 w 5353"/>
              <a:gd name="T3" fmla="*/ 0 h 3921"/>
              <a:gd name="T4" fmla="*/ 2147483647 w 5353"/>
              <a:gd name="T5" fmla="*/ 2147483647 h 3921"/>
              <a:gd name="T6" fmla="*/ 0 w 5353"/>
              <a:gd name="T7" fmla="*/ 2147483647 h 3921"/>
              <a:gd name="T8" fmla="*/ 0 w 5353"/>
              <a:gd name="T9" fmla="*/ 0 h 3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53" h="3921">
                <a:moveTo>
                  <a:pt x="0" y="0"/>
                </a:moveTo>
                <a:lnTo>
                  <a:pt x="5352" y="0"/>
                </a:lnTo>
                <a:lnTo>
                  <a:pt x="5352" y="3920"/>
                </a:lnTo>
                <a:lnTo>
                  <a:pt x="0" y="3920"/>
                </a:lnTo>
                <a:lnTo>
                  <a:pt x="0" y="0"/>
                </a:lnTo>
              </a:path>
            </a:pathLst>
          </a:custGeom>
          <a:noFill/>
          <a:ln w="38100" cap="rnd" cmpd="sng">
            <a:solidFill>
              <a:srgbClr val="0033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87042"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8704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5225"/>
            <a:ext cx="2133600" cy="476250"/>
          </a:xfrm>
        </p:spPr>
        <p:txBody>
          <a:bodyPr/>
          <a:lstStyle>
            <a:lvl1pPr>
              <a:defRPr smtClean="0"/>
            </a:lvl1pPr>
          </a:lstStyle>
          <a:p>
            <a:pPr>
              <a:defRPr/>
            </a:pPr>
            <a:fld id="{0D9601E5-2ADC-4EAA-B783-6B22C46A6DD0}" type="slidenum">
              <a:rPr lang="en-US"/>
              <a:pPr>
                <a:defRPr/>
              </a:pPr>
              <a:t>‹#›</a:t>
            </a:fld>
            <a:endParaRPr lang="en-US"/>
          </a:p>
        </p:txBody>
      </p:sp>
    </p:spTree>
    <p:extLst>
      <p:ext uri="{BB962C8B-B14F-4D97-AF65-F5344CB8AC3E}">
        <p14:creationId xmlns:p14="http://schemas.microsoft.com/office/powerpoint/2010/main" val="612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1B6E04-3C1F-48E8-AB60-CC65C53DD6ED}" type="slidenum">
              <a:rPr lang="en-US"/>
              <a:pPr>
                <a:defRPr/>
              </a:pPr>
              <a:t>‹#›</a:t>
            </a:fld>
            <a:endParaRPr lang="en-US"/>
          </a:p>
        </p:txBody>
      </p:sp>
    </p:spTree>
    <p:extLst>
      <p:ext uri="{BB962C8B-B14F-4D97-AF65-F5344CB8AC3E}">
        <p14:creationId xmlns:p14="http://schemas.microsoft.com/office/powerpoint/2010/main" val="215131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304800"/>
            <a:ext cx="19812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7912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A87F5A-5445-465E-A8E8-2755CD5D04A3}" type="slidenum">
              <a:rPr lang="en-US"/>
              <a:pPr>
                <a:defRPr/>
              </a:pPr>
              <a:t>‹#›</a:t>
            </a:fld>
            <a:endParaRPr lang="en-US"/>
          </a:p>
        </p:txBody>
      </p:sp>
    </p:spTree>
    <p:extLst>
      <p:ext uri="{BB962C8B-B14F-4D97-AF65-F5344CB8AC3E}">
        <p14:creationId xmlns:p14="http://schemas.microsoft.com/office/powerpoint/2010/main" val="1963252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924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447800"/>
            <a:ext cx="38862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447800"/>
            <a:ext cx="3886200" cy="48006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85A6E8-E17C-4F97-AC95-B07452F7B7EB}" type="slidenum">
              <a:rPr lang="en-US"/>
              <a:pPr>
                <a:defRPr/>
              </a:pPr>
              <a:t>‹#›</a:t>
            </a:fld>
            <a:endParaRPr lang="en-US"/>
          </a:p>
        </p:txBody>
      </p:sp>
    </p:spTree>
    <p:extLst>
      <p:ext uri="{BB962C8B-B14F-4D97-AF65-F5344CB8AC3E}">
        <p14:creationId xmlns:p14="http://schemas.microsoft.com/office/powerpoint/2010/main" val="211087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C33AC86-EE64-4F7E-854C-ED4990C193BA}" type="slidenum">
              <a:rPr lang="en-US"/>
              <a:pPr>
                <a:defRPr/>
              </a:pPr>
              <a:t>‹#›</a:t>
            </a:fld>
            <a:endParaRPr lang="en-US"/>
          </a:p>
        </p:txBody>
      </p:sp>
    </p:spTree>
    <p:extLst>
      <p:ext uri="{BB962C8B-B14F-4D97-AF65-F5344CB8AC3E}">
        <p14:creationId xmlns:p14="http://schemas.microsoft.com/office/powerpoint/2010/main" val="2169788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B299ED-519E-4186-90B9-9056DF0D2469}" type="slidenum">
              <a:rPr lang="en-US"/>
              <a:pPr>
                <a:defRPr/>
              </a:pPr>
              <a:t>‹#›</a:t>
            </a:fld>
            <a:endParaRPr lang="en-US"/>
          </a:p>
        </p:txBody>
      </p:sp>
    </p:spTree>
    <p:extLst>
      <p:ext uri="{BB962C8B-B14F-4D97-AF65-F5344CB8AC3E}">
        <p14:creationId xmlns:p14="http://schemas.microsoft.com/office/powerpoint/2010/main" val="3263572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47800"/>
            <a:ext cx="3886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86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FB79A0-6068-4A74-9CD0-6F8B502CC47C}" type="slidenum">
              <a:rPr lang="en-US"/>
              <a:pPr>
                <a:defRPr/>
              </a:pPr>
              <a:t>‹#›</a:t>
            </a:fld>
            <a:endParaRPr lang="en-US"/>
          </a:p>
        </p:txBody>
      </p:sp>
    </p:spTree>
    <p:extLst>
      <p:ext uri="{BB962C8B-B14F-4D97-AF65-F5344CB8AC3E}">
        <p14:creationId xmlns:p14="http://schemas.microsoft.com/office/powerpoint/2010/main" val="48144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E196A9F-8EE3-4A85-918D-9D86C0924237}" type="slidenum">
              <a:rPr lang="en-US"/>
              <a:pPr>
                <a:defRPr/>
              </a:pPr>
              <a:t>‹#›</a:t>
            </a:fld>
            <a:endParaRPr lang="en-US"/>
          </a:p>
        </p:txBody>
      </p:sp>
    </p:spTree>
    <p:extLst>
      <p:ext uri="{BB962C8B-B14F-4D97-AF65-F5344CB8AC3E}">
        <p14:creationId xmlns:p14="http://schemas.microsoft.com/office/powerpoint/2010/main" val="166340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4D91960-EDA6-461D-AD90-B5986016F146}" type="slidenum">
              <a:rPr lang="en-US"/>
              <a:pPr>
                <a:defRPr/>
              </a:pPr>
              <a:t>‹#›</a:t>
            </a:fld>
            <a:endParaRPr lang="en-US"/>
          </a:p>
        </p:txBody>
      </p:sp>
    </p:spTree>
    <p:extLst>
      <p:ext uri="{BB962C8B-B14F-4D97-AF65-F5344CB8AC3E}">
        <p14:creationId xmlns:p14="http://schemas.microsoft.com/office/powerpoint/2010/main" val="293622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B3E7290-FCF6-4786-8FA5-C94AE1B55C5B}" type="slidenum">
              <a:rPr lang="en-US"/>
              <a:pPr>
                <a:defRPr/>
              </a:pPr>
              <a:t>‹#›</a:t>
            </a:fld>
            <a:endParaRPr lang="en-US"/>
          </a:p>
        </p:txBody>
      </p:sp>
    </p:spTree>
    <p:extLst>
      <p:ext uri="{BB962C8B-B14F-4D97-AF65-F5344CB8AC3E}">
        <p14:creationId xmlns:p14="http://schemas.microsoft.com/office/powerpoint/2010/main" val="334410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CE2913-62BE-462F-A5F7-809C1AADF687}" type="slidenum">
              <a:rPr lang="en-US"/>
              <a:pPr>
                <a:defRPr/>
              </a:pPr>
              <a:t>‹#›</a:t>
            </a:fld>
            <a:endParaRPr lang="en-US"/>
          </a:p>
        </p:txBody>
      </p:sp>
    </p:spTree>
    <p:extLst>
      <p:ext uri="{BB962C8B-B14F-4D97-AF65-F5344CB8AC3E}">
        <p14:creationId xmlns:p14="http://schemas.microsoft.com/office/powerpoint/2010/main" val="19106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2A165F-45B8-4FEA-A238-680C28F15303}" type="slidenum">
              <a:rPr lang="en-US"/>
              <a:pPr>
                <a:defRPr/>
              </a:pPr>
              <a:t>‹#›</a:t>
            </a:fld>
            <a:endParaRPr lang="en-US"/>
          </a:p>
        </p:txBody>
      </p:sp>
    </p:spTree>
    <p:extLst>
      <p:ext uri="{BB962C8B-B14F-4D97-AF65-F5344CB8AC3E}">
        <p14:creationId xmlns:p14="http://schemas.microsoft.com/office/powerpoint/2010/main" val="321933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04800"/>
            <a:ext cx="7924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447800"/>
            <a:ext cx="7924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96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mn-lt"/>
                <a:ea typeface="+mn-ea"/>
              </a:defRPr>
            </a:lvl1pPr>
          </a:lstStyle>
          <a:p>
            <a:pPr>
              <a:defRPr/>
            </a:pPr>
            <a:endParaRPr lang="en-US"/>
          </a:p>
        </p:txBody>
      </p:sp>
      <p:sp>
        <p:nvSpPr>
          <p:cNvPr id="409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mn-lt"/>
                <a:ea typeface="+mn-ea"/>
              </a:defRPr>
            </a:lvl1pPr>
          </a:lstStyle>
          <a:p>
            <a:pPr>
              <a:defRPr/>
            </a:pPr>
            <a:endParaRPr lang="en-US"/>
          </a:p>
        </p:txBody>
      </p:sp>
      <p:sp>
        <p:nvSpPr>
          <p:cNvPr id="40966" name="Rectangle 6"/>
          <p:cNvSpPr>
            <a:spLocks noGrp="1" noChangeArrowheads="1"/>
          </p:cNvSpPr>
          <p:nvPr>
            <p:ph type="sldNum" sz="quarter" idx="4"/>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Tahoma" pitchFamily="34" charset="0"/>
              </a:defRPr>
            </a:lvl1pPr>
          </a:lstStyle>
          <a:p>
            <a:pPr>
              <a:defRPr/>
            </a:pPr>
            <a:fld id="{25D28568-483A-451E-8CD4-1931B4F15AB4}" type="slidenum">
              <a:rPr lang="en-US"/>
              <a:pPr>
                <a:defRPr/>
              </a:pPr>
              <a:t>‹#›</a:t>
            </a:fld>
            <a:endParaRPr lang="en-US"/>
          </a:p>
        </p:txBody>
      </p:sp>
      <p:sp>
        <p:nvSpPr>
          <p:cNvPr id="1031" name="Freeform 8"/>
          <p:cNvSpPr>
            <a:spLocks/>
          </p:cNvSpPr>
          <p:nvPr/>
        </p:nvSpPr>
        <p:spPr bwMode="auto">
          <a:xfrm>
            <a:off x="325438" y="315913"/>
            <a:ext cx="8497887" cy="6224587"/>
          </a:xfrm>
          <a:custGeom>
            <a:avLst/>
            <a:gdLst>
              <a:gd name="T0" fmla="*/ 0 w 5353"/>
              <a:gd name="T1" fmla="*/ 0 h 3921"/>
              <a:gd name="T2" fmla="*/ 2147483647 w 5353"/>
              <a:gd name="T3" fmla="*/ 0 h 3921"/>
              <a:gd name="T4" fmla="*/ 2147483647 w 5353"/>
              <a:gd name="T5" fmla="*/ 2147483647 h 3921"/>
              <a:gd name="T6" fmla="*/ 0 w 5353"/>
              <a:gd name="T7" fmla="*/ 2147483647 h 3921"/>
              <a:gd name="T8" fmla="*/ 0 w 5353"/>
              <a:gd name="T9" fmla="*/ 0 h 3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53" h="3921">
                <a:moveTo>
                  <a:pt x="0" y="0"/>
                </a:moveTo>
                <a:lnTo>
                  <a:pt x="5352" y="0"/>
                </a:lnTo>
                <a:lnTo>
                  <a:pt x="5352" y="3920"/>
                </a:lnTo>
                <a:lnTo>
                  <a:pt x="0" y="3920"/>
                </a:lnTo>
                <a:lnTo>
                  <a:pt x="0" y="0"/>
                </a:lnTo>
              </a:path>
            </a:pathLst>
          </a:custGeom>
          <a:noFill/>
          <a:ln w="38100" cap="rnd" cmpd="sng">
            <a:solidFill>
              <a:srgbClr val="0033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1032" name="Line 9"/>
          <p:cNvSpPr>
            <a:spLocks noChangeShapeType="1"/>
          </p:cNvSpPr>
          <p:nvPr userDrawn="1"/>
        </p:nvSpPr>
        <p:spPr bwMode="auto">
          <a:xfrm>
            <a:off x="609600" y="1295400"/>
            <a:ext cx="7924800" cy="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715"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ftr="0" dt="0"/>
  <p:txStyles>
    <p:titleStyle>
      <a:lvl1pPr algn="ctr" rtl="0" eaLnBrk="0" fontAlgn="base" hangingPunct="0">
        <a:spcBef>
          <a:spcPct val="0"/>
        </a:spcBef>
        <a:spcAft>
          <a:spcPct val="0"/>
        </a:spcAft>
        <a:defRPr sz="4400">
          <a:solidFill>
            <a:schemeClr val="tx2"/>
          </a:solidFill>
          <a:latin typeface="+mj-lt"/>
          <a:ea typeface="MS PGothic" pitchFamily="34" charset="-128"/>
          <a:cs typeface="+mj-cs"/>
        </a:defRPr>
      </a:lvl1pPr>
      <a:lvl2pPr algn="ctr" rtl="0" eaLnBrk="0" fontAlgn="base" hangingPunct="0">
        <a:spcBef>
          <a:spcPct val="0"/>
        </a:spcBef>
        <a:spcAft>
          <a:spcPct val="0"/>
        </a:spcAft>
        <a:defRPr sz="4400">
          <a:solidFill>
            <a:schemeClr val="tx2"/>
          </a:solidFill>
          <a:latin typeface="Tahoma" pitchFamily="34" charset="0"/>
          <a:ea typeface="MS PGothic" pitchFamily="34" charset="-128"/>
        </a:defRPr>
      </a:lvl2pPr>
      <a:lvl3pPr algn="ctr" rtl="0" eaLnBrk="0" fontAlgn="base" hangingPunct="0">
        <a:spcBef>
          <a:spcPct val="0"/>
        </a:spcBef>
        <a:spcAft>
          <a:spcPct val="0"/>
        </a:spcAft>
        <a:defRPr sz="4400">
          <a:solidFill>
            <a:schemeClr val="tx2"/>
          </a:solidFill>
          <a:latin typeface="Tahoma" pitchFamily="34" charset="0"/>
          <a:ea typeface="MS PGothic" pitchFamily="34" charset="-128"/>
        </a:defRPr>
      </a:lvl3pPr>
      <a:lvl4pPr algn="ctr" rtl="0" eaLnBrk="0" fontAlgn="base" hangingPunct="0">
        <a:spcBef>
          <a:spcPct val="0"/>
        </a:spcBef>
        <a:spcAft>
          <a:spcPct val="0"/>
        </a:spcAft>
        <a:defRPr sz="4400">
          <a:solidFill>
            <a:schemeClr val="tx2"/>
          </a:solidFill>
          <a:latin typeface="Tahoma" pitchFamily="34" charset="0"/>
          <a:ea typeface="MS PGothic" pitchFamily="34" charset="-128"/>
        </a:defRPr>
      </a:lvl4pPr>
      <a:lvl5pPr algn="ctr" rtl="0" eaLnBrk="0" fontAlgn="base" hangingPunct="0">
        <a:spcBef>
          <a:spcPct val="0"/>
        </a:spcBef>
        <a:spcAft>
          <a:spcPct val="0"/>
        </a:spcAft>
        <a:defRPr sz="4400">
          <a:solidFill>
            <a:schemeClr val="tx2"/>
          </a:solidFill>
          <a:latin typeface="Tahoma" pitchFamily="34" charset="0"/>
          <a:ea typeface="MS PGothic" pitchFamily="34" charset="-128"/>
        </a:defRPr>
      </a:lvl5pPr>
      <a:lvl6pPr marL="457200" algn="ctr" rtl="0" fontAlgn="base">
        <a:spcBef>
          <a:spcPct val="0"/>
        </a:spcBef>
        <a:spcAft>
          <a:spcPct val="0"/>
        </a:spcAft>
        <a:defRPr sz="4400">
          <a:solidFill>
            <a:schemeClr val="tx2"/>
          </a:solidFill>
          <a:latin typeface="Tahoma" pitchFamily="34" charset="0"/>
        </a:defRPr>
      </a:lvl6pPr>
      <a:lvl7pPr marL="914400" algn="ctr" rtl="0" fontAlgn="base">
        <a:spcBef>
          <a:spcPct val="0"/>
        </a:spcBef>
        <a:spcAft>
          <a:spcPct val="0"/>
        </a:spcAft>
        <a:defRPr sz="4400">
          <a:solidFill>
            <a:schemeClr val="tx2"/>
          </a:solidFill>
          <a:latin typeface="Tahoma" pitchFamily="34" charset="0"/>
        </a:defRPr>
      </a:lvl7pPr>
      <a:lvl8pPr marL="1371600" algn="ctr" rtl="0" fontAlgn="base">
        <a:spcBef>
          <a:spcPct val="0"/>
        </a:spcBef>
        <a:spcAft>
          <a:spcPct val="0"/>
        </a:spcAft>
        <a:defRPr sz="4400">
          <a:solidFill>
            <a:schemeClr val="tx2"/>
          </a:solidFill>
          <a:latin typeface="Tahoma" pitchFamily="34" charset="0"/>
        </a:defRPr>
      </a:lvl8pPr>
      <a:lvl9pPr marL="1828800" algn="ctr"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jpeg"/><Relationship Id="rId3" Type="http://schemas.openxmlformats.org/officeDocument/2006/relationships/image" Target="../media/image8.jpe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jpeg"/><Relationship Id="rId2" Type="http://schemas.openxmlformats.org/officeDocument/2006/relationships/image" Target="../media/image7.jpe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jpe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jpe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jpeg"/><Relationship Id="rId27" Type="http://schemas.openxmlformats.org/officeDocument/2006/relationships/image" Target="../media/image3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lstStyle/>
          <a:p>
            <a:pPr eaLnBrk="1" hangingPunct="1">
              <a:defRPr/>
            </a:pPr>
            <a:r>
              <a:rPr lang="en-US" sz="6000" smtClean="0"/>
              <a:t>Terrible Presentations</a:t>
            </a:r>
            <a:br>
              <a:rPr lang="en-US" sz="6000" smtClean="0"/>
            </a:br>
            <a:r>
              <a:rPr lang="en-US" sz="3200" i="1" smtClean="0"/>
              <a:t>(…and how to not give one)</a:t>
            </a:r>
            <a:br>
              <a:rPr lang="en-US" sz="3200" i="1" smtClean="0"/>
            </a:br>
            <a:endParaRPr lang="en-US" sz="3200" i="1" smtClean="0"/>
          </a:p>
        </p:txBody>
      </p:sp>
      <p:sp>
        <p:nvSpPr>
          <p:cNvPr id="3075" name="Text Box 67"/>
          <p:cNvSpPr txBox="1">
            <a:spLocks noChangeArrowheads="1"/>
          </p:cNvSpPr>
          <p:nvPr/>
        </p:nvSpPr>
        <p:spPr bwMode="auto">
          <a:xfrm>
            <a:off x="4860925" y="4267200"/>
            <a:ext cx="28352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defRPr/>
            </a:pPr>
            <a:r>
              <a:rPr lang="en-US" smtClean="0">
                <a:latin typeface="Tahoma" charset="0"/>
              </a:rPr>
              <a:t>Mark L. Chang</a:t>
            </a:r>
          </a:p>
          <a:p>
            <a:pPr algn="ctr">
              <a:defRPr/>
            </a:pPr>
            <a:r>
              <a:rPr lang="en-US" smtClean="0">
                <a:latin typeface="Tahoma" charset="0"/>
              </a:rPr>
              <a:t>Dept. of ECE</a:t>
            </a:r>
          </a:p>
          <a:p>
            <a:pPr algn="ctr">
              <a:defRPr/>
            </a:pPr>
            <a:r>
              <a:rPr lang="en-US" smtClean="0">
                <a:latin typeface="Tahoma" charset="0"/>
              </a:rPr>
              <a:t>Olin College of Eng.</a:t>
            </a:r>
          </a:p>
        </p:txBody>
      </p:sp>
      <p:sp>
        <p:nvSpPr>
          <p:cNvPr id="3076" name="Text Box 68"/>
          <p:cNvSpPr txBox="1">
            <a:spLocks noChangeArrowheads="1"/>
          </p:cNvSpPr>
          <p:nvPr/>
        </p:nvSpPr>
        <p:spPr bwMode="auto">
          <a:xfrm>
            <a:off x="1219200" y="4267200"/>
            <a:ext cx="276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defRPr/>
            </a:pPr>
            <a:r>
              <a:rPr lang="en-US" smtClean="0">
                <a:latin typeface="Tahoma" charset="0"/>
              </a:rPr>
              <a:t>Katherine Compton</a:t>
            </a:r>
          </a:p>
          <a:p>
            <a:pPr algn="ctr">
              <a:defRPr/>
            </a:pPr>
            <a:r>
              <a:rPr lang="en-US" smtClean="0">
                <a:latin typeface="Tahoma" charset="0"/>
              </a:rPr>
              <a:t>Dept. of ECE</a:t>
            </a:r>
          </a:p>
          <a:p>
            <a:pPr algn="ctr">
              <a:defRPr/>
            </a:pPr>
            <a:r>
              <a:rPr lang="en-US" smtClean="0">
                <a:latin typeface="Tahoma" charset="0"/>
              </a:rPr>
              <a:t>UW-Madison</a:t>
            </a:r>
          </a:p>
        </p:txBody>
      </p:sp>
      <p:sp>
        <p:nvSpPr>
          <p:cNvPr id="3077" name="TextBox 1"/>
          <p:cNvSpPr txBox="1">
            <a:spLocks noChangeArrowheads="1"/>
          </p:cNvSpPr>
          <p:nvPr/>
        </p:nvSpPr>
        <p:spPr bwMode="auto">
          <a:xfrm>
            <a:off x="762000" y="5715000"/>
            <a:ext cx="7956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r>
              <a:rPr lang="en-US">
                <a:solidFill>
                  <a:srgbClr val="FF0000"/>
                </a:solidFill>
                <a:latin typeface="Marker Felt" pitchFamily="-84" charset="0"/>
              </a:rPr>
              <a:t>With some extra notes by Kyle Rupnow and Suhaib Fahmy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77C3515F-A922-49B1-A822-E81A4990BD2F}" type="slidenum">
              <a:rPr lang="en-US" sz="1400">
                <a:latin typeface="Tahoma" pitchFamily="34" charset="0"/>
              </a:rPr>
              <a:pPr/>
              <a:t>10</a:t>
            </a:fld>
            <a:endParaRPr lang="en-US" sz="1400">
              <a:latin typeface="Tahoma" pitchFamily="34" charset="0"/>
            </a:endParaRPr>
          </a:p>
        </p:txBody>
      </p:sp>
      <p:sp>
        <p:nvSpPr>
          <p:cNvPr id="10243" name="Rectangle 2"/>
          <p:cNvSpPr>
            <a:spLocks noGrp="1" noChangeArrowheads="1"/>
          </p:cNvSpPr>
          <p:nvPr>
            <p:ph type="title"/>
          </p:nvPr>
        </p:nvSpPr>
        <p:spPr/>
        <p:txBody>
          <a:bodyPr/>
          <a:lstStyle/>
          <a:p>
            <a:pPr eaLnBrk="1" hangingPunct="1">
              <a:defRPr/>
            </a:pPr>
            <a:r>
              <a:rPr lang="en-US">
                <a:ea typeface="ＭＳ Ｐゴシック" charset="0"/>
              </a:rPr>
              <a:t>Attitude.  (Yours)</a:t>
            </a:r>
          </a:p>
        </p:txBody>
      </p:sp>
      <p:sp>
        <p:nvSpPr>
          <p:cNvPr id="10244" name="Rectangle 3"/>
          <p:cNvSpPr>
            <a:spLocks noGrp="1" noChangeArrowheads="1"/>
          </p:cNvSpPr>
          <p:nvPr>
            <p:ph type="body" idx="1"/>
          </p:nvPr>
        </p:nvSpPr>
        <p:spPr/>
        <p:txBody>
          <a:bodyPr/>
          <a:lstStyle/>
          <a:p>
            <a:pPr eaLnBrk="1" hangingPunct="1">
              <a:defRPr/>
            </a:pPr>
            <a:r>
              <a:rPr lang="en-US" smtClean="0"/>
              <a:t>Are you INTERESTED in your topic?</a:t>
            </a:r>
          </a:p>
          <a:p>
            <a:pPr lvl="1" eaLnBrk="1" hangingPunct="1">
              <a:defRPr/>
            </a:pPr>
            <a:r>
              <a:rPr lang="en-US" smtClean="0"/>
              <a:t>If no, get a different one!</a:t>
            </a:r>
          </a:p>
          <a:p>
            <a:pPr lvl="1" eaLnBrk="1" hangingPunct="1">
              <a:defRPr/>
            </a:pPr>
            <a:r>
              <a:rPr lang="en-US" smtClean="0"/>
              <a:t>If yes, ACT LIKE IT</a:t>
            </a:r>
          </a:p>
          <a:p>
            <a:pPr eaLnBrk="1" hangingPunct="1">
              <a:defRPr/>
            </a:pPr>
            <a:r>
              <a:rPr lang="en-US" smtClean="0"/>
              <a:t>If </a:t>
            </a:r>
            <a:r>
              <a:rPr lang="en-US" i="1" smtClean="0"/>
              <a:t>YOU</a:t>
            </a:r>
            <a:r>
              <a:rPr lang="en-US" smtClean="0"/>
              <a:t>  aren</a:t>
            </a:r>
            <a:r>
              <a:rPr lang="ja-JP" altLang="en-US" smtClean="0"/>
              <a:t>’</a:t>
            </a:r>
            <a:r>
              <a:rPr lang="en-US" altLang="ja-JP" smtClean="0"/>
              <a:t>t excited…</a:t>
            </a:r>
          </a:p>
          <a:p>
            <a:pPr lvl="1" eaLnBrk="1" hangingPunct="1">
              <a:defRPr/>
            </a:pPr>
            <a:r>
              <a:rPr lang="en-US" smtClean="0"/>
              <a:t>Can</a:t>
            </a:r>
            <a:r>
              <a:rPr lang="ja-JP" altLang="en-US" smtClean="0"/>
              <a:t>’</a:t>
            </a:r>
            <a:r>
              <a:rPr lang="en-US" altLang="ja-JP" smtClean="0"/>
              <a:t>t expect </a:t>
            </a:r>
            <a:r>
              <a:rPr lang="en-US" altLang="ja-JP" i="1" smtClean="0"/>
              <a:t>OTHER</a:t>
            </a:r>
            <a:r>
              <a:rPr lang="en-US" altLang="ja-JP" smtClean="0"/>
              <a:t> people to be!</a:t>
            </a:r>
            <a:br>
              <a:rPr lang="en-US" altLang="ja-JP" smtClean="0"/>
            </a:br>
            <a:endParaRPr lang="en-US" altLang="ja-JP" smtClean="0"/>
          </a:p>
          <a:p>
            <a:pPr eaLnBrk="1" hangingPunct="1">
              <a:defRPr/>
            </a:pPr>
            <a:r>
              <a:rPr lang="en-US" smtClean="0"/>
              <a:t>Don</a:t>
            </a:r>
            <a:r>
              <a:rPr lang="ja-JP" altLang="en-US" smtClean="0"/>
              <a:t>’</a:t>
            </a:r>
            <a:r>
              <a:rPr lang="en-US" altLang="ja-JP" smtClean="0"/>
              <a:t>t talk down to audience</a:t>
            </a:r>
          </a:p>
          <a:p>
            <a:pPr lvl="1" eaLnBrk="1" hangingPunct="1">
              <a:defRPr/>
            </a:pPr>
            <a:r>
              <a:rPr lang="en-US" smtClean="0"/>
              <a:t>You know more than them about THIS…</a:t>
            </a:r>
          </a:p>
          <a:p>
            <a:pPr lvl="1" eaLnBrk="1" hangingPunct="1">
              <a:defRPr/>
            </a:pPr>
            <a:r>
              <a:rPr lang="en-US" smtClean="0"/>
              <a:t>They know more than you about other stuff</a:t>
            </a:r>
          </a:p>
        </p:txBody>
      </p:sp>
      <p:pic>
        <p:nvPicPr>
          <p:cNvPr id="12293" name="Picture 4" descr="MCj02825880000[1]"/>
          <p:cNvPicPr>
            <a:picLocks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6564313" y="1524000"/>
            <a:ext cx="2198687" cy="2362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246B4470-AA48-43AC-8A4F-D66C976A2EF5}" type="slidenum">
              <a:rPr lang="en-US" sz="1400">
                <a:latin typeface="Tahoma" pitchFamily="34" charset="0"/>
              </a:rPr>
              <a:pPr/>
              <a:t>11</a:t>
            </a:fld>
            <a:endParaRPr lang="en-US" sz="1400">
              <a:latin typeface="Tahoma" pitchFamily="34" charset="0"/>
            </a:endParaRPr>
          </a:p>
        </p:txBody>
      </p:sp>
      <p:sp>
        <p:nvSpPr>
          <p:cNvPr id="11267" name="Rectangle 2"/>
          <p:cNvSpPr>
            <a:spLocks noGrp="1" noChangeArrowheads="1"/>
          </p:cNvSpPr>
          <p:nvPr>
            <p:ph type="title"/>
          </p:nvPr>
        </p:nvSpPr>
        <p:spPr/>
        <p:txBody>
          <a:bodyPr/>
          <a:lstStyle/>
          <a:p>
            <a:pPr eaLnBrk="1" hangingPunct="1">
              <a:defRPr/>
            </a:pPr>
            <a:r>
              <a:rPr lang="en-US">
                <a:ea typeface="ＭＳ Ｐゴシック" charset="0"/>
              </a:rPr>
              <a:t>Dead Man Talking</a:t>
            </a:r>
          </a:p>
        </p:txBody>
      </p:sp>
      <p:sp>
        <p:nvSpPr>
          <p:cNvPr id="11268" name="Rectangle 3"/>
          <p:cNvSpPr>
            <a:spLocks noGrp="1" noChangeArrowheads="1"/>
          </p:cNvSpPr>
          <p:nvPr>
            <p:ph type="body" idx="1"/>
          </p:nvPr>
        </p:nvSpPr>
        <p:spPr/>
        <p:txBody>
          <a:bodyPr/>
          <a:lstStyle/>
          <a:p>
            <a:pPr eaLnBrk="1" hangingPunct="1">
              <a:lnSpc>
                <a:spcPct val="90000"/>
              </a:lnSpc>
              <a:defRPr/>
            </a:pPr>
            <a:r>
              <a:rPr lang="en-US" sz="2800" smtClean="0"/>
              <a:t>Are you hiding behind the podium?</a:t>
            </a:r>
          </a:p>
          <a:p>
            <a:pPr eaLnBrk="1" hangingPunct="1">
              <a:lnSpc>
                <a:spcPct val="90000"/>
              </a:lnSpc>
              <a:defRPr/>
            </a:pPr>
            <a:r>
              <a:rPr lang="en-US" sz="2800" smtClean="0"/>
              <a:t>Are your hands/face motionless?</a:t>
            </a:r>
          </a:p>
          <a:p>
            <a:pPr eaLnBrk="1" hangingPunct="1">
              <a:lnSpc>
                <a:spcPct val="90000"/>
              </a:lnSpc>
              <a:defRPr/>
            </a:pPr>
            <a:r>
              <a:rPr lang="en-US" sz="2800" smtClean="0"/>
              <a:t>Are you staring…</a:t>
            </a:r>
          </a:p>
          <a:p>
            <a:pPr lvl="1" eaLnBrk="1" hangingPunct="1">
              <a:lnSpc>
                <a:spcPct val="90000"/>
              </a:lnSpc>
              <a:defRPr/>
            </a:pPr>
            <a:r>
              <a:rPr lang="en-US" sz="2400" smtClean="0"/>
              <a:t>at your advisor/boss?</a:t>
            </a:r>
          </a:p>
          <a:p>
            <a:pPr lvl="1" eaLnBrk="1" hangingPunct="1">
              <a:lnSpc>
                <a:spcPct val="90000"/>
              </a:lnSpc>
              <a:defRPr/>
            </a:pPr>
            <a:r>
              <a:rPr lang="en-US" sz="2400" smtClean="0"/>
              <a:t>at your laptop?</a:t>
            </a:r>
          </a:p>
          <a:p>
            <a:pPr lvl="1" eaLnBrk="1" hangingPunct="1">
              <a:lnSpc>
                <a:spcPct val="90000"/>
              </a:lnSpc>
              <a:defRPr/>
            </a:pPr>
            <a:r>
              <a:rPr lang="en-US" sz="2400" smtClean="0"/>
              <a:t>at the screen?</a:t>
            </a:r>
          </a:p>
          <a:p>
            <a:pPr lvl="1" eaLnBrk="1" hangingPunct="1">
              <a:lnSpc>
                <a:spcPct val="90000"/>
              </a:lnSpc>
              <a:defRPr/>
            </a:pPr>
            <a:r>
              <a:rPr lang="en-US" sz="2400" smtClean="0"/>
              <a:t>at the ceiling?</a:t>
            </a:r>
          </a:p>
          <a:p>
            <a:pPr eaLnBrk="1" hangingPunct="1">
              <a:lnSpc>
                <a:spcPct val="90000"/>
              </a:lnSpc>
              <a:defRPr/>
            </a:pPr>
            <a:r>
              <a:rPr lang="en-US" sz="2800" smtClean="0"/>
              <a:t>Is your back to the audience?</a:t>
            </a:r>
          </a:p>
          <a:p>
            <a:pPr eaLnBrk="1" hangingPunct="1">
              <a:lnSpc>
                <a:spcPct val="90000"/>
              </a:lnSpc>
              <a:defRPr/>
            </a:pPr>
            <a:endParaRPr lang="en-US" sz="2800" smtClean="0"/>
          </a:p>
          <a:p>
            <a:pPr eaLnBrk="1" hangingPunct="1">
              <a:lnSpc>
                <a:spcPct val="90000"/>
              </a:lnSpc>
              <a:defRPr/>
            </a:pPr>
            <a:r>
              <a:rPr lang="en-US" sz="2800" smtClean="0"/>
              <a:t>IF SO… you</a:t>
            </a:r>
            <a:r>
              <a:rPr lang="ja-JP" altLang="en-US" sz="2800" smtClean="0"/>
              <a:t>’</a:t>
            </a:r>
            <a:r>
              <a:rPr lang="en-US" altLang="ja-JP" sz="2800" smtClean="0"/>
              <a:t>re probably BORING!</a:t>
            </a:r>
          </a:p>
          <a:p>
            <a:pPr eaLnBrk="1" hangingPunct="1">
              <a:lnSpc>
                <a:spcPct val="90000"/>
              </a:lnSpc>
              <a:defRPr/>
            </a:pPr>
            <a:endParaRPr lang="en-US" sz="2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C840AC24-DA79-49EB-8A66-5FA16127EC92}" type="slidenum">
              <a:rPr lang="en-US" sz="1400">
                <a:latin typeface="Tahoma" pitchFamily="34" charset="0"/>
              </a:rPr>
              <a:pPr/>
              <a:t>12</a:t>
            </a:fld>
            <a:endParaRPr lang="en-US" sz="1400">
              <a:latin typeface="Tahoma" pitchFamily="34" charset="0"/>
            </a:endParaRPr>
          </a:p>
        </p:txBody>
      </p:sp>
      <p:sp>
        <p:nvSpPr>
          <p:cNvPr id="12291" name="Rectangle 2"/>
          <p:cNvSpPr>
            <a:spLocks noGrp="1" noChangeArrowheads="1"/>
          </p:cNvSpPr>
          <p:nvPr>
            <p:ph type="title"/>
          </p:nvPr>
        </p:nvSpPr>
        <p:spPr/>
        <p:txBody>
          <a:bodyPr/>
          <a:lstStyle/>
          <a:p>
            <a:pPr eaLnBrk="1" hangingPunct="1">
              <a:defRPr/>
            </a:pPr>
            <a:r>
              <a:rPr lang="en-US" sz="4000" dirty="0">
                <a:ea typeface="ＭＳ Ｐゴシック" charset="0"/>
              </a:rPr>
              <a:t>I Drank A Case Of </a:t>
            </a:r>
            <a:r>
              <a:rPr lang="en-US" sz="4000" strike="sngStrike" dirty="0">
                <a:ea typeface="ＭＳ Ｐゴシック" charset="0"/>
              </a:rPr>
              <a:t>Mountain Dew</a:t>
            </a:r>
            <a:r>
              <a:rPr lang="en-US" sz="4000" dirty="0">
                <a:ea typeface="ＭＳ Ｐゴシック" charset="0"/>
              </a:rPr>
              <a:t>!</a:t>
            </a:r>
            <a:endParaRPr lang="en-US" dirty="0">
              <a:ea typeface="ＭＳ Ｐゴシック" charset="0"/>
            </a:endParaRPr>
          </a:p>
        </p:txBody>
      </p:sp>
      <p:sp>
        <p:nvSpPr>
          <p:cNvPr id="12292" name="Rectangle 3"/>
          <p:cNvSpPr>
            <a:spLocks noGrp="1" noChangeArrowheads="1"/>
          </p:cNvSpPr>
          <p:nvPr>
            <p:ph type="body" idx="1"/>
          </p:nvPr>
        </p:nvSpPr>
        <p:spPr/>
        <p:txBody>
          <a:bodyPr/>
          <a:lstStyle/>
          <a:p>
            <a:pPr eaLnBrk="1" hangingPunct="1">
              <a:defRPr/>
            </a:pPr>
            <a:r>
              <a:rPr lang="en-US" smtClean="0"/>
              <a:t>Sometimes nerves make for fast talking</a:t>
            </a:r>
          </a:p>
          <a:p>
            <a:pPr eaLnBrk="1" hangingPunct="1">
              <a:defRPr/>
            </a:pPr>
            <a:r>
              <a:rPr lang="en-US" smtClean="0"/>
              <a:t>Calm down. E-nun-see-ate.</a:t>
            </a:r>
          </a:p>
          <a:p>
            <a:pPr eaLnBrk="1" hangingPunct="1">
              <a:defRPr/>
            </a:pPr>
            <a:r>
              <a:rPr lang="en-US" smtClean="0"/>
              <a:t>It</a:t>
            </a:r>
            <a:r>
              <a:rPr lang="ja-JP" altLang="en-US" smtClean="0"/>
              <a:t>’</a:t>
            </a:r>
            <a:r>
              <a:rPr lang="en-US" altLang="ja-JP" smtClean="0"/>
              <a:t>s not a race</a:t>
            </a:r>
          </a:p>
          <a:p>
            <a:pPr lvl="1" eaLnBrk="1" hangingPunct="1">
              <a:defRPr/>
            </a:pPr>
            <a:r>
              <a:rPr lang="en-US" smtClean="0"/>
              <a:t>People need time to absorb information</a:t>
            </a:r>
          </a:p>
          <a:p>
            <a:pPr eaLnBrk="1" hangingPunct="1">
              <a:defRPr/>
            </a:pPr>
            <a:endParaRPr lang="en-US" smtClean="0"/>
          </a:p>
          <a:p>
            <a:pPr eaLnBrk="1" hangingPunct="1">
              <a:defRPr/>
            </a:pPr>
            <a:r>
              <a:rPr lang="en-US" smtClean="0"/>
              <a:t>Take a bottle of water if necessary</a:t>
            </a:r>
          </a:p>
          <a:p>
            <a:pPr lvl="1" eaLnBrk="1" hangingPunct="1">
              <a:defRPr/>
            </a:pPr>
            <a:r>
              <a:rPr lang="en-US" smtClean="0"/>
              <a:t>Bottles if you can work a cap (spillage)</a:t>
            </a:r>
          </a:p>
          <a:p>
            <a:pPr lvl="1" eaLnBrk="1" hangingPunct="1">
              <a:defRPr/>
            </a:pPr>
            <a:r>
              <a:rPr lang="en-US" smtClean="0"/>
              <a:t>Glass if you</a:t>
            </a:r>
            <a:r>
              <a:rPr lang="ja-JP" altLang="en-US" smtClean="0"/>
              <a:t>’</a:t>
            </a:r>
            <a:r>
              <a:rPr lang="en-US" altLang="ja-JP" smtClean="0"/>
              <a:t>re using a laser pointer</a:t>
            </a:r>
            <a:endParaRPr lang="en-US" smtClean="0"/>
          </a:p>
        </p:txBody>
      </p:sp>
      <p:sp>
        <p:nvSpPr>
          <p:cNvPr id="2" name="TextBox 1"/>
          <p:cNvSpPr txBox="1"/>
          <p:nvPr/>
        </p:nvSpPr>
        <p:spPr>
          <a:xfrm>
            <a:off x="5181600" y="228600"/>
            <a:ext cx="2593975" cy="584200"/>
          </a:xfrm>
          <a:prstGeom prst="rect">
            <a:avLst/>
          </a:prstGeom>
          <a:noFill/>
        </p:spPr>
        <p:txBody>
          <a:bodyPr wrap="none">
            <a:spAutoFit/>
          </a:bodyPr>
          <a:lstStyle/>
          <a:p>
            <a:pPr>
              <a:defRPr/>
            </a:pPr>
            <a:r>
              <a:rPr lang="en-US" sz="3200" dirty="0">
                <a:solidFill>
                  <a:srgbClr val="FF0000"/>
                </a:solidFill>
                <a:latin typeface="+mn-lt"/>
                <a:ea typeface="ＭＳ Ｐゴシック" charset="0"/>
              </a:rPr>
              <a:t>Kopi/Red Bull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A4210781-34D2-4DC8-914B-553AFCE434F8}" type="slidenum">
              <a:rPr lang="en-US" sz="1400">
                <a:latin typeface="Tahoma" pitchFamily="34" charset="0"/>
              </a:rPr>
              <a:pPr/>
              <a:t>13</a:t>
            </a:fld>
            <a:endParaRPr lang="en-US" sz="1400">
              <a:latin typeface="Tahoma" pitchFamily="34" charset="0"/>
            </a:endParaRPr>
          </a:p>
        </p:txBody>
      </p:sp>
      <p:sp>
        <p:nvSpPr>
          <p:cNvPr id="13315" name="Rectangle 2"/>
          <p:cNvSpPr>
            <a:spLocks noGrp="1" noChangeArrowheads="1"/>
          </p:cNvSpPr>
          <p:nvPr>
            <p:ph type="title"/>
          </p:nvPr>
        </p:nvSpPr>
        <p:spPr/>
        <p:txBody>
          <a:bodyPr/>
          <a:lstStyle/>
          <a:p>
            <a:pPr eaLnBrk="1" hangingPunct="1">
              <a:defRPr/>
            </a:pPr>
            <a:r>
              <a:rPr lang="en-US">
                <a:ea typeface="ＭＳ Ｐゴシック" charset="0"/>
              </a:rPr>
              <a:t>Is This Thing On &lt;tap tap&gt;? </a:t>
            </a:r>
          </a:p>
        </p:txBody>
      </p:sp>
      <p:sp>
        <p:nvSpPr>
          <p:cNvPr id="13316" name="Rectangle 3"/>
          <p:cNvSpPr>
            <a:spLocks noGrp="1" noChangeArrowheads="1"/>
          </p:cNvSpPr>
          <p:nvPr>
            <p:ph type="body" idx="1"/>
          </p:nvPr>
        </p:nvSpPr>
        <p:spPr/>
        <p:txBody>
          <a:bodyPr/>
          <a:lstStyle/>
          <a:p>
            <a:pPr eaLnBrk="1" hangingPunct="1">
              <a:defRPr/>
            </a:pPr>
            <a:r>
              <a:rPr lang="en-US" smtClean="0"/>
              <a:t>Feedback kills people!</a:t>
            </a:r>
          </a:p>
          <a:p>
            <a:pPr eaLnBrk="1" hangingPunct="1">
              <a:defRPr/>
            </a:pPr>
            <a:r>
              <a:rPr lang="en-US" smtClean="0"/>
              <a:t>Most PA systems are tuned so that the microphone can be middle of your chest</a:t>
            </a:r>
          </a:p>
          <a:p>
            <a:pPr lvl="1" eaLnBrk="1" hangingPunct="1">
              <a:defRPr/>
            </a:pPr>
            <a:r>
              <a:rPr lang="en-US" smtClean="0"/>
              <a:t>Not 2mm from your mouth</a:t>
            </a:r>
          </a:p>
          <a:p>
            <a:pPr eaLnBrk="1" hangingPunct="1">
              <a:defRPr/>
            </a:pPr>
            <a:r>
              <a:rPr lang="en-US" smtClean="0"/>
              <a:t>Modulate your voice </a:t>
            </a:r>
            <a:r>
              <a:rPr lang="en-US" u="sng" smtClean="0"/>
              <a:t>evenly</a:t>
            </a:r>
          </a:p>
          <a:p>
            <a:pPr eaLnBrk="1" hangingPunct="1">
              <a:defRPr/>
            </a:pPr>
            <a:r>
              <a:rPr lang="en-US" smtClean="0"/>
              <a:t>Careful – turning head affects volume!</a:t>
            </a:r>
          </a:p>
          <a:p>
            <a:pPr eaLnBrk="1" hangingPunct="1">
              <a:defRPr/>
            </a:pPr>
            <a:r>
              <a:rPr lang="en-US" smtClean="0"/>
              <a:t>If not using a mic – </a:t>
            </a:r>
            <a:r>
              <a:rPr lang="en-US" u="sng" smtClean="0"/>
              <a:t>project</a:t>
            </a:r>
            <a:r>
              <a:rPr lang="en-US" smtClean="0"/>
              <a:t> your voice!</a:t>
            </a:r>
          </a:p>
          <a:p>
            <a:pPr eaLnBrk="1" hangingPunct="1">
              <a:defRPr/>
            </a:pPr>
            <a:r>
              <a:rPr lang="en-US" smtClean="0"/>
              <a:t>Look at your audience to work out if they can hear you clearly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3E9ACD48-B936-4CBC-895F-3EF281642771}" type="slidenum">
              <a:rPr lang="en-US" sz="1400">
                <a:latin typeface="Tahoma" pitchFamily="34" charset="0"/>
              </a:rPr>
              <a:pPr/>
              <a:t>14</a:t>
            </a:fld>
            <a:endParaRPr lang="en-US" sz="1400">
              <a:latin typeface="Tahoma" pitchFamily="34" charset="0"/>
            </a:endParaRPr>
          </a:p>
        </p:txBody>
      </p:sp>
      <p:sp>
        <p:nvSpPr>
          <p:cNvPr id="14339" name="Rectangle 2"/>
          <p:cNvSpPr>
            <a:spLocks noGrp="1" noChangeArrowheads="1"/>
          </p:cNvSpPr>
          <p:nvPr>
            <p:ph type="title"/>
          </p:nvPr>
        </p:nvSpPr>
        <p:spPr/>
        <p:txBody>
          <a:bodyPr/>
          <a:lstStyle/>
          <a:p>
            <a:pPr eaLnBrk="1" hangingPunct="1">
              <a:defRPr/>
            </a:pPr>
            <a:r>
              <a:rPr lang="en-US">
                <a:ea typeface="ＭＳ Ｐゴシック" charset="0"/>
              </a:rPr>
              <a:t>Where are your hands?</a:t>
            </a:r>
          </a:p>
        </p:txBody>
      </p:sp>
      <p:sp>
        <p:nvSpPr>
          <p:cNvPr id="14340" name="Rectangle 3"/>
          <p:cNvSpPr>
            <a:spLocks noGrp="1" noChangeArrowheads="1"/>
          </p:cNvSpPr>
          <p:nvPr>
            <p:ph type="body" idx="1"/>
          </p:nvPr>
        </p:nvSpPr>
        <p:spPr>
          <a:xfrm>
            <a:off x="609600" y="1447800"/>
            <a:ext cx="7924800" cy="4953000"/>
          </a:xfrm>
        </p:spPr>
        <p:txBody>
          <a:bodyPr/>
          <a:lstStyle/>
          <a:p>
            <a:pPr eaLnBrk="1" hangingPunct="1">
              <a:defRPr/>
            </a:pPr>
            <a:r>
              <a:rPr lang="en-US" smtClean="0"/>
              <a:t>You have a set of </a:t>
            </a:r>
            <a:r>
              <a:rPr lang="ja-JP" altLang="en-US" smtClean="0"/>
              <a:t>“</a:t>
            </a:r>
            <a:r>
              <a:rPr lang="en-US" altLang="ja-JP" smtClean="0"/>
              <a:t>moves</a:t>
            </a:r>
            <a:r>
              <a:rPr lang="ja-JP" altLang="en-US" smtClean="0"/>
              <a:t>”</a:t>
            </a:r>
            <a:r>
              <a:rPr lang="en-US" altLang="ja-JP" smtClean="0"/>
              <a:t/>
            </a:r>
            <a:br>
              <a:rPr lang="en-US" altLang="ja-JP" smtClean="0"/>
            </a:br>
            <a:r>
              <a:rPr lang="en-US" altLang="ja-JP" smtClean="0"/>
              <a:t>that repeat during your talk</a:t>
            </a:r>
          </a:p>
          <a:p>
            <a:pPr eaLnBrk="1" hangingPunct="1">
              <a:defRPr/>
            </a:pPr>
            <a:r>
              <a:rPr lang="en-US" smtClean="0"/>
              <a:t>Make sure they aren</a:t>
            </a:r>
            <a:r>
              <a:rPr lang="ja-JP" altLang="en-US" smtClean="0"/>
              <a:t>’</a:t>
            </a:r>
            <a:r>
              <a:rPr lang="en-US" altLang="ja-JP" smtClean="0"/>
              <a:t>t silly looking</a:t>
            </a:r>
          </a:p>
          <a:p>
            <a:pPr lvl="1" eaLnBrk="1" hangingPunct="1">
              <a:defRPr/>
            </a:pPr>
            <a:r>
              <a:rPr lang="en-US" smtClean="0"/>
              <a:t>Don</a:t>
            </a:r>
            <a:r>
              <a:rPr lang="ja-JP" altLang="en-US" smtClean="0"/>
              <a:t>’</a:t>
            </a:r>
            <a:r>
              <a:rPr lang="en-US" altLang="ja-JP" smtClean="0"/>
              <a:t>t point with your middle finger</a:t>
            </a:r>
          </a:p>
          <a:p>
            <a:pPr eaLnBrk="1" hangingPunct="1">
              <a:defRPr/>
            </a:pPr>
            <a:endParaRPr lang="en-US" smtClean="0"/>
          </a:p>
          <a:p>
            <a:pPr eaLnBrk="1" hangingPunct="1">
              <a:defRPr/>
            </a:pPr>
            <a:r>
              <a:rPr lang="en-US" smtClean="0"/>
              <a:t>Can videotape yourself speaking</a:t>
            </a:r>
          </a:p>
          <a:p>
            <a:pPr eaLnBrk="1" hangingPunct="1">
              <a:defRPr/>
            </a:pPr>
            <a:r>
              <a:rPr lang="en-US" smtClean="0"/>
              <a:t>Do a practice for friends</a:t>
            </a:r>
          </a:p>
          <a:p>
            <a:pPr lvl="1" eaLnBrk="1" hangingPunct="1">
              <a:defRPr/>
            </a:pPr>
            <a:r>
              <a:rPr lang="en-US" smtClean="0"/>
              <a:t>Make sure they</a:t>
            </a:r>
            <a:r>
              <a:rPr lang="ja-JP" altLang="en-US" smtClean="0"/>
              <a:t>’</a:t>
            </a:r>
            <a:r>
              <a:rPr lang="en-US" altLang="ja-JP" smtClean="0"/>
              <a:t>re not too nice</a:t>
            </a:r>
          </a:p>
          <a:p>
            <a:pPr lvl="1" eaLnBrk="1" hangingPunct="1">
              <a:defRPr/>
            </a:pPr>
            <a:r>
              <a:rPr lang="en-US" smtClean="0"/>
              <a:t>You want real feedback!</a:t>
            </a:r>
          </a:p>
        </p:txBody>
      </p:sp>
      <p:pic>
        <p:nvPicPr>
          <p:cNvPr id="16389" name="Picture 4" descr="MCj0282134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1423988"/>
            <a:ext cx="236220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6E809927-B593-4111-BC78-3E2E218E2A47}" type="slidenum">
              <a:rPr lang="en-US" sz="1400">
                <a:latin typeface="Tahoma" pitchFamily="34" charset="0"/>
              </a:rPr>
              <a:pPr/>
              <a:t>15</a:t>
            </a:fld>
            <a:endParaRPr lang="en-US" sz="1400">
              <a:latin typeface="Tahoma" pitchFamily="34" charset="0"/>
            </a:endParaRPr>
          </a:p>
        </p:txBody>
      </p:sp>
      <p:sp>
        <p:nvSpPr>
          <p:cNvPr id="15363" name="Rectangle 2"/>
          <p:cNvSpPr>
            <a:spLocks noGrp="1" noChangeArrowheads="1"/>
          </p:cNvSpPr>
          <p:nvPr>
            <p:ph type="title"/>
          </p:nvPr>
        </p:nvSpPr>
        <p:spPr/>
        <p:txBody>
          <a:bodyPr/>
          <a:lstStyle/>
          <a:p>
            <a:pPr eaLnBrk="1" hangingPunct="1">
              <a:defRPr/>
            </a:pPr>
            <a:r>
              <a:rPr lang="en-US">
                <a:ea typeface="ＭＳ Ｐゴシック" charset="0"/>
              </a:rPr>
              <a:t>Look Ma, I have a L-A-S-E-R!</a:t>
            </a:r>
          </a:p>
        </p:txBody>
      </p:sp>
      <p:sp>
        <p:nvSpPr>
          <p:cNvPr id="15364" name="Rectangle 3"/>
          <p:cNvSpPr>
            <a:spLocks noGrp="1" noChangeArrowheads="1"/>
          </p:cNvSpPr>
          <p:nvPr>
            <p:ph type="body" idx="1"/>
          </p:nvPr>
        </p:nvSpPr>
        <p:spPr/>
        <p:txBody>
          <a:bodyPr/>
          <a:lstStyle/>
          <a:p>
            <a:pPr eaLnBrk="1" hangingPunct="1">
              <a:defRPr/>
            </a:pPr>
            <a:r>
              <a:rPr lang="en-US">
                <a:ea typeface="ＭＳ Ｐゴシック" charset="0"/>
              </a:rPr>
              <a:t>If necessary, get a laser pointer</a:t>
            </a:r>
          </a:p>
          <a:p>
            <a:pPr lvl="1" eaLnBrk="1" hangingPunct="1">
              <a:defRPr/>
            </a:pPr>
            <a:r>
              <a:rPr lang="en-US">
                <a:ea typeface="ＭＳ Ｐゴシック" charset="0"/>
              </a:rPr>
              <a:t>Will depend on your talk</a:t>
            </a:r>
          </a:p>
          <a:p>
            <a:pPr eaLnBrk="1" hangingPunct="1">
              <a:defRPr/>
            </a:pPr>
            <a:r>
              <a:rPr lang="en-US">
                <a:ea typeface="ＭＳ Ｐゴシック" charset="0"/>
              </a:rPr>
              <a:t>Get it a few weeks before your talk</a:t>
            </a:r>
          </a:p>
          <a:p>
            <a:pPr lvl="1" eaLnBrk="1" hangingPunct="1">
              <a:defRPr/>
            </a:pPr>
            <a:r>
              <a:rPr lang="en-US">
                <a:ea typeface="ＭＳ Ｐゴシック" charset="0"/>
              </a:rPr>
              <a:t>Play with it.  Circle things.  Make shapes.</a:t>
            </a:r>
          </a:p>
          <a:p>
            <a:pPr lvl="1" eaLnBrk="1" hangingPunct="1">
              <a:defRPr/>
            </a:pPr>
            <a:r>
              <a:rPr lang="en-US">
                <a:ea typeface="ＭＳ Ｐゴシック" charset="0"/>
              </a:rPr>
              <a:t>Be comfortable</a:t>
            </a:r>
          </a:p>
          <a:p>
            <a:pPr lvl="1" eaLnBrk="1" hangingPunct="1">
              <a:defRPr/>
            </a:pPr>
            <a:r>
              <a:rPr lang="en-US">
                <a:ea typeface="ＭＳ Ｐゴシック" charset="0"/>
              </a:rPr>
              <a:t>Get Borg impersonations out of the way</a:t>
            </a:r>
          </a:p>
          <a:p>
            <a:pPr eaLnBrk="1" hangingPunct="1">
              <a:defRPr/>
            </a:pPr>
            <a:r>
              <a:rPr lang="en-US">
                <a:ea typeface="ＭＳ Ｐゴシック" charset="0"/>
              </a:rPr>
              <a:t>Get a second one for backup, or make sure session chair/host has one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903FC596-3595-4B68-88C1-8880334197FD}" type="slidenum">
              <a:rPr lang="en-US" sz="1400">
                <a:latin typeface="Tahoma" pitchFamily="34" charset="0"/>
              </a:rPr>
              <a:pPr/>
              <a:t>16</a:t>
            </a:fld>
            <a:endParaRPr lang="en-US" sz="1400">
              <a:latin typeface="Tahoma" pitchFamily="34" charset="0"/>
            </a:endParaRPr>
          </a:p>
        </p:txBody>
      </p:sp>
      <p:sp>
        <p:nvSpPr>
          <p:cNvPr id="16387" name="Rectangle 2"/>
          <p:cNvSpPr>
            <a:spLocks noGrp="1" noChangeArrowheads="1"/>
          </p:cNvSpPr>
          <p:nvPr>
            <p:ph type="title"/>
          </p:nvPr>
        </p:nvSpPr>
        <p:spPr/>
        <p:txBody>
          <a:bodyPr/>
          <a:lstStyle/>
          <a:p>
            <a:pPr eaLnBrk="1" hangingPunct="1">
              <a:defRPr/>
            </a:pPr>
            <a:r>
              <a:rPr lang="en-US">
                <a:ea typeface="ＭＳ Ｐゴシック" charset="0"/>
              </a:rPr>
              <a:t>Common Laser Pointer Moves</a:t>
            </a:r>
          </a:p>
        </p:txBody>
      </p:sp>
      <p:sp>
        <p:nvSpPr>
          <p:cNvPr id="16388" name="Rectangle 3"/>
          <p:cNvSpPr>
            <a:spLocks noGrp="1" noChangeArrowheads="1"/>
          </p:cNvSpPr>
          <p:nvPr>
            <p:ph type="body" idx="1"/>
          </p:nvPr>
        </p:nvSpPr>
        <p:spPr/>
        <p:txBody>
          <a:bodyPr/>
          <a:lstStyle/>
          <a:p>
            <a:pPr eaLnBrk="1" hangingPunct="1">
              <a:defRPr/>
            </a:pPr>
            <a:r>
              <a:rPr lang="en-US">
                <a:ea typeface="ＭＳ Ｐゴシック" charset="0"/>
              </a:rPr>
              <a:t>The circle</a:t>
            </a:r>
          </a:p>
          <a:p>
            <a:pPr eaLnBrk="1" hangingPunct="1">
              <a:defRPr/>
            </a:pPr>
            <a:r>
              <a:rPr lang="en-US">
                <a:ea typeface="ＭＳ Ｐゴシック" charset="0"/>
              </a:rPr>
              <a:t>The underline</a:t>
            </a:r>
          </a:p>
          <a:p>
            <a:pPr eaLnBrk="1" hangingPunct="1">
              <a:defRPr/>
            </a:pPr>
            <a:r>
              <a:rPr lang="en-US">
                <a:ea typeface="ＭＳ Ｐゴシック" charset="0"/>
              </a:rPr>
              <a:t>The back-handed flick</a:t>
            </a:r>
          </a:p>
          <a:p>
            <a:pPr eaLnBrk="1" hangingPunct="1">
              <a:defRPr/>
            </a:pPr>
            <a:r>
              <a:rPr lang="en-US">
                <a:ea typeface="ＭＳ Ｐゴシック" charset="0"/>
              </a:rPr>
              <a:t>The epileptic-seizure inducer</a:t>
            </a:r>
          </a:p>
          <a:p>
            <a:pPr eaLnBrk="1" hangingPunct="1">
              <a:defRPr/>
            </a:pPr>
            <a:endParaRPr lang="en-US">
              <a:ea typeface="ＭＳ Ｐゴシック" charset="0"/>
            </a:endParaRPr>
          </a:p>
          <a:p>
            <a:pPr eaLnBrk="1" hangingPunct="1">
              <a:defRPr/>
            </a:pPr>
            <a:r>
              <a:rPr lang="en-US">
                <a:ea typeface="ＭＳ Ｐゴシック" charset="0"/>
              </a:rPr>
              <a:t>DO NOT POINT AT EVERYTHING</a:t>
            </a:r>
          </a:p>
          <a:p>
            <a:pPr lvl="1" eaLnBrk="1" hangingPunct="1">
              <a:defRPr/>
            </a:pPr>
            <a:r>
              <a:rPr lang="en-US">
                <a:ea typeface="ＭＳ Ｐゴシック" charset="0"/>
              </a:rPr>
              <a:t>Not everything is equally important</a:t>
            </a:r>
          </a:p>
          <a:p>
            <a:pPr lvl="1" eaLnBrk="1" hangingPunct="1">
              <a:defRPr/>
            </a:pPr>
            <a:r>
              <a:rPr lang="en-US">
                <a:ea typeface="ＭＳ Ｐゴシック" charset="0"/>
              </a:rPr>
              <a:t>Your voice can provide emphasis too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1ADEF02B-4A7C-442F-9E8C-75464B37A8C6}" type="slidenum">
              <a:rPr lang="en-US" sz="1400">
                <a:latin typeface="Tahoma" pitchFamily="34" charset="0"/>
              </a:rPr>
              <a:pPr/>
              <a:t>17</a:t>
            </a:fld>
            <a:endParaRPr lang="en-US" sz="1400">
              <a:latin typeface="Tahoma" pitchFamily="34" charset="0"/>
            </a:endParaRPr>
          </a:p>
        </p:txBody>
      </p:sp>
      <p:sp>
        <p:nvSpPr>
          <p:cNvPr id="17411" name="Rectangle 2"/>
          <p:cNvSpPr>
            <a:spLocks noGrp="1" noChangeArrowheads="1"/>
          </p:cNvSpPr>
          <p:nvPr>
            <p:ph type="title"/>
          </p:nvPr>
        </p:nvSpPr>
        <p:spPr/>
        <p:txBody>
          <a:bodyPr/>
          <a:lstStyle/>
          <a:p>
            <a:pPr eaLnBrk="1" hangingPunct="1">
              <a:defRPr/>
            </a:pPr>
            <a:r>
              <a:rPr lang="en-US">
                <a:ea typeface="ＭＳ Ｐゴシック" charset="0"/>
              </a:rPr>
              <a:t>Right Here.  See?</a:t>
            </a:r>
          </a:p>
        </p:txBody>
      </p:sp>
      <p:sp>
        <p:nvSpPr>
          <p:cNvPr id="17412" name="Rectangle 3"/>
          <p:cNvSpPr>
            <a:spLocks noGrp="1" noChangeArrowheads="1"/>
          </p:cNvSpPr>
          <p:nvPr>
            <p:ph type="body" idx="1"/>
          </p:nvPr>
        </p:nvSpPr>
        <p:spPr/>
        <p:txBody>
          <a:bodyPr/>
          <a:lstStyle/>
          <a:p>
            <a:pPr eaLnBrk="1" hangingPunct="1">
              <a:defRPr/>
            </a:pPr>
            <a:r>
              <a:rPr lang="en-US" smtClean="0"/>
              <a:t>Don</a:t>
            </a:r>
            <a:r>
              <a:rPr lang="ja-JP" altLang="en-US" smtClean="0"/>
              <a:t>’</a:t>
            </a:r>
            <a:r>
              <a:rPr lang="en-US" altLang="ja-JP" smtClean="0"/>
              <a:t>t point at your laptop screen</a:t>
            </a:r>
          </a:p>
          <a:p>
            <a:pPr lvl="1" eaLnBrk="1" hangingPunct="1">
              <a:defRPr/>
            </a:pPr>
            <a:r>
              <a:rPr lang="en-US" smtClean="0"/>
              <a:t>They can</a:t>
            </a:r>
            <a:r>
              <a:rPr lang="ja-JP" altLang="en-US" smtClean="0"/>
              <a:t>’</a:t>
            </a:r>
            <a:r>
              <a:rPr lang="en-US" altLang="ja-JP" smtClean="0"/>
              <a:t>t see it</a:t>
            </a:r>
            <a:endParaRPr lang="en-US" smtClean="0"/>
          </a:p>
        </p:txBody>
      </p:sp>
      <p:pic>
        <p:nvPicPr>
          <p:cNvPr id="19461" name="Picture 4" descr="MCj0281718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545451">
            <a:off x="7322343" y="1516857"/>
            <a:ext cx="836613"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F7A33413-D45F-4292-8375-F6D4960795F4}" type="slidenum">
              <a:rPr lang="en-US" sz="1400">
                <a:latin typeface="Tahoma" pitchFamily="34" charset="0"/>
              </a:rPr>
              <a:pPr/>
              <a:t>18</a:t>
            </a:fld>
            <a:endParaRPr lang="en-US" sz="1400">
              <a:latin typeface="Tahoma" pitchFamily="34" charset="0"/>
            </a:endParaRPr>
          </a:p>
        </p:txBody>
      </p:sp>
      <p:sp>
        <p:nvSpPr>
          <p:cNvPr id="18435" name="Rectangle 2"/>
          <p:cNvSpPr>
            <a:spLocks noGrp="1" noChangeArrowheads="1"/>
          </p:cNvSpPr>
          <p:nvPr>
            <p:ph type="title"/>
          </p:nvPr>
        </p:nvSpPr>
        <p:spPr/>
        <p:txBody>
          <a:bodyPr/>
          <a:lstStyle/>
          <a:p>
            <a:pPr eaLnBrk="1" hangingPunct="1">
              <a:defRPr/>
            </a:pPr>
            <a:r>
              <a:rPr lang="en-US" smtClean="0"/>
              <a:t>Ummmm… The… Uh… Yeah.</a:t>
            </a:r>
          </a:p>
        </p:txBody>
      </p:sp>
      <p:sp>
        <p:nvSpPr>
          <p:cNvPr id="18436" name="Rectangle 3"/>
          <p:cNvSpPr>
            <a:spLocks noGrp="1" noChangeArrowheads="1"/>
          </p:cNvSpPr>
          <p:nvPr>
            <p:ph type="body" idx="1"/>
          </p:nvPr>
        </p:nvSpPr>
        <p:spPr/>
        <p:txBody>
          <a:bodyPr/>
          <a:lstStyle/>
          <a:p>
            <a:pPr eaLnBrk="1" hangingPunct="1">
              <a:defRPr/>
            </a:pPr>
            <a:r>
              <a:rPr lang="en-US" smtClean="0"/>
              <a:t>Practice makes perfect</a:t>
            </a:r>
          </a:p>
          <a:p>
            <a:pPr lvl="1" eaLnBrk="1" hangingPunct="1">
              <a:defRPr/>
            </a:pPr>
            <a:r>
              <a:rPr lang="en-US" smtClean="0"/>
              <a:t>Caveat: OVER practicing can be bad…</a:t>
            </a:r>
          </a:p>
          <a:p>
            <a:pPr eaLnBrk="1" hangingPunct="1">
              <a:defRPr/>
            </a:pPr>
            <a:r>
              <a:rPr lang="en-US" smtClean="0"/>
              <a:t>Do not read your slides like a script</a:t>
            </a:r>
          </a:p>
          <a:p>
            <a:pPr eaLnBrk="1" hangingPunct="1">
              <a:defRPr/>
            </a:pPr>
            <a:endParaRPr lang="en-US" smtClean="0"/>
          </a:p>
          <a:p>
            <a:pPr eaLnBrk="1" hangingPunct="1">
              <a:defRPr/>
            </a:pPr>
            <a:r>
              <a:rPr lang="en-US" smtClean="0"/>
              <a:t>Most people lose 20 IQ points in front of an audience</a:t>
            </a:r>
          </a:p>
        </p:txBody>
      </p:sp>
      <p:pic>
        <p:nvPicPr>
          <p:cNvPr id="20485" name="Picture 4" descr="MMj03033640000[1]"/>
          <p:cNvPicPr>
            <a:picLocks noChangeAspect="1" noChangeArrowheads="1" noCrop="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3581400" y="4435475"/>
            <a:ext cx="2057400" cy="1965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C1FC38A2-1076-44EC-9D28-C4C42A9B4D6C}" type="slidenum">
              <a:rPr lang="en-US" sz="1400">
                <a:latin typeface="Tahoma" pitchFamily="34" charset="0"/>
              </a:rPr>
              <a:pPr/>
              <a:t>19</a:t>
            </a:fld>
            <a:endParaRPr lang="en-US" sz="1400">
              <a:latin typeface="Tahoma" pitchFamily="34" charset="0"/>
            </a:endParaRPr>
          </a:p>
        </p:txBody>
      </p:sp>
      <p:sp>
        <p:nvSpPr>
          <p:cNvPr id="19459" name="Rectangle 2"/>
          <p:cNvSpPr>
            <a:spLocks noGrp="1" noChangeArrowheads="1"/>
          </p:cNvSpPr>
          <p:nvPr>
            <p:ph type="title"/>
          </p:nvPr>
        </p:nvSpPr>
        <p:spPr/>
        <p:txBody>
          <a:bodyPr/>
          <a:lstStyle/>
          <a:p>
            <a:pPr eaLnBrk="1" hangingPunct="1">
              <a:defRPr/>
            </a:pPr>
            <a:r>
              <a:rPr lang="en-US">
                <a:ea typeface="ＭＳ Ｐゴシック" charset="0"/>
              </a:rPr>
              <a:t>Part II: Slide Design</a:t>
            </a:r>
          </a:p>
        </p:txBody>
      </p:sp>
      <p:sp>
        <p:nvSpPr>
          <p:cNvPr id="19460" name="Rectangle 3"/>
          <p:cNvSpPr>
            <a:spLocks noGrp="1" noChangeArrowheads="1"/>
          </p:cNvSpPr>
          <p:nvPr>
            <p:ph type="body" idx="1"/>
          </p:nvPr>
        </p:nvSpPr>
        <p:spPr/>
        <p:txBody>
          <a:bodyPr/>
          <a:lstStyle/>
          <a:p>
            <a:pPr eaLnBrk="1" hangingPunct="1">
              <a:defRPr/>
            </a:pPr>
            <a:r>
              <a:rPr lang="en-US">
                <a:ea typeface="ＭＳ Ｐゴシック" charset="0"/>
              </a:rPr>
              <a:t>Goals:</a:t>
            </a:r>
          </a:p>
          <a:p>
            <a:pPr lvl="1" eaLnBrk="1" hangingPunct="1">
              <a:defRPr/>
            </a:pPr>
            <a:r>
              <a:rPr lang="en-US">
                <a:ea typeface="ＭＳ Ｐゴシック" charset="0"/>
              </a:rPr>
              <a:t>Convey the necessary information</a:t>
            </a:r>
          </a:p>
          <a:p>
            <a:pPr lvl="1" eaLnBrk="1" hangingPunct="1">
              <a:defRPr/>
            </a:pPr>
            <a:r>
              <a:rPr lang="en-US">
                <a:ea typeface="ＭＳ Ｐゴシック" charset="0"/>
              </a:rPr>
              <a:t>Be readable/understandable</a:t>
            </a:r>
          </a:p>
          <a:p>
            <a:pPr lvl="1" eaLnBrk="1" hangingPunct="1">
              <a:defRPr/>
            </a:pPr>
            <a:r>
              <a:rPr lang="en-US">
                <a:ea typeface="ＭＳ Ｐゴシック" charset="0"/>
              </a:rPr>
              <a:t>Be interesting (enough)</a:t>
            </a:r>
          </a:p>
          <a:p>
            <a:pPr eaLnBrk="1" hangingPunct="1">
              <a:defRPr/>
            </a:pPr>
            <a:endParaRPr lang="en-US">
              <a:ea typeface="ＭＳ Ｐゴシック" charset="0"/>
            </a:endParaRPr>
          </a:p>
          <a:p>
            <a:pPr eaLnBrk="1" hangingPunct="1">
              <a:defRPr/>
            </a:pPr>
            <a:r>
              <a:rPr lang="en-US">
                <a:ea typeface="ＭＳ Ｐゴシック" charset="0"/>
              </a:rPr>
              <a:t>Avoid:</a:t>
            </a:r>
          </a:p>
          <a:p>
            <a:pPr lvl="1" eaLnBrk="1" hangingPunct="1">
              <a:defRPr/>
            </a:pPr>
            <a:r>
              <a:rPr lang="en-US">
                <a:ea typeface="ＭＳ Ｐゴシック" charset="0"/>
              </a:rPr>
              <a:t>Over stimulation</a:t>
            </a:r>
          </a:p>
          <a:p>
            <a:pPr lvl="1" eaLnBrk="1" hangingPunct="1">
              <a:defRPr/>
            </a:pPr>
            <a:r>
              <a:rPr lang="en-US">
                <a:ea typeface="ＭＳ Ｐゴシック" charset="0"/>
              </a:rPr>
              <a:t>Booooring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ＭＳ Ｐゴシック" charset="0"/>
              </a:rPr>
              <a:t>Outline</a:t>
            </a:r>
            <a:endParaRPr lang="en-US" dirty="0">
              <a:ea typeface="ＭＳ Ｐゴシック" charset="0"/>
            </a:endParaRPr>
          </a:p>
        </p:txBody>
      </p:sp>
      <p:sp>
        <p:nvSpPr>
          <p:cNvPr id="3" name="Content Placeholder 2"/>
          <p:cNvSpPr>
            <a:spLocks noGrp="1"/>
          </p:cNvSpPr>
          <p:nvPr>
            <p:ph idx="1"/>
          </p:nvPr>
        </p:nvSpPr>
        <p:spPr/>
        <p:txBody>
          <a:bodyPr/>
          <a:lstStyle/>
          <a:p>
            <a:pPr>
              <a:defRPr/>
            </a:pPr>
            <a:r>
              <a:rPr lang="en-US" smtClean="0"/>
              <a:t>In this presentation, we will discuss how best to present your work as a graduate student. You will be expected to make oral presentations at conferences, at your confirmation, and during your Defence. So it is important to know how to make best use of those opportunities and leave an impact with the audience. Unlike this long-winded block of text read in monotone</a:t>
            </a:r>
          </a:p>
        </p:txBody>
      </p:sp>
      <p:sp>
        <p:nvSpPr>
          <p:cNvPr id="4100" name="Slide Number Placeholder 3"/>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A1A4A2D7-637E-47F2-B436-DFB217061DDE}" type="slidenum">
              <a:rPr lang="en-US" sz="1400">
                <a:latin typeface="Tahoma" pitchFamily="34" charset="0"/>
              </a:rPr>
              <a:pPr/>
              <a:t>2</a:t>
            </a:fld>
            <a:endParaRPr lang="en-US" sz="1400">
              <a:latin typeface="Tahom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F98B405A-BED9-4DBD-A952-486590D1EE83}" type="slidenum">
              <a:rPr lang="en-US" sz="1400">
                <a:latin typeface="Tahoma" pitchFamily="34" charset="0"/>
              </a:rPr>
              <a:pPr/>
              <a:t>20</a:t>
            </a:fld>
            <a:endParaRPr lang="en-US" sz="1400">
              <a:latin typeface="Tahoma" pitchFamily="34" charset="0"/>
            </a:endParaRPr>
          </a:p>
        </p:txBody>
      </p:sp>
      <p:pic>
        <p:nvPicPr>
          <p:cNvPr id="22531" name="Picture 5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50292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5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057400"/>
            <a:ext cx="14605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5143500"/>
            <a:ext cx="12192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5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2667000"/>
            <a:ext cx="8778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5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3200400"/>
            <a:ext cx="13271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5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191000"/>
            <a:ext cx="92233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5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5638800"/>
            <a:ext cx="98583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5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4876800"/>
            <a:ext cx="1165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5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3429000"/>
            <a:ext cx="8953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5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000" y="1371600"/>
            <a:ext cx="19272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1" name="Picture 5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9113" y="1924050"/>
            <a:ext cx="57308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2" name="Picture 5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 y="1981200"/>
            <a:ext cx="10128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5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3429000"/>
            <a:ext cx="9048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4" name="Picture 5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67200" y="5486400"/>
            <a:ext cx="8953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5" name="Picture 5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0" y="3200400"/>
            <a:ext cx="150653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6" name="Picture 5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76600" y="2971800"/>
            <a:ext cx="519113"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7" name="Picture 5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38400" y="1371600"/>
            <a:ext cx="89535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8" name="Picture 5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48400" y="609600"/>
            <a:ext cx="671513"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9" name="Picture 5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91000" y="4114800"/>
            <a:ext cx="14605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0" name="Picture 5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86000" y="4572000"/>
            <a:ext cx="12811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1" name="Picture 5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48000" y="457200"/>
            <a:ext cx="1165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2" name="Picture 5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62800" y="3771900"/>
            <a:ext cx="14859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3" name="Picture 5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14400" y="609600"/>
            <a:ext cx="13446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4" name="Picture 52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010400" y="381000"/>
            <a:ext cx="13081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5" name="Picture 5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86400" y="3962400"/>
            <a:ext cx="11684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6" name="Picture 5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90600" y="4800600"/>
            <a:ext cx="12319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9" name="Rectangle 2"/>
          <p:cNvSpPr>
            <a:spLocks noGrp="1" noChangeArrowheads="1"/>
          </p:cNvSpPr>
          <p:nvPr>
            <p:ph type="title"/>
          </p:nvPr>
        </p:nvSpPr>
        <p:spPr/>
        <p:txBody>
          <a:bodyPr/>
          <a:lstStyle/>
          <a:p>
            <a:pPr eaLnBrk="1" hangingPunct="1">
              <a:defRPr/>
            </a:pPr>
            <a:r>
              <a:rPr lang="en-US">
                <a:ea typeface="ＭＳ Ｐゴシック" charset="0"/>
              </a:rPr>
              <a:t>Logos</a:t>
            </a:r>
          </a:p>
        </p:txBody>
      </p:sp>
      <p:pic>
        <p:nvPicPr>
          <p:cNvPr id="22558" name="Picture 50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1000" y="3352800"/>
            <a:ext cx="735013"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1" name="Rectangle 533"/>
          <p:cNvSpPr>
            <a:spLocks noGrp="1" noChangeArrowheads="1"/>
          </p:cNvSpPr>
          <p:nvPr>
            <p:ph type="body" idx="1"/>
          </p:nvPr>
        </p:nvSpPr>
        <p:spPr/>
        <p:txBody>
          <a:bodyPr/>
          <a:lstStyle/>
          <a:p>
            <a:pPr eaLnBrk="1" hangingPunct="1">
              <a:defRPr/>
            </a:pPr>
            <a:r>
              <a:rPr lang="en-US" smtClean="0"/>
              <a:t>We know you had support</a:t>
            </a:r>
          </a:p>
          <a:p>
            <a:pPr eaLnBrk="1" hangingPunct="1">
              <a:defRPr/>
            </a:pPr>
            <a:r>
              <a:rPr lang="en-US" smtClean="0"/>
              <a:t>Don</a:t>
            </a:r>
            <a:r>
              <a:rPr lang="ja-JP" altLang="en-US" smtClean="0"/>
              <a:t>’</a:t>
            </a:r>
            <a:r>
              <a:rPr lang="en-US" altLang="ja-JP" smtClean="0"/>
              <a:t>t need to list all of them every slide</a:t>
            </a:r>
          </a:p>
          <a:p>
            <a:pPr eaLnBrk="1" hangingPunct="1">
              <a:defRPr/>
            </a:pPr>
            <a:r>
              <a:rPr lang="en-US" smtClean="0"/>
              <a:t>If on first slide, don</a:t>
            </a:r>
            <a:r>
              <a:rPr lang="ja-JP" altLang="en-US" smtClean="0"/>
              <a:t>’</a:t>
            </a:r>
            <a:r>
              <a:rPr lang="en-US" altLang="ja-JP" smtClean="0"/>
              <a:t>t obscure title/authors</a:t>
            </a:r>
          </a:p>
          <a:p>
            <a:pPr eaLnBrk="1" hangingPunct="1">
              <a:defRPr/>
            </a:pPr>
            <a:r>
              <a:rPr lang="en-US" smtClean="0"/>
              <a:t>Maybe save it for last slide</a:t>
            </a:r>
          </a:p>
          <a:p>
            <a:pPr eaLnBrk="1" hangingPunct="1">
              <a:defRPr/>
            </a:pP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EC32D10F-F86F-4217-AC77-D9BE1000A66B}" type="slidenum">
              <a:rPr lang="en-US" sz="1400">
                <a:latin typeface="Tahoma" pitchFamily="34" charset="0"/>
              </a:rPr>
              <a:pPr/>
              <a:t>21</a:t>
            </a:fld>
            <a:endParaRPr lang="en-US" sz="1400">
              <a:latin typeface="Tahoma" pitchFamily="34" charset="0"/>
            </a:endParaRPr>
          </a:p>
        </p:txBody>
      </p:sp>
      <p:sp>
        <p:nvSpPr>
          <p:cNvPr id="21507" name="Rectangle 2"/>
          <p:cNvSpPr>
            <a:spLocks noGrp="1" noChangeArrowheads="1"/>
          </p:cNvSpPr>
          <p:nvPr>
            <p:ph type="title"/>
          </p:nvPr>
        </p:nvSpPr>
        <p:spPr/>
        <p:txBody>
          <a:bodyPr/>
          <a:lstStyle/>
          <a:p>
            <a:pPr eaLnBrk="1" hangingPunct="1">
              <a:defRPr/>
            </a:pPr>
            <a:r>
              <a:rPr lang="en-US">
                <a:ea typeface="ＭＳ Ｐゴシック" charset="0"/>
              </a:rPr>
              <a:t>Outline</a:t>
            </a:r>
          </a:p>
        </p:txBody>
      </p:sp>
      <p:sp>
        <p:nvSpPr>
          <p:cNvPr id="21508" name="Rectangle 3"/>
          <p:cNvSpPr>
            <a:spLocks noGrp="1" noChangeArrowheads="1"/>
          </p:cNvSpPr>
          <p:nvPr>
            <p:ph type="body" idx="1"/>
          </p:nvPr>
        </p:nvSpPr>
        <p:spPr/>
        <p:txBody>
          <a:bodyPr/>
          <a:lstStyle/>
          <a:p>
            <a:pPr eaLnBrk="1" hangingPunct="1">
              <a:defRPr/>
            </a:pPr>
            <a:r>
              <a:rPr lang="en-US">
                <a:ea typeface="ＭＳ Ｐゴシック" charset="0"/>
              </a:rPr>
              <a:t>Title Slide</a:t>
            </a:r>
          </a:p>
          <a:p>
            <a:pPr eaLnBrk="1" hangingPunct="1">
              <a:defRPr/>
            </a:pPr>
            <a:r>
              <a:rPr lang="en-US">
                <a:ea typeface="ＭＳ Ｐゴシック" charset="0"/>
              </a:rPr>
              <a:t>Introduction</a:t>
            </a:r>
          </a:p>
          <a:p>
            <a:pPr eaLnBrk="1" hangingPunct="1">
              <a:defRPr/>
            </a:pPr>
            <a:r>
              <a:rPr lang="en-US">
                <a:ea typeface="ＭＳ Ｐゴシック" charset="0"/>
              </a:rPr>
              <a:t>Outline</a:t>
            </a:r>
          </a:p>
          <a:p>
            <a:pPr eaLnBrk="1" hangingPunct="1">
              <a:defRPr/>
            </a:pPr>
            <a:r>
              <a:rPr lang="en-US">
                <a:ea typeface="ＭＳ Ｐゴシック" charset="0"/>
              </a:rPr>
              <a:t>My Work</a:t>
            </a:r>
          </a:p>
          <a:p>
            <a:pPr eaLnBrk="1" hangingPunct="1">
              <a:defRPr/>
            </a:pPr>
            <a:r>
              <a:rPr lang="en-US">
                <a:ea typeface="ＭＳ Ｐゴシック" charset="0"/>
              </a:rPr>
              <a:t>Results</a:t>
            </a:r>
          </a:p>
          <a:p>
            <a:pPr eaLnBrk="1" hangingPunct="1">
              <a:defRPr/>
            </a:pPr>
            <a:r>
              <a:rPr lang="en-US">
                <a:ea typeface="ＭＳ Ｐゴシック" charset="0"/>
              </a:rPr>
              <a:t>Conclusions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01FA7FF4-C798-4ED6-98E7-118C06AD4979}" type="slidenum">
              <a:rPr lang="en-US" sz="1400">
                <a:latin typeface="Tahoma" pitchFamily="34" charset="0"/>
              </a:rPr>
              <a:pPr/>
              <a:t>22</a:t>
            </a:fld>
            <a:endParaRPr lang="en-US" sz="1400">
              <a:latin typeface="Tahoma" pitchFamily="34" charset="0"/>
            </a:endParaRPr>
          </a:p>
        </p:txBody>
      </p:sp>
      <p:sp>
        <p:nvSpPr>
          <p:cNvPr id="22531" name="Rectangle 2"/>
          <p:cNvSpPr>
            <a:spLocks noGrp="1" noChangeArrowheads="1"/>
          </p:cNvSpPr>
          <p:nvPr>
            <p:ph type="title"/>
          </p:nvPr>
        </p:nvSpPr>
        <p:spPr/>
        <p:txBody>
          <a:bodyPr/>
          <a:lstStyle/>
          <a:p>
            <a:pPr eaLnBrk="1" hangingPunct="1">
              <a:defRPr/>
            </a:pPr>
            <a:r>
              <a:rPr lang="en-US">
                <a:ea typeface="ＭＳ Ｐゴシック" charset="0"/>
              </a:rPr>
              <a:t>Outline Slides</a:t>
            </a:r>
          </a:p>
        </p:txBody>
      </p:sp>
      <p:sp>
        <p:nvSpPr>
          <p:cNvPr id="22532" name="Rectangle 3"/>
          <p:cNvSpPr>
            <a:spLocks noGrp="1" noChangeArrowheads="1"/>
          </p:cNvSpPr>
          <p:nvPr>
            <p:ph type="body" idx="1"/>
          </p:nvPr>
        </p:nvSpPr>
        <p:spPr/>
        <p:txBody>
          <a:bodyPr/>
          <a:lstStyle/>
          <a:p>
            <a:pPr eaLnBrk="1" hangingPunct="1">
              <a:defRPr/>
            </a:pPr>
            <a:r>
              <a:rPr lang="en-US" smtClean="0"/>
              <a:t>Previous slide didn</a:t>
            </a:r>
            <a:r>
              <a:rPr lang="ja-JP" altLang="en-US" smtClean="0"/>
              <a:t>’</a:t>
            </a:r>
            <a:r>
              <a:rPr lang="en-US" altLang="ja-JP" smtClean="0"/>
              <a:t>t </a:t>
            </a:r>
            <a:r>
              <a:rPr lang="ja-JP" altLang="en-US" smtClean="0"/>
              <a:t>“</a:t>
            </a:r>
            <a:r>
              <a:rPr lang="en-US" altLang="ja-JP" smtClean="0"/>
              <a:t>help</a:t>
            </a:r>
            <a:r>
              <a:rPr lang="ja-JP" altLang="en-US" smtClean="0"/>
              <a:t>”</a:t>
            </a:r>
            <a:r>
              <a:rPr lang="en-US" altLang="ja-JP" smtClean="0"/>
              <a:t> audience</a:t>
            </a:r>
          </a:p>
          <a:p>
            <a:pPr eaLnBrk="1" hangingPunct="1">
              <a:defRPr/>
            </a:pPr>
            <a:r>
              <a:rPr lang="en-US" smtClean="0"/>
              <a:t>If use outline slide, make it USEFUL</a:t>
            </a:r>
          </a:p>
          <a:p>
            <a:pPr lvl="1" eaLnBrk="1" hangingPunct="1">
              <a:defRPr/>
            </a:pPr>
            <a:r>
              <a:rPr lang="en-US" smtClean="0"/>
              <a:t>Everyone (hopefully) introduces their topic</a:t>
            </a:r>
          </a:p>
          <a:p>
            <a:pPr lvl="1" eaLnBrk="1" hangingPunct="1">
              <a:defRPr/>
            </a:pPr>
            <a:r>
              <a:rPr lang="en-US" smtClean="0"/>
              <a:t>Everyone explains their work, gives results</a:t>
            </a:r>
          </a:p>
          <a:p>
            <a:pPr lvl="1" eaLnBrk="1" hangingPunct="1">
              <a:defRPr/>
            </a:pPr>
            <a:r>
              <a:rPr lang="en-US" smtClean="0"/>
              <a:t>What is specific to YOUR talk?</a:t>
            </a:r>
          </a:p>
          <a:p>
            <a:pPr eaLnBrk="1" hangingPunct="1">
              <a:defRPr/>
            </a:pPr>
            <a:r>
              <a:rPr lang="en-US" smtClean="0"/>
              <a:t>Talk length correlates to outline need</a:t>
            </a:r>
          </a:p>
          <a:p>
            <a:pPr lvl="1" eaLnBrk="1" hangingPunct="1">
              <a:defRPr/>
            </a:pPr>
            <a:r>
              <a:rPr lang="en-US" smtClean="0"/>
              <a:t>Talk is 45 minutes, maybe!</a:t>
            </a:r>
          </a:p>
          <a:p>
            <a:pPr lvl="1" eaLnBrk="1" hangingPunct="1">
              <a:defRPr/>
            </a:pPr>
            <a:r>
              <a:rPr lang="en-US" smtClean="0"/>
              <a:t>Talk is 5 minutes… probably not.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4BE536C1-CCC0-424A-B170-AB9EA4EA1F29}" type="slidenum">
              <a:rPr lang="en-US" sz="1400">
                <a:latin typeface="Tahoma" pitchFamily="34" charset="0"/>
              </a:rPr>
              <a:pPr/>
              <a:t>23</a:t>
            </a:fld>
            <a:endParaRPr lang="en-US" sz="1400">
              <a:latin typeface="Tahoma" pitchFamily="34" charset="0"/>
            </a:endParaRPr>
          </a:p>
        </p:txBody>
      </p:sp>
      <p:sp>
        <p:nvSpPr>
          <p:cNvPr id="23555" name="Rectangle 2"/>
          <p:cNvSpPr>
            <a:spLocks noGrp="1" noChangeArrowheads="1"/>
          </p:cNvSpPr>
          <p:nvPr>
            <p:ph type="title"/>
          </p:nvPr>
        </p:nvSpPr>
        <p:spPr/>
        <p:txBody>
          <a:bodyPr/>
          <a:lstStyle/>
          <a:p>
            <a:pPr eaLnBrk="1" hangingPunct="1">
              <a:defRPr/>
            </a:pPr>
            <a:r>
              <a:rPr lang="en-US">
                <a:ea typeface="ＭＳ Ｐゴシック" charset="0"/>
              </a:rPr>
              <a:t>README.TXT</a:t>
            </a:r>
          </a:p>
        </p:txBody>
      </p:sp>
      <p:sp>
        <p:nvSpPr>
          <p:cNvPr id="23556" name="Rectangle 3"/>
          <p:cNvSpPr>
            <a:spLocks noGrp="1" noChangeArrowheads="1"/>
          </p:cNvSpPr>
          <p:nvPr>
            <p:ph type="body" idx="1"/>
          </p:nvPr>
        </p:nvSpPr>
        <p:spPr/>
        <p:txBody>
          <a:bodyPr/>
          <a:lstStyle/>
          <a:p>
            <a:pPr eaLnBrk="1" hangingPunct="1">
              <a:lnSpc>
                <a:spcPct val="80000"/>
              </a:lnSpc>
              <a:defRPr/>
            </a:pPr>
            <a:r>
              <a:rPr lang="en-US" sz="1600" smtClean="0"/>
              <a:t>Do not attempt to put all the text, code, or explanation of what you are talking about directly onto the slide, especially if it consists of full, long sentences.  Or paragraphs.  There</a:t>
            </a:r>
            <a:r>
              <a:rPr lang="ja-JP" altLang="en-US" sz="1600" smtClean="0"/>
              <a:t>’</a:t>
            </a:r>
            <a:r>
              <a:rPr lang="en-US" altLang="ja-JP" sz="1600" smtClean="0"/>
              <a:t>s no place for paragraphs on slides.  If you have complete sentences, you can probably take something out.</a:t>
            </a:r>
          </a:p>
          <a:p>
            <a:pPr eaLnBrk="1" hangingPunct="1">
              <a:lnSpc>
                <a:spcPct val="80000"/>
              </a:lnSpc>
              <a:defRPr/>
            </a:pPr>
            <a:r>
              <a:rPr lang="en-US" sz="1600" smtClean="0"/>
              <a:t>If you do that, you will have too much stuff to read on the slide, which isn</a:t>
            </a:r>
            <a:r>
              <a:rPr lang="ja-JP" altLang="en-US" sz="1600" smtClean="0"/>
              <a:t>’</a:t>
            </a:r>
            <a:r>
              <a:rPr lang="en-US" altLang="ja-JP" sz="1600" smtClean="0"/>
              <a:t>t always a good thing.</a:t>
            </a:r>
          </a:p>
          <a:p>
            <a:pPr eaLnBrk="1" hangingPunct="1">
              <a:lnSpc>
                <a:spcPct val="80000"/>
              </a:lnSpc>
              <a:defRPr/>
            </a:pPr>
            <a:r>
              <a:rPr lang="en-US" sz="1600" smtClean="0"/>
              <a:t>Like the previous slide, people do not really read all the stuff on the slides.</a:t>
            </a:r>
          </a:p>
          <a:p>
            <a:pPr lvl="1" eaLnBrk="1" hangingPunct="1">
              <a:lnSpc>
                <a:spcPct val="80000"/>
              </a:lnSpc>
              <a:defRPr/>
            </a:pPr>
            <a:r>
              <a:rPr lang="en-US" sz="1400" smtClean="0"/>
              <a:t>That</a:t>
            </a:r>
            <a:r>
              <a:rPr lang="ja-JP" altLang="en-US" sz="1400" smtClean="0"/>
              <a:t>’</a:t>
            </a:r>
            <a:r>
              <a:rPr lang="en-US" altLang="ja-JP" sz="1400" smtClean="0"/>
              <a:t>s why it</a:t>
            </a:r>
            <a:r>
              <a:rPr lang="ja-JP" altLang="en-US" sz="1400" smtClean="0"/>
              <a:t>’</a:t>
            </a:r>
            <a:r>
              <a:rPr lang="en-US" altLang="ja-JP" sz="1400" smtClean="0"/>
              <a:t>s called a </a:t>
            </a:r>
            <a:r>
              <a:rPr lang="ja-JP" altLang="en-US" sz="1400" smtClean="0"/>
              <a:t>“</a:t>
            </a:r>
            <a:r>
              <a:rPr lang="en-US" altLang="ja-JP" sz="1400" smtClean="0"/>
              <a:t>presentation</a:t>
            </a:r>
            <a:r>
              <a:rPr lang="ja-JP" altLang="en-US" sz="1400" smtClean="0"/>
              <a:t>”</a:t>
            </a:r>
            <a:r>
              <a:rPr lang="en-US" altLang="ja-JP" sz="1400" smtClean="0"/>
              <a:t> and not </a:t>
            </a:r>
            <a:r>
              <a:rPr lang="ja-JP" altLang="en-US" sz="1400" smtClean="0"/>
              <a:t>“</a:t>
            </a:r>
            <a:r>
              <a:rPr lang="en-US" altLang="ja-JP" sz="1400" smtClean="0"/>
              <a:t>a reading</a:t>
            </a:r>
            <a:r>
              <a:rPr lang="ja-JP" altLang="en-US" sz="1400" smtClean="0"/>
              <a:t>”</a:t>
            </a:r>
            <a:r>
              <a:rPr lang="en-US" altLang="ja-JP" sz="1400" smtClean="0"/>
              <a:t> of your work</a:t>
            </a:r>
          </a:p>
          <a:p>
            <a:pPr eaLnBrk="1" hangingPunct="1">
              <a:lnSpc>
                <a:spcPct val="80000"/>
              </a:lnSpc>
              <a:defRPr/>
            </a:pPr>
            <a:r>
              <a:rPr lang="en-US" sz="1600" smtClean="0"/>
              <a:t>Practice makes perfect, which is what gets you away from having to have all of you </a:t>
            </a:r>
            <a:r>
              <a:rPr lang="ja-JP" altLang="en-US" sz="1600" smtClean="0"/>
              <a:t>“</a:t>
            </a:r>
            <a:r>
              <a:rPr lang="en-US" altLang="ja-JP" sz="1600" smtClean="0"/>
              <a:t>notes</a:t>
            </a:r>
            <a:r>
              <a:rPr lang="ja-JP" altLang="en-US" sz="1600" smtClean="0"/>
              <a:t>”</a:t>
            </a:r>
            <a:r>
              <a:rPr lang="en-US" altLang="ja-JP" sz="1600" smtClean="0"/>
              <a:t> in textual form on the screen in front of you.</a:t>
            </a:r>
          </a:p>
          <a:p>
            <a:pPr eaLnBrk="1" hangingPunct="1">
              <a:lnSpc>
                <a:spcPct val="80000"/>
              </a:lnSpc>
              <a:defRPr/>
            </a:pPr>
            <a:r>
              <a:rPr lang="en-US" sz="1600" smtClean="0"/>
              <a:t>Utilize the Notes function of PowerPoint, have them printed out for your reference.</a:t>
            </a:r>
          </a:p>
          <a:p>
            <a:pPr lvl="1" eaLnBrk="1" hangingPunct="1">
              <a:lnSpc>
                <a:spcPct val="80000"/>
              </a:lnSpc>
              <a:defRPr/>
            </a:pPr>
            <a:r>
              <a:rPr lang="en-US" sz="1400" smtClean="0"/>
              <a:t>The audience doesn</a:t>
            </a:r>
            <a:r>
              <a:rPr lang="ja-JP" altLang="en-US" sz="1400" smtClean="0"/>
              <a:t>’</a:t>
            </a:r>
            <a:r>
              <a:rPr lang="en-US" altLang="ja-JP" sz="1400" smtClean="0"/>
              <a:t>t need to hear the exact same thing that you are reading to them.</a:t>
            </a:r>
          </a:p>
          <a:p>
            <a:pPr lvl="1" eaLnBrk="1" hangingPunct="1">
              <a:lnSpc>
                <a:spcPct val="80000"/>
              </a:lnSpc>
              <a:defRPr/>
            </a:pPr>
            <a:r>
              <a:rPr lang="en-US" sz="1400" smtClean="0"/>
              <a:t>The bullet points are simply talking points and should attempt to summarize the big ideas that you are trying to convey</a:t>
            </a:r>
          </a:p>
          <a:p>
            <a:pPr eaLnBrk="1" hangingPunct="1">
              <a:lnSpc>
                <a:spcPct val="80000"/>
              </a:lnSpc>
              <a:defRPr/>
            </a:pPr>
            <a:r>
              <a:rPr lang="en-US" sz="1600" smtClean="0"/>
              <a:t>If you</a:t>
            </a:r>
            <a:r>
              <a:rPr lang="ja-JP" altLang="en-US" sz="1600" smtClean="0"/>
              <a:t>’</a:t>
            </a:r>
            <a:r>
              <a:rPr lang="en-US" altLang="ja-JP" sz="1600" smtClean="0"/>
              <a:t>ve reached anything less than 18 point font, for God</a:t>
            </a:r>
            <a:r>
              <a:rPr lang="ja-JP" altLang="en-US" sz="1600" smtClean="0"/>
              <a:t>’</a:t>
            </a:r>
            <a:r>
              <a:rPr lang="en-US" altLang="ja-JP" sz="1600" smtClean="0"/>
              <a:t>s sake, please:</a:t>
            </a:r>
          </a:p>
          <a:p>
            <a:pPr lvl="1" eaLnBrk="1" hangingPunct="1">
              <a:lnSpc>
                <a:spcPct val="80000"/>
              </a:lnSpc>
              <a:defRPr/>
            </a:pPr>
            <a:r>
              <a:rPr lang="en-US" sz="1400" smtClean="0"/>
              <a:t>Remove some of the text</a:t>
            </a:r>
          </a:p>
          <a:p>
            <a:pPr lvl="1" eaLnBrk="1" hangingPunct="1">
              <a:lnSpc>
                <a:spcPct val="80000"/>
              </a:lnSpc>
              <a:defRPr/>
            </a:pPr>
            <a:r>
              <a:rPr lang="en-US" sz="1400" smtClean="0"/>
              <a:t>Split up the text and put it on separate slides</a:t>
            </a:r>
          </a:p>
          <a:p>
            <a:pPr lvl="1" eaLnBrk="1" hangingPunct="1">
              <a:lnSpc>
                <a:spcPct val="80000"/>
              </a:lnSpc>
              <a:defRPr/>
            </a:pPr>
            <a:r>
              <a:rPr lang="en-US" sz="1400" smtClean="0"/>
              <a:t>Perhaps you are trying to do much in this one slide?</a:t>
            </a:r>
          </a:p>
          <a:p>
            <a:pPr eaLnBrk="1" hangingPunct="1">
              <a:lnSpc>
                <a:spcPct val="80000"/>
              </a:lnSpc>
              <a:defRPr/>
            </a:pPr>
            <a:r>
              <a:rPr lang="en-US" sz="1600" smtClean="0"/>
              <a:t>Reading a slide is annoying.</a:t>
            </a:r>
          </a:p>
          <a:p>
            <a:pPr eaLnBrk="1" hangingPunct="1">
              <a:lnSpc>
                <a:spcPct val="80000"/>
              </a:lnSpc>
              <a:defRPr/>
            </a:pPr>
            <a:r>
              <a:rPr lang="en-US" sz="1600" smtClean="0"/>
              <a:t>You should not simply be a text-to-speech converter.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76ECB8C1-F6B2-4972-B69C-D42DC10192E1}" type="slidenum">
              <a:rPr lang="en-US" sz="1400">
                <a:latin typeface="Tahoma" pitchFamily="34" charset="0"/>
              </a:rPr>
              <a:pPr/>
              <a:t>24</a:t>
            </a:fld>
            <a:endParaRPr lang="en-US" sz="1400">
              <a:latin typeface="Tahoma" pitchFamily="34" charset="0"/>
            </a:endParaRPr>
          </a:p>
        </p:txBody>
      </p:sp>
      <p:sp>
        <p:nvSpPr>
          <p:cNvPr id="24579" name="Rectangle 2"/>
          <p:cNvSpPr>
            <a:spLocks noGrp="1" noChangeArrowheads="1"/>
          </p:cNvSpPr>
          <p:nvPr>
            <p:ph type="title"/>
          </p:nvPr>
        </p:nvSpPr>
        <p:spPr/>
        <p:txBody>
          <a:bodyPr/>
          <a:lstStyle/>
          <a:p>
            <a:pPr eaLnBrk="1" hangingPunct="1">
              <a:defRPr/>
            </a:pPr>
            <a:r>
              <a:rPr lang="en-US">
                <a:ea typeface="ＭＳ Ｐゴシック" charset="0"/>
              </a:rPr>
              <a:t>Font Size</a:t>
            </a:r>
          </a:p>
        </p:txBody>
      </p:sp>
      <p:sp>
        <p:nvSpPr>
          <p:cNvPr id="24580" name="Rectangle 3"/>
          <p:cNvSpPr>
            <a:spLocks noGrp="1" noChangeArrowheads="1"/>
          </p:cNvSpPr>
          <p:nvPr>
            <p:ph type="body" idx="1"/>
          </p:nvPr>
        </p:nvSpPr>
        <p:spPr/>
        <p:txBody>
          <a:bodyPr/>
          <a:lstStyle/>
          <a:p>
            <a:pPr eaLnBrk="1" hangingPunct="1">
              <a:defRPr/>
            </a:pPr>
            <a:r>
              <a:rPr lang="en-US">
                <a:ea typeface="ＭＳ Ｐゴシック" charset="0"/>
              </a:rPr>
              <a:t>You are close to your monitor</a:t>
            </a:r>
          </a:p>
          <a:p>
            <a:pPr eaLnBrk="1" hangingPunct="1">
              <a:defRPr/>
            </a:pPr>
            <a:r>
              <a:rPr lang="en-US">
                <a:ea typeface="ＭＳ Ｐゴシック" charset="0"/>
              </a:rPr>
              <a:t>Your audience is far from the screen</a:t>
            </a:r>
          </a:p>
        </p:txBody>
      </p:sp>
      <p:sp>
        <p:nvSpPr>
          <p:cNvPr id="24581" name="Text Box 4"/>
          <p:cNvSpPr txBox="1">
            <a:spLocks noChangeArrowheads="1"/>
          </p:cNvSpPr>
          <p:nvPr/>
        </p:nvSpPr>
        <p:spPr bwMode="auto">
          <a:xfrm>
            <a:off x="914400" y="2895600"/>
            <a:ext cx="1273175"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mtClean="0">
                <a:latin typeface="Tahoma" charset="0"/>
              </a:rPr>
              <a:t>Tahoma</a:t>
            </a:r>
          </a:p>
          <a:p>
            <a:pPr>
              <a:defRPr/>
            </a:pPr>
            <a:r>
              <a:rPr lang="en-US" sz="3200" smtClean="0">
                <a:latin typeface="Tahoma" charset="0"/>
              </a:rPr>
              <a:t>32 pt</a:t>
            </a:r>
          </a:p>
          <a:p>
            <a:pPr>
              <a:defRPr/>
            </a:pPr>
            <a:r>
              <a:rPr lang="en-US" sz="2800" smtClean="0">
                <a:latin typeface="Tahoma" charset="0"/>
              </a:rPr>
              <a:t>28 pt</a:t>
            </a:r>
          </a:p>
          <a:p>
            <a:pPr>
              <a:defRPr/>
            </a:pPr>
            <a:r>
              <a:rPr lang="en-US" smtClean="0">
                <a:latin typeface="Tahoma" charset="0"/>
              </a:rPr>
              <a:t>24 pt</a:t>
            </a:r>
          </a:p>
          <a:p>
            <a:pPr>
              <a:defRPr/>
            </a:pPr>
            <a:r>
              <a:rPr lang="en-US" sz="2000" smtClean="0">
                <a:latin typeface="Tahoma" charset="0"/>
              </a:rPr>
              <a:t>20 pt</a:t>
            </a:r>
          </a:p>
          <a:p>
            <a:pPr>
              <a:defRPr/>
            </a:pPr>
            <a:r>
              <a:rPr lang="en-US" sz="1800" smtClean="0">
                <a:latin typeface="Tahoma" charset="0"/>
              </a:rPr>
              <a:t>18 pt</a:t>
            </a:r>
          </a:p>
          <a:p>
            <a:pPr>
              <a:defRPr/>
            </a:pPr>
            <a:r>
              <a:rPr lang="en-US" sz="1600" smtClean="0">
                <a:latin typeface="Tahoma" charset="0"/>
              </a:rPr>
              <a:t>16 pt</a:t>
            </a:r>
          </a:p>
          <a:p>
            <a:pPr>
              <a:defRPr/>
            </a:pPr>
            <a:r>
              <a:rPr lang="en-US" sz="1400" smtClean="0">
                <a:latin typeface="Tahoma" charset="0"/>
              </a:rPr>
              <a:t>14 pt</a:t>
            </a:r>
          </a:p>
          <a:p>
            <a:pPr>
              <a:defRPr/>
            </a:pPr>
            <a:r>
              <a:rPr lang="en-US" sz="1200" smtClean="0">
                <a:latin typeface="Tahoma" charset="0"/>
              </a:rPr>
              <a:t>12 pt</a:t>
            </a:r>
          </a:p>
          <a:p>
            <a:pPr>
              <a:defRPr/>
            </a:pPr>
            <a:r>
              <a:rPr lang="en-US" sz="1000" smtClean="0">
                <a:latin typeface="Tahoma" charset="0"/>
              </a:rPr>
              <a:t>10 pt</a:t>
            </a:r>
          </a:p>
        </p:txBody>
      </p:sp>
      <p:sp>
        <p:nvSpPr>
          <p:cNvPr id="24582" name="Text Box 5"/>
          <p:cNvSpPr txBox="1">
            <a:spLocks noChangeArrowheads="1"/>
          </p:cNvSpPr>
          <p:nvPr/>
        </p:nvSpPr>
        <p:spPr bwMode="auto">
          <a:xfrm>
            <a:off x="2308225" y="2903538"/>
            <a:ext cx="1008063"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mtClean="0">
                <a:latin typeface="Times New Roman" charset="0"/>
              </a:rPr>
              <a:t>TNR</a:t>
            </a:r>
          </a:p>
          <a:p>
            <a:pPr>
              <a:defRPr/>
            </a:pPr>
            <a:r>
              <a:rPr lang="en-US" sz="3200" smtClean="0">
                <a:latin typeface="Times New Roman" charset="0"/>
              </a:rPr>
              <a:t>32 pt</a:t>
            </a:r>
          </a:p>
          <a:p>
            <a:pPr>
              <a:defRPr/>
            </a:pPr>
            <a:r>
              <a:rPr lang="en-US" sz="2800" smtClean="0">
                <a:latin typeface="Times New Roman" charset="0"/>
              </a:rPr>
              <a:t>28 pt</a:t>
            </a:r>
          </a:p>
          <a:p>
            <a:pPr>
              <a:defRPr/>
            </a:pPr>
            <a:r>
              <a:rPr lang="en-US" smtClean="0">
                <a:latin typeface="Times New Roman" charset="0"/>
              </a:rPr>
              <a:t>24 pt</a:t>
            </a:r>
          </a:p>
          <a:p>
            <a:pPr>
              <a:defRPr/>
            </a:pPr>
            <a:r>
              <a:rPr lang="en-US" sz="2000" smtClean="0">
                <a:latin typeface="Times New Roman" charset="0"/>
              </a:rPr>
              <a:t>20 pt</a:t>
            </a:r>
          </a:p>
          <a:p>
            <a:pPr>
              <a:defRPr/>
            </a:pPr>
            <a:r>
              <a:rPr lang="en-US" sz="1800" smtClean="0">
                <a:latin typeface="Times New Roman" charset="0"/>
              </a:rPr>
              <a:t>18 pt</a:t>
            </a:r>
          </a:p>
          <a:p>
            <a:pPr>
              <a:defRPr/>
            </a:pPr>
            <a:r>
              <a:rPr lang="en-US" sz="1600" smtClean="0">
                <a:latin typeface="Times New Roman" charset="0"/>
              </a:rPr>
              <a:t>16 pt</a:t>
            </a:r>
          </a:p>
          <a:p>
            <a:pPr>
              <a:defRPr/>
            </a:pPr>
            <a:r>
              <a:rPr lang="en-US" sz="1400" smtClean="0">
                <a:latin typeface="Times New Roman" charset="0"/>
              </a:rPr>
              <a:t>14 pt</a:t>
            </a:r>
          </a:p>
          <a:p>
            <a:pPr>
              <a:defRPr/>
            </a:pPr>
            <a:r>
              <a:rPr lang="en-US" sz="1200" smtClean="0">
                <a:latin typeface="Times New Roman" charset="0"/>
              </a:rPr>
              <a:t>12 pt</a:t>
            </a:r>
          </a:p>
          <a:p>
            <a:pPr>
              <a:defRPr/>
            </a:pPr>
            <a:r>
              <a:rPr lang="en-US" sz="1000" smtClean="0">
                <a:latin typeface="Times New Roman" charset="0"/>
              </a:rPr>
              <a:t>10 pt</a:t>
            </a:r>
          </a:p>
        </p:txBody>
      </p:sp>
      <p:sp>
        <p:nvSpPr>
          <p:cNvPr id="24583" name="Text Box 6"/>
          <p:cNvSpPr txBox="1">
            <a:spLocks noChangeArrowheads="1"/>
          </p:cNvSpPr>
          <p:nvPr/>
        </p:nvSpPr>
        <p:spPr bwMode="auto">
          <a:xfrm>
            <a:off x="3581400" y="2928938"/>
            <a:ext cx="1462088"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mtClean="0">
                <a:latin typeface="Courier New" charset="0"/>
              </a:rPr>
              <a:t>Courier</a:t>
            </a:r>
          </a:p>
          <a:p>
            <a:pPr>
              <a:defRPr/>
            </a:pPr>
            <a:r>
              <a:rPr lang="en-US" sz="3200" smtClean="0">
                <a:latin typeface="Courier New" charset="0"/>
              </a:rPr>
              <a:t>32 pt</a:t>
            </a:r>
          </a:p>
          <a:p>
            <a:pPr>
              <a:defRPr/>
            </a:pPr>
            <a:r>
              <a:rPr lang="en-US" sz="2800" smtClean="0">
                <a:latin typeface="Courier New" charset="0"/>
              </a:rPr>
              <a:t>28 pt</a:t>
            </a:r>
          </a:p>
          <a:p>
            <a:pPr>
              <a:defRPr/>
            </a:pPr>
            <a:r>
              <a:rPr lang="en-US" smtClean="0">
                <a:latin typeface="Courier New" charset="0"/>
              </a:rPr>
              <a:t>24 pt</a:t>
            </a:r>
          </a:p>
          <a:p>
            <a:pPr>
              <a:defRPr/>
            </a:pPr>
            <a:r>
              <a:rPr lang="en-US" sz="2000" smtClean="0">
                <a:latin typeface="Courier New" charset="0"/>
              </a:rPr>
              <a:t>20 pt</a:t>
            </a:r>
          </a:p>
          <a:p>
            <a:pPr>
              <a:defRPr/>
            </a:pPr>
            <a:r>
              <a:rPr lang="en-US" sz="1800" smtClean="0">
                <a:latin typeface="Courier New" charset="0"/>
              </a:rPr>
              <a:t>18 pt</a:t>
            </a:r>
          </a:p>
          <a:p>
            <a:pPr>
              <a:defRPr/>
            </a:pPr>
            <a:r>
              <a:rPr lang="en-US" sz="1600" smtClean="0">
                <a:latin typeface="Courier New" charset="0"/>
              </a:rPr>
              <a:t>16 pt</a:t>
            </a:r>
          </a:p>
          <a:p>
            <a:pPr>
              <a:defRPr/>
            </a:pPr>
            <a:r>
              <a:rPr lang="en-US" sz="1400" smtClean="0">
                <a:latin typeface="Courier New" charset="0"/>
              </a:rPr>
              <a:t>14 pt</a:t>
            </a:r>
          </a:p>
          <a:p>
            <a:pPr>
              <a:defRPr/>
            </a:pPr>
            <a:r>
              <a:rPr lang="en-US" sz="1200" smtClean="0">
                <a:latin typeface="Courier New" charset="0"/>
              </a:rPr>
              <a:t>12 pt</a:t>
            </a:r>
          </a:p>
          <a:p>
            <a:pPr>
              <a:defRPr/>
            </a:pPr>
            <a:r>
              <a:rPr lang="en-US" sz="1000" smtClean="0">
                <a:latin typeface="Courier New" charset="0"/>
              </a:rPr>
              <a:t>10 pt</a:t>
            </a:r>
          </a:p>
        </p:txBody>
      </p:sp>
      <p:sp>
        <p:nvSpPr>
          <p:cNvPr id="24584" name="Text Box 7"/>
          <p:cNvSpPr txBox="1">
            <a:spLocks noChangeArrowheads="1"/>
          </p:cNvSpPr>
          <p:nvPr/>
        </p:nvSpPr>
        <p:spPr bwMode="auto">
          <a:xfrm>
            <a:off x="5257800" y="2895600"/>
            <a:ext cx="1211263"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mtClean="0">
                <a:latin typeface="Comic Sans MS" charset="0"/>
              </a:rPr>
              <a:t>Comic</a:t>
            </a:r>
          </a:p>
          <a:p>
            <a:pPr>
              <a:defRPr/>
            </a:pPr>
            <a:r>
              <a:rPr lang="en-US" sz="3200" smtClean="0">
                <a:latin typeface="Comic Sans MS" charset="0"/>
              </a:rPr>
              <a:t>32 pt</a:t>
            </a:r>
          </a:p>
          <a:p>
            <a:pPr>
              <a:defRPr/>
            </a:pPr>
            <a:r>
              <a:rPr lang="en-US" sz="2800" smtClean="0">
                <a:latin typeface="Comic Sans MS" charset="0"/>
              </a:rPr>
              <a:t>28 pt</a:t>
            </a:r>
          </a:p>
          <a:p>
            <a:pPr>
              <a:defRPr/>
            </a:pPr>
            <a:r>
              <a:rPr lang="en-US" smtClean="0">
                <a:latin typeface="Comic Sans MS" charset="0"/>
              </a:rPr>
              <a:t>24 pt</a:t>
            </a:r>
          </a:p>
          <a:p>
            <a:pPr>
              <a:defRPr/>
            </a:pPr>
            <a:r>
              <a:rPr lang="en-US" sz="2000" smtClean="0">
                <a:latin typeface="Comic Sans MS" charset="0"/>
              </a:rPr>
              <a:t>20 pt</a:t>
            </a:r>
          </a:p>
          <a:p>
            <a:pPr>
              <a:defRPr/>
            </a:pPr>
            <a:r>
              <a:rPr lang="en-US" sz="1800" smtClean="0">
                <a:latin typeface="Comic Sans MS" charset="0"/>
              </a:rPr>
              <a:t>18 pt</a:t>
            </a:r>
          </a:p>
          <a:p>
            <a:pPr>
              <a:defRPr/>
            </a:pPr>
            <a:r>
              <a:rPr lang="en-US" sz="1600" smtClean="0">
                <a:latin typeface="Comic Sans MS" charset="0"/>
              </a:rPr>
              <a:t>16 pt</a:t>
            </a:r>
          </a:p>
          <a:p>
            <a:pPr>
              <a:defRPr/>
            </a:pPr>
            <a:r>
              <a:rPr lang="en-US" sz="1400" smtClean="0">
                <a:latin typeface="Comic Sans MS" charset="0"/>
              </a:rPr>
              <a:t>14 pt</a:t>
            </a:r>
          </a:p>
          <a:p>
            <a:pPr>
              <a:defRPr/>
            </a:pPr>
            <a:r>
              <a:rPr lang="en-US" sz="1200" smtClean="0">
                <a:latin typeface="Comic Sans MS" charset="0"/>
              </a:rPr>
              <a:t>12 pt</a:t>
            </a:r>
          </a:p>
          <a:p>
            <a:pPr>
              <a:defRPr/>
            </a:pPr>
            <a:r>
              <a:rPr lang="en-US" sz="1000" smtClean="0">
                <a:latin typeface="Comic Sans MS" charset="0"/>
              </a:rPr>
              <a:t>10 pt</a:t>
            </a:r>
          </a:p>
        </p:txBody>
      </p:sp>
      <p:sp>
        <p:nvSpPr>
          <p:cNvPr id="24585" name="Text Box 8"/>
          <p:cNvSpPr txBox="1">
            <a:spLocks noChangeArrowheads="1"/>
          </p:cNvSpPr>
          <p:nvPr/>
        </p:nvSpPr>
        <p:spPr bwMode="auto">
          <a:xfrm>
            <a:off x="6697663" y="2898775"/>
            <a:ext cx="1912937"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mtClean="0">
                <a:latin typeface="Lucida Sans" charset="0"/>
              </a:rPr>
              <a:t>Lucida Sans</a:t>
            </a:r>
          </a:p>
          <a:p>
            <a:pPr>
              <a:defRPr/>
            </a:pPr>
            <a:r>
              <a:rPr lang="en-US" sz="3200" smtClean="0">
                <a:latin typeface="Lucida Sans" charset="0"/>
              </a:rPr>
              <a:t>32 pt</a:t>
            </a:r>
          </a:p>
          <a:p>
            <a:pPr>
              <a:defRPr/>
            </a:pPr>
            <a:r>
              <a:rPr lang="en-US" sz="2800" smtClean="0">
                <a:latin typeface="Lucida Sans" charset="0"/>
              </a:rPr>
              <a:t>28 pt</a:t>
            </a:r>
          </a:p>
          <a:p>
            <a:pPr>
              <a:defRPr/>
            </a:pPr>
            <a:r>
              <a:rPr lang="en-US" smtClean="0">
                <a:latin typeface="Lucida Sans" charset="0"/>
              </a:rPr>
              <a:t>24 pt</a:t>
            </a:r>
          </a:p>
          <a:p>
            <a:pPr>
              <a:defRPr/>
            </a:pPr>
            <a:r>
              <a:rPr lang="en-US" sz="2000" smtClean="0">
                <a:latin typeface="Lucida Sans" charset="0"/>
              </a:rPr>
              <a:t>20 pt</a:t>
            </a:r>
          </a:p>
          <a:p>
            <a:pPr>
              <a:defRPr/>
            </a:pPr>
            <a:r>
              <a:rPr lang="en-US" sz="1800" smtClean="0">
                <a:latin typeface="Lucida Sans" charset="0"/>
              </a:rPr>
              <a:t>18 pt</a:t>
            </a:r>
          </a:p>
          <a:p>
            <a:pPr>
              <a:defRPr/>
            </a:pPr>
            <a:r>
              <a:rPr lang="en-US" sz="1600" smtClean="0">
                <a:latin typeface="Lucida Sans" charset="0"/>
              </a:rPr>
              <a:t>16 pt</a:t>
            </a:r>
          </a:p>
          <a:p>
            <a:pPr>
              <a:defRPr/>
            </a:pPr>
            <a:r>
              <a:rPr lang="en-US" sz="1400" smtClean="0">
                <a:latin typeface="Lucida Sans" charset="0"/>
              </a:rPr>
              <a:t>14 pt</a:t>
            </a:r>
          </a:p>
          <a:p>
            <a:pPr>
              <a:defRPr/>
            </a:pPr>
            <a:r>
              <a:rPr lang="en-US" sz="1200" smtClean="0">
                <a:latin typeface="Lucida Sans" charset="0"/>
              </a:rPr>
              <a:t>12 pt</a:t>
            </a:r>
          </a:p>
          <a:p>
            <a:pPr>
              <a:defRPr/>
            </a:pPr>
            <a:r>
              <a:rPr lang="en-US" sz="1000" smtClean="0">
                <a:latin typeface="Lucida Sans" charset="0"/>
              </a:rPr>
              <a:t>10 pt</a:t>
            </a:r>
          </a:p>
        </p:txBody>
      </p:sp>
      <p:sp>
        <p:nvSpPr>
          <p:cNvPr id="2" name="TextBox 1"/>
          <p:cNvSpPr txBox="1">
            <a:spLocks noChangeArrowheads="1"/>
          </p:cNvSpPr>
          <p:nvPr/>
        </p:nvSpPr>
        <p:spPr bwMode="auto">
          <a:xfrm>
            <a:off x="1371600" y="5410200"/>
            <a:ext cx="64833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r>
              <a:rPr lang="en-US" dirty="0">
                <a:solidFill>
                  <a:srgbClr val="FF0000"/>
                </a:solidFill>
                <a:latin typeface="Comic Sans MS" pitchFamily="66" charset="0"/>
              </a:rPr>
              <a:t>Never </a:t>
            </a:r>
            <a:r>
              <a:rPr lang="en-US" b="1" dirty="0">
                <a:solidFill>
                  <a:srgbClr val="FF0000"/>
                </a:solidFill>
                <a:latin typeface="Comic Sans MS" pitchFamily="66" charset="0"/>
              </a:rPr>
              <a:t>ever</a:t>
            </a:r>
            <a:r>
              <a:rPr lang="en-US" dirty="0">
                <a:solidFill>
                  <a:srgbClr val="FF0000"/>
                </a:solidFill>
                <a:latin typeface="Comic Sans MS" pitchFamily="66" charset="0"/>
              </a:rPr>
              <a:t> use Comic Sans!</a:t>
            </a:r>
          </a:p>
          <a:p>
            <a:r>
              <a:rPr lang="en-US" dirty="0">
                <a:solidFill>
                  <a:srgbClr val="FF0000"/>
                </a:solidFill>
                <a:latin typeface="Comic Sans MS" pitchFamily="66" charset="0"/>
              </a:rPr>
              <a:t>Unless you just discovered the Higgs Boson!</a:t>
            </a:r>
          </a:p>
          <a:p>
            <a:r>
              <a:rPr lang="en-US" sz="1800" dirty="0">
                <a:solidFill>
                  <a:srgbClr val="FF0000"/>
                </a:solidFill>
                <a:latin typeface="Comic Sans MS" pitchFamily="66" charset="0"/>
              </a:rPr>
              <a:t>(You'll be forgiven just that once)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0ECC7FC3-0CCF-4E0A-B18A-6B637E08E937}" type="slidenum">
              <a:rPr lang="en-US" sz="1400">
                <a:latin typeface="Tahoma" pitchFamily="34" charset="0"/>
              </a:rPr>
              <a:pPr/>
              <a:t>25</a:t>
            </a:fld>
            <a:endParaRPr lang="en-US" sz="1400">
              <a:latin typeface="Tahoma" pitchFamily="34" charset="0"/>
            </a:endParaRPr>
          </a:p>
        </p:txBody>
      </p:sp>
      <p:sp>
        <p:nvSpPr>
          <p:cNvPr id="25603" name="Rectangle 2"/>
          <p:cNvSpPr>
            <a:spLocks noGrp="1" noChangeArrowheads="1"/>
          </p:cNvSpPr>
          <p:nvPr>
            <p:ph type="title"/>
          </p:nvPr>
        </p:nvSpPr>
        <p:spPr/>
        <p:txBody>
          <a:bodyPr/>
          <a:lstStyle/>
          <a:p>
            <a:pPr eaLnBrk="1" hangingPunct="1">
              <a:defRPr/>
            </a:pPr>
            <a:r>
              <a:rPr lang="en-US">
                <a:ea typeface="ＭＳ Ｐゴシック" charset="0"/>
              </a:rPr>
              <a:t>Squint City</a:t>
            </a:r>
          </a:p>
        </p:txBody>
      </p:sp>
      <p:sp>
        <p:nvSpPr>
          <p:cNvPr id="25604" name="Rectangle 3"/>
          <p:cNvSpPr>
            <a:spLocks noGrp="1" noChangeArrowheads="1"/>
          </p:cNvSpPr>
          <p:nvPr>
            <p:ph type="body" idx="1"/>
          </p:nvPr>
        </p:nvSpPr>
        <p:spPr/>
        <p:txBody>
          <a:bodyPr/>
          <a:lstStyle/>
          <a:p>
            <a:pPr eaLnBrk="1" hangingPunct="1">
              <a:defRPr/>
            </a:pPr>
            <a:r>
              <a:rPr lang="en-US" smtClean="0"/>
              <a:t>If you find yourself saying </a:t>
            </a:r>
            <a:r>
              <a:rPr lang="ja-JP" altLang="en-US" smtClean="0"/>
              <a:t>“</a:t>
            </a:r>
            <a:r>
              <a:rPr lang="en-US" altLang="ja-JP" smtClean="0"/>
              <a:t>you probably can</a:t>
            </a:r>
            <a:r>
              <a:rPr lang="ja-JP" altLang="en-US" smtClean="0"/>
              <a:t>’</a:t>
            </a:r>
            <a:r>
              <a:rPr lang="en-US" altLang="ja-JP" smtClean="0"/>
              <a:t>t read/see this, but…</a:t>
            </a:r>
            <a:r>
              <a:rPr lang="ja-JP" altLang="en-US" smtClean="0"/>
              <a:t>”</a:t>
            </a:r>
            <a:endParaRPr lang="en-US" altLang="ja-JP" smtClean="0"/>
          </a:p>
          <a:p>
            <a:pPr lvl="1" eaLnBrk="1" hangingPunct="1">
              <a:defRPr/>
            </a:pPr>
            <a:r>
              <a:rPr lang="en-US" smtClean="0"/>
              <a:t>Then you probably have a BAD SLIDE!</a:t>
            </a:r>
          </a:p>
          <a:p>
            <a:pPr lvl="1" eaLnBrk="1" hangingPunct="1">
              <a:defRPr/>
            </a:pPr>
            <a:r>
              <a:rPr lang="en-US" smtClean="0"/>
              <a:t>There are exceptions, but very few</a:t>
            </a:r>
          </a:p>
          <a:p>
            <a:pPr eaLnBrk="1" hangingPunct="1">
              <a:defRPr/>
            </a:pPr>
            <a:r>
              <a:rPr lang="en-US" smtClean="0"/>
              <a:t>Test on real screen in conference room</a:t>
            </a:r>
          </a:p>
          <a:p>
            <a:pPr lvl="1" eaLnBrk="1" hangingPunct="1">
              <a:defRPr/>
            </a:pPr>
            <a:r>
              <a:rPr lang="en-US" smtClean="0"/>
              <a:t>Not just your computer screen 15</a:t>
            </a:r>
            <a:r>
              <a:rPr lang="ja-JP" altLang="en-US" smtClean="0"/>
              <a:t>”</a:t>
            </a:r>
            <a:r>
              <a:rPr lang="en-US" altLang="ja-JP" smtClean="0"/>
              <a:t> away.</a:t>
            </a:r>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BBBF2FC2-5314-473A-BC78-147AE9289E2A}" type="slidenum">
              <a:rPr lang="en-US" sz="1400">
                <a:latin typeface="Tahoma" pitchFamily="34" charset="0"/>
              </a:rPr>
              <a:pPr/>
              <a:t>26</a:t>
            </a:fld>
            <a:endParaRPr lang="en-US" sz="1400">
              <a:latin typeface="Tahoma" pitchFamily="34" charset="0"/>
            </a:endParaRPr>
          </a:p>
        </p:txBody>
      </p:sp>
      <p:sp>
        <p:nvSpPr>
          <p:cNvPr id="26627" name="Rectangle 2"/>
          <p:cNvSpPr>
            <a:spLocks noGrp="1" noChangeArrowheads="1"/>
          </p:cNvSpPr>
          <p:nvPr>
            <p:ph type="title"/>
          </p:nvPr>
        </p:nvSpPr>
        <p:spPr/>
        <p:txBody>
          <a:bodyPr/>
          <a:lstStyle/>
          <a:p>
            <a:pPr eaLnBrk="1" hangingPunct="1">
              <a:defRPr/>
            </a:pPr>
            <a:r>
              <a:rPr lang="en-US">
                <a:ea typeface="ＭＳ Ｐゴシック" charset="0"/>
              </a:rPr>
              <a:t>This is a really long title for this single slide, I should have just summarized</a:t>
            </a:r>
          </a:p>
        </p:txBody>
      </p:sp>
      <p:sp>
        <p:nvSpPr>
          <p:cNvPr id="26628" name="Rectangle 3"/>
          <p:cNvSpPr>
            <a:spLocks noGrp="1" noChangeArrowheads="1"/>
          </p:cNvSpPr>
          <p:nvPr>
            <p:ph type="body" idx="1"/>
          </p:nvPr>
        </p:nvSpPr>
        <p:spPr/>
        <p:txBody>
          <a:bodyPr/>
          <a:lstStyle/>
          <a:p>
            <a:pPr eaLnBrk="1" hangingPunct="1">
              <a:defRPr/>
            </a:pPr>
            <a:endParaRPr lang="en-US" smtClean="0"/>
          </a:p>
          <a:p>
            <a:pPr eaLnBrk="1" hangingPunct="1">
              <a:defRPr/>
            </a:pPr>
            <a:r>
              <a:rPr lang="en-US" smtClean="0"/>
              <a:t>Hard to read</a:t>
            </a:r>
          </a:p>
          <a:p>
            <a:pPr eaLnBrk="1" hangingPunct="1">
              <a:defRPr/>
            </a:pPr>
            <a:r>
              <a:rPr lang="en-US" smtClean="0"/>
              <a:t>Many people don</a:t>
            </a:r>
            <a:r>
              <a:rPr lang="ja-JP" altLang="en-US" smtClean="0"/>
              <a:t>’</a:t>
            </a:r>
            <a:r>
              <a:rPr lang="en-US" altLang="ja-JP" smtClean="0"/>
              <a:t>t read the title anyway</a:t>
            </a:r>
          </a:p>
          <a:p>
            <a:pPr eaLnBrk="1" hangingPunct="1">
              <a:defRPr/>
            </a:pPr>
            <a:endParaRPr lang="en-US" smtClean="0"/>
          </a:p>
          <a:p>
            <a:pPr eaLnBrk="1" hangingPunct="1">
              <a:defRPr/>
            </a:pPr>
            <a:r>
              <a:rPr lang="en-US" smtClean="0"/>
              <a:t>Should have been </a:t>
            </a:r>
            <a:r>
              <a:rPr lang="ja-JP" altLang="en-US" smtClean="0"/>
              <a:t>“</a:t>
            </a:r>
            <a:r>
              <a:rPr lang="en-US" altLang="ja-JP" smtClean="0"/>
              <a:t>Long Slide Titles</a:t>
            </a:r>
            <a:r>
              <a:rPr lang="ja-JP" altLang="en-US" smtClean="0"/>
              <a:t>”</a:t>
            </a:r>
            <a:endParaRPr lang="en-US" altLang="ja-JP" smtClean="0"/>
          </a:p>
          <a:p>
            <a:pPr eaLnBrk="1" hangingPunct="1">
              <a:defRPr/>
            </a:pP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57E5A780-F096-4078-978A-6CD28BD3AE7B}" type="slidenum">
              <a:rPr lang="en-US" sz="1400">
                <a:latin typeface="Tahoma" pitchFamily="34" charset="0"/>
              </a:rPr>
              <a:pPr/>
              <a:t>27</a:t>
            </a:fld>
            <a:endParaRPr lang="en-US" sz="1400">
              <a:latin typeface="Tahoma" pitchFamily="34" charset="0"/>
            </a:endParaRPr>
          </a:p>
        </p:txBody>
      </p:sp>
      <p:sp>
        <p:nvSpPr>
          <p:cNvPr id="27651" name="Rectangle 1026"/>
          <p:cNvSpPr>
            <a:spLocks noGrp="1" noChangeArrowheads="1"/>
          </p:cNvSpPr>
          <p:nvPr>
            <p:ph type="title"/>
          </p:nvPr>
        </p:nvSpPr>
        <p:spPr/>
        <p:txBody>
          <a:bodyPr/>
          <a:lstStyle/>
          <a:p>
            <a:pPr eaLnBrk="1" hangingPunct="1">
              <a:defRPr/>
            </a:pPr>
            <a:r>
              <a:rPr lang="en-US">
                <a:ea typeface="ＭＳ Ｐゴシック" charset="0"/>
              </a:rPr>
              <a:t>Know Slide Boundaries</a:t>
            </a:r>
          </a:p>
        </p:txBody>
      </p:sp>
      <p:sp>
        <p:nvSpPr>
          <p:cNvPr id="27652" name="Rectangle 1027"/>
          <p:cNvSpPr>
            <a:spLocks noGrp="1" noChangeArrowheads="1"/>
          </p:cNvSpPr>
          <p:nvPr>
            <p:ph type="body" idx="1"/>
          </p:nvPr>
        </p:nvSpPr>
        <p:spPr>
          <a:xfrm>
            <a:off x="685800" y="1600200"/>
            <a:ext cx="11734800" cy="4495800"/>
          </a:xfrm>
        </p:spPr>
        <p:txBody>
          <a:bodyPr/>
          <a:lstStyle/>
          <a:p>
            <a:pPr eaLnBrk="1" hangingPunct="1">
              <a:defRPr/>
            </a:pPr>
            <a:r>
              <a:rPr lang="en-US" smtClean="0"/>
              <a:t>People can</a:t>
            </a:r>
            <a:r>
              <a:rPr lang="ja-JP" altLang="en-US" smtClean="0"/>
              <a:t>’</a:t>
            </a:r>
            <a:r>
              <a:rPr lang="en-US" altLang="ja-JP" smtClean="0"/>
              <a:t>t read text that runs off the side of the slide</a:t>
            </a:r>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BF95BCAD-CA5F-4D65-BE2A-5393D30C5815}" type="slidenum">
              <a:rPr lang="en-US" sz="1400">
                <a:latin typeface="Tahoma" pitchFamily="34" charset="0"/>
              </a:rPr>
              <a:pPr/>
              <a:t>28</a:t>
            </a:fld>
            <a:endParaRPr lang="en-US" sz="1400">
              <a:latin typeface="Tahoma" pitchFamily="34" charset="0"/>
            </a:endParaRPr>
          </a:p>
        </p:txBody>
      </p:sp>
      <p:sp>
        <p:nvSpPr>
          <p:cNvPr id="28675" name="Rectangle 2"/>
          <p:cNvSpPr>
            <a:spLocks noGrp="1" noChangeArrowheads="1"/>
          </p:cNvSpPr>
          <p:nvPr>
            <p:ph type="title"/>
          </p:nvPr>
        </p:nvSpPr>
        <p:spPr/>
        <p:txBody>
          <a:bodyPr/>
          <a:lstStyle/>
          <a:p>
            <a:pPr eaLnBrk="1" hangingPunct="1">
              <a:defRPr/>
            </a:pPr>
            <a:r>
              <a:rPr lang="en-US" smtClean="0"/>
              <a:t>Bullets Aren</a:t>
            </a:r>
            <a:r>
              <a:rPr lang="ja-JP" altLang="en-US" smtClean="0"/>
              <a:t>’</a:t>
            </a:r>
            <a:r>
              <a:rPr lang="en-US" altLang="ja-JP" smtClean="0"/>
              <a:t>t Everything</a:t>
            </a:r>
            <a:endParaRPr lang="en-US" smtClean="0"/>
          </a:p>
        </p:txBody>
      </p:sp>
      <p:sp>
        <p:nvSpPr>
          <p:cNvPr id="28676" name="Rectangle 3"/>
          <p:cNvSpPr>
            <a:spLocks noGrp="1" noChangeArrowheads="1"/>
          </p:cNvSpPr>
          <p:nvPr>
            <p:ph type="body" idx="1"/>
          </p:nvPr>
        </p:nvSpPr>
        <p:spPr/>
        <p:txBody>
          <a:bodyPr/>
          <a:lstStyle/>
          <a:p>
            <a:pPr eaLnBrk="1" hangingPunct="1">
              <a:defRPr/>
            </a:pPr>
            <a:r>
              <a:rPr lang="en-US">
                <a:ea typeface="ＭＳ Ｐゴシック" charset="0"/>
              </a:rPr>
              <a:t>How many</a:t>
            </a:r>
          </a:p>
          <a:p>
            <a:pPr lvl="1" eaLnBrk="1" hangingPunct="1">
              <a:defRPr/>
            </a:pPr>
            <a:r>
              <a:rPr lang="en-US">
                <a:ea typeface="ＭＳ Ｐゴシック" charset="0"/>
              </a:rPr>
              <a:t>Levels of</a:t>
            </a:r>
          </a:p>
          <a:p>
            <a:pPr lvl="2" eaLnBrk="1" hangingPunct="1">
              <a:defRPr/>
            </a:pPr>
            <a:r>
              <a:rPr lang="en-US">
                <a:ea typeface="ＭＳ Ｐゴシック" charset="0"/>
              </a:rPr>
              <a:t>Hierarchy do</a:t>
            </a:r>
          </a:p>
          <a:p>
            <a:pPr lvl="3" eaLnBrk="1" hangingPunct="1">
              <a:defRPr/>
            </a:pPr>
            <a:r>
              <a:rPr lang="en-US">
                <a:ea typeface="ＭＳ Ｐゴシック" charset="0"/>
              </a:rPr>
              <a:t>You think</a:t>
            </a:r>
          </a:p>
          <a:p>
            <a:pPr lvl="4" eaLnBrk="1" hangingPunct="1">
              <a:defRPr/>
            </a:pPr>
            <a:r>
              <a:rPr lang="en-US">
                <a:ea typeface="ＭＳ Ｐゴシック" charset="0"/>
              </a:rPr>
              <a:t>You need</a:t>
            </a:r>
            <a:br>
              <a:rPr lang="en-US">
                <a:ea typeface="ＭＳ Ｐゴシック" charset="0"/>
              </a:rPr>
            </a:br>
            <a:r>
              <a:rPr lang="en-US">
                <a:ea typeface="ＭＳ Ｐゴシック" charset="0"/>
              </a:rPr>
              <a:t>	*  To express</a:t>
            </a:r>
            <a:br>
              <a:rPr lang="en-US">
                <a:ea typeface="ＭＳ Ｐゴシック" charset="0"/>
              </a:rPr>
            </a:br>
            <a:r>
              <a:rPr lang="en-US">
                <a:ea typeface="ＭＳ Ｐゴシック" charset="0"/>
              </a:rPr>
              <a:t>		- Your point?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B359FBDF-9E54-4705-A343-BF8D024C0741}" type="slidenum">
              <a:rPr lang="en-US" sz="1400">
                <a:latin typeface="Tahoma" pitchFamily="34" charset="0"/>
              </a:rPr>
              <a:pPr/>
              <a:t>29</a:t>
            </a:fld>
            <a:endParaRPr lang="en-US" sz="1400">
              <a:latin typeface="Tahoma" pitchFamily="34" charset="0"/>
            </a:endParaRPr>
          </a:p>
        </p:txBody>
      </p:sp>
      <p:sp>
        <p:nvSpPr>
          <p:cNvPr id="29699" name="Rectangle 1026"/>
          <p:cNvSpPr>
            <a:spLocks noGrp="1" noChangeArrowheads="1"/>
          </p:cNvSpPr>
          <p:nvPr>
            <p:ph type="title"/>
          </p:nvPr>
        </p:nvSpPr>
        <p:spPr/>
        <p:txBody>
          <a:bodyPr/>
          <a:lstStyle/>
          <a:p>
            <a:pPr eaLnBrk="1" hangingPunct="1">
              <a:defRPr/>
            </a:pPr>
            <a:r>
              <a:rPr lang="en-US">
                <a:ea typeface="ＭＳ Ｐゴシック" charset="0"/>
              </a:rPr>
              <a:t>Speelchick</a:t>
            </a:r>
          </a:p>
        </p:txBody>
      </p:sp>
      <p:sp>
        <p:nvSpPr>
          <p:cNvPr id="29700" name="Rectangle 1028"/>
          <p:cNvSpPr>
            <a:spLocks noGrp="1" noChangeArrowheads="1"/>
          </p:cNvSpPr>
          <p:nvPr>
            <p:ph type="body" idx="1"/>
          </p:nvPr>
        </p:nvSpPr>
        <p:spPr/>
        <p:txBody>
          <a:bodyPr/>
          <a:lstStyle/>
          <a:p>
            <a:pPr eaLnBrk="1" hangingPunct="1">
              <a:defRPr/>
            </a:pPr>
            <a:r>
              <a:rPr lang="en-US" smtClean="0"/>
              <a:t>How samrt will poeple thikn yuo are?</a:t>
            </a:r>
          </a:p>
          <a:p>
            <a:pPr eaLnBrk="1" hangingPunct="1">
              <a:defRPr/>
            </a:pPr>
            <a:endParaRPr lang="en-US" smtClean="0"/>
          </a:p>
          <a:p>
            <a:pPr eaLnBrk="1" hangingPunct="1">
              <a:defRPr/>
            </a:pPr>
            <a:r>
              <a:rPr lang="en-US" smtClean="0"/>
              <a:t>Watch for:</a:t>
            </a:r>
          </a:p>
          <a:p>
            <a:pPr lvl="1" eaLnBrk="1" hangingPunct="1">
              <a:defRPr/>
            </a:pPr>
            <a:r>
              <a:rPr lang="en-US" smtClean="0"/>
              <a:t>there/their/they</a:t>
            </a:r>
            <a:r>
              <a:rPr lang="ja-JP" altLang="en-US" smtClean="0"/>
              <a:t>’</a:t>
            </a:r>
            <a:r>
              <a:rPr lang="en-US" altLang="ja-JP" smtClean="0"/>
              <a:t>re</a:t>
            </a:r>
          </a:p>
          <a:p>
            <a:pPr lvl="1" eaLnBrk="1" hangingPunct="1">
              <a:defRPr/>
            </a:pPr>
            <a:r>
              <a:rPr lang="en-US" smtClean="0"/>
              <a:t>too/to/two</a:t>
            </a:r>
          </a:p>
          <a:p>
            <a:pPr lvl="1" eaLnBrk="1" hangingPunct="1">
              <a:defRPr/>
            </a:pPr>
            <a:r>
              <a:rPr lang="en-US" smtClean="0"/>
              <a:t>its/it</a:t>
            </a:r>
            <a:r>
              <a:rPr lang="ja-JP" altLang="en-US" smtClean="0"/>
              <a:t>’</a:t>
            </a:r>
            <a:r>
              <a:rPr lang="en-US" altLang="ja-JP" smtClean="0"/>
              <a:t>s</a:t>
            </a: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220EBC99-EDC5-4886-8373-B19131DA2125}" type="slidenum">
              <a:rPr lang="en-US" sz="1400">
                <a:latin typeface="Tahoma" pitchFamily="34" charset="0"/>
              </a:rPr>
              <a:pPr/>
              <a:t>3</a:t>
            </a:fld>
            <a:endParaRPr lang="en-US" sz="1400">
              <a:latin typeface="Tahoma" pitchFamily="34" charset="0"/>
            </a:endParaRPr>
          </a:p>
        </p:txBody>
      </p:sp>
      <p:sp>
        <p:nvSpPr>
          <p:cNvPr id="4099" name="Rectangle 7"/>
          <p:cNvSpPr>
            <a:spLocks noGrp="1" noChangeArrowheads="1"/>
          </p:cNvSpPr>
          <p:nvPr>
            <p:ph type="title"/>
          </p:nvPr>
        </p:nvSpPr>
        <p:spPr/>
        <p:txBody>
          <a:bodyPr/>
          <a:lstStyle/>
          <a:p>
            <a:pPr eaLnBrk="1" hangingPunct="1">
              <a:defRPr/>
            </a:pPr>
            <a:r>
              <a:rPr lang="en-US">
                <a:ea typeface="ＭＳ Ｐゴシック" charset="0"/>
              </a:rPr>
              <a:t>Why A Good Presentation?</a:t>
            </a:r>
          </a:p>
        </p:txBody>
      </p:sp>
      <p:sp>
        <p:nvSpPr>
          <p:cNvPr id="4100" name="Rectangle 8"/>
          <p:cNvSpPr>
            <a:spLocks noGrp="1" noChangeArrowheads="1"/>
          </p:cNvSpPr>
          <p:nvPr>
            <p:ph type="body" idx="1"/>
          </p:nvPr>
        </p:nvSpPr>
        <p:spPr/>
        <p:txBody>
          <a:bodyPr/>
          <a:lstStyle/>
          <a:p>
            <a:pPr eaLnBrk="1" hangingPunct="1">
              <a:defRPr/>
            </a:pPr>
            <a:r>
              <a:rPr lang="en-US" smtClean="0"/>
              <a:t>You want people to:</a:t>
            </a:r>
          </a:p>
          <a:p>
            <a:pPr lvl="1" eaLnBrk="1" hangingPunct="1">
              <a:defRPr/>
            </a:pPr>
            <a:r>
              <a:rPr lang="en-US" smtClean="0"/>
              <a:t>Understand your work</a:t>
            </a:r>
          </a:p>
          <a:p>
            <a:pPr lvl="1" eaLnBrk="1" hangingPunct="1">
              <a:defRPr/>
            </a:pPr>
            <a:r>
              <a:rPr lang="en-US" smtClean="0"/>
              <a:t>Be INTERESTED in your work</a:t>
            </a:r>
          </a:p>
          <a:p>
            <a:pPr lvl="1" eaLnBrk="1" hangingPunct="1">
              <a:defRPr/>
            </a:pPr>
            <a:r>
              <a:rPr lang="en-US" smtClean="0"/>
              <a:t>Think you</a:t>
            </a:r>
            <a:r>
              <a:rPr lang="ja-JP" altLang="en-US" smtClean="0"/>
              <a:t>’</a:t>
            </a:r>
            <a:r>
              <a:rPr lang="en-US" altLang="ja-JP" smtClean="0"/>
              <a:t>re great!</a:t>
            </a:r>
          </a:p>
          <a:p>
            <a:pPr lvl="1" eaLnBrk="1" hangingPunct="1">
              <a:defRPr/>
            </a:pPr>
            <a:endParaRPr lang="en-US" smtClean="0"/>
          </a:p>
          <a:p>
            <a:pPr eaLnBrk="1" hangingPunct="1">
              <a:defRPr/>
            </a:pPr>
            <a:r>
              <a:rPr lang="en-US" smtClean="0"/>
              <a:t>What happens if you give a bad one?</a:t>
            </a:r>
          </a:p>
          <a:p>
            <a:pPr lvl="1" eaLnBrk="1" hangingPunct="1">
              <a:defRPr/>
            </a:pPr>
            <a:r>
              <a:rPr lang="en-US" smtClean="0"/>
              <a:t>Few pay attention</a:t>
            </a:r>
          </a:p>
          <a:p>
            <a:pPr lvl="1" eaLnBrk="1" hangingPunct="1">
              <a:defRPr/>
            </a:pPr>
            <a:r>
              <a:rPr lang="en-US" smtClean="0"/>
              <a:t>They may fall asleep</a:t>
            </a:r>
          </a:p>
          <a:p>
            <a:pPr lvl="1" eaLnBrk="1" hangingPunct="1">
              <a:defRPr/>
            </a:pPr>
            <a:r>
              <a:rPr lang="en-US" smtClean="0"/>
              <a:t>Might think your work is not important</a:t>
            </a:r>
          </a:p>
        </p:txBody>
      </p:sp>
      <p:pic>
        <p:nvPicPr>
          <p:cNvPr id="5125" name="Picture 6"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6813" y="1600200"/>
            <a:ext cx="24399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620CC35E-9298-49A1-BCCD-01C50818E877}" type="slidenum">
              <a:rPr lang="en-US" sz="1400">
                <a:latin typeface="Tahoma" pitchFamily="34" charset="0"/>
              </a:rPr>
              <a:pPr/>
              <a:t>30</a:t>
            </a:fld>
            <a:endParaRPr lang="en-US" sz="1400">
              <a:latin typeface="Tahoma" pitchFamily="34" charset="0"/>
            </a:endParaRPr>
          </a:p>
        </p:txBody>
      </p:sp>
      <p:sp>
        <p:nvSpPr>
          <p:cNvPr id="30723" name="Rectangle 2"/>
          <p:cNvSpPr>
            <a:spLocks noGrp="1" noChangeArrowheads="1"/>
          </p:cNvSpPr>
          <p:nvPr>
            <p:ph type="title"/>
          </p:nvPr>
        </p:nvSpPr>
        <p:spPr/>
        <p:txBody>
          <a:bodyPr/>
          <a:lstStyle/>
          <a:p>
            <a:pPr eaLnBrk="1" hangingPunct="1">
              <a:defRPr/>
            </a:pPr>
            <a:r>
              <a:rPr lang="en-US">
                <a:ea typeface="ＭＳ Ｐゴシック" charset="0"/>
              </a:rPr>
              <a:t>Picture This</a:t>
            </a:r>
          </a:p>
        </p:txBody>
      </p:sp>
      <p:sp>
        <p:nvSpPr>
          <p:cNvPr id="30724" name="Rectangle 3"/>
          <p:cNvSpPr>
            <a:spLocks noGrp="1" noChangeArrowheads="1"/>
          </p:cNvSpPr>
          <p:nvPr>
            <p:ph type="body" idx="1"/>
          </p:nvPr>
        </p:nvSpPr>
        <p:spPr/>
        <p:txBody>
          <a:bodyPr/>
          <a:lstStyle/>
          <a:p>
            <a:pPr eaLnBrk="1" hangingPunct="1">
              <a:defRPr/>
            </a:pPr>
            <a:r>
              <a:rPr lang="en-US" sz="2800" smtClean="0"/>
              <a:t>There are exceptions, but in general</a:t>
            </a:r>
          </a:p>
          <a:p>
            <a:pPr lvl="1" eaLnBrk="1" hangingPunct="1">
              <a:defRPr/>
            </a:pPr>
            <a:r>
              <a:rPr lang="en-US" sz="2400" smtClean="0"/>
              <a:t>Don</a:t>
            </a:r>
            <a:r>
              <a:rPr lang="ja-JP" altLang="en-US" sz="2400" smtClean="0"/>
              <a:t>’</a:t>
            </a:r>
            <a:r>
              <a:rPr lang="en-US" altLang="ja-JP" sz="2400" smtClean="0"/>
              <a:t>t have only text on most of your slides</a:t>
            </a:r>
          </a:p>
          <a:p>
            <a:pPr lvl="1" eaLnBrk="1" hangingPunct="1">
              <a:defRPr/>
            </a:pPr>
            <a:r>
              <a:rPr lang="en-US" sz="2400" smtClean="0"/>
              <a:t>Try to draw diagrams wherever applicable</a:t>
            </a:r>
          </a:p>
          <a:p>
            <a:pPr eaLnBrk="1" hangingPunct="1">
              <a:defRPr/>
            </a:pPr>
            <a:r>
              <a:rPr lang="en-US" sz="2800" smtClean="0"/>
              <a:t>(Well-drawn) pictures easier to understand</a:t>
            </a:r>
          </a:p>
          <a:p>
            <a:pPr eaLnBrk="1" hangingPunct="1">
              <a:buFontTx/>
              <a:buNone/>
              <a:defRPr/>
            </a:pPr>
            <a:endParaRPr lang="en-US" sz="2800" smtClean="0"/>
          </a:p>
        </p:txBody>
      </p:sp>
      <p:grpSp>
        <p:nvGrpSpPr>
          <p:cNvPr id="32773" name="Group 45"/>
          <p:cNvGrpSpPr>
            <a:grpSpLocks/>
          </p:cNvGrpSpPr>
          <p:nvPr/>
        </p:nvGrpSpPr>
        <p:grpSpPr bwMode="auto">
          <a:xfrm>
            <a:off x="533400" y="3505200"/>
            <a:ext cx="3733800" cy="2895600"/>
            <a:chOff x="816" y="2640"/>
            <a:chExt cx="1872" cy="1392"/>
          </a:xfrm>
        </p:grpSpPr>
        <p:sp>
          <p:nvSpPr>
            <p:cNvPr id="30751" name="Rectangle 7"/>
            <p:cNvSpPr>
              <a:spLocks noChangeArrowheads="1"/>
            </p:cNvSpPr>
            <p:nvPr/>
          </p:nvSpPr>
          <p:spPr bwMode="auto">
            <a:xfrm>
              <a:off x="816" y="2640"/>
              <a:ext cx="1872" cy="13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Times" charset="0"/>
                <a:ea typeface="ＭＳ Ｐゴシック" charset="0"/>
              </a:endParaRPr>
            </a:p>
          </p:txBody>
        </p:sp>
        <p:grpSp>
          <p:nvGrpSpPr>
            <p:cNvPr id="32800" name="Group 11"/>
            <p:cNvGrpSpPr>
              <a:grpSpLocks noChangeAspect="1"/>
            </p:cNvGrpSpPr>
            <p:nvPr/>
          </p:nvGrpSpPr>
          <p:grpSpPr bwMode="auto">
            <a:xfrm>
              <a:off x="912" y="2717"/>
              <a:ext cx="1705" cy="1267"/>
              <a:chOff x="49" y="55"/>
              <a:chExt cx="5665" cy="4209"/>
            </a:xfrm>
          </p:grpSpPr>
          <p:sp>
            <p:nvSpPr>
              <p:cNvPr id="32803" name="Freeform 8"/>
              <p:cNvSpPr>
                <a:spLocks noChangeAspect="1"/>
              </p:cNvSpPr>
              <p:nvPr/>
            </p:nvSpPr>
            <p:spPr bwMode="auto">
              <a:xfrm>
                <a:off x="49" y="55"/>
                <a:ext cx="5665" cy="4209"/>
              </a:xfrm>
              <a:custGeom>
                <a:avLst/>
                <a:gdLst>
                  <a:gd name="T0" fmla="*/ 0 w 5665"/>
                  <a:gd name="T1" fmla="*/ 320 h 4209"/>
                  <a:gd name="T2" fmla="*/ 312 w 5665"/>
                  <a:gd name="T3" fmla="*/ 320 h 4209"/>
                  <a:gd name="T4" fmla="*/ 312 w 5665"/>
                  <a:gd name="T5" fmla="*/ 0 h 4209"/>
                  <a:gd name="T6" fmla="*/ 5336 w 5665"/>
                  <a:gd name="T7" fmla="*/ 0 h 4209"/>
                  <a:gd name="T8" fmla="*/ 5336 w 5665"/>
                  <a:gd name="T9" fmla="*/ 320 h 4209"/>
                  <a:gd name="T10" fmla="*/ 5664 w 5665"/>
                  <a:gd name="T11" fmla="*/ 320 h 4209"/>
                  <a:gd name="T12" fmla="*/ 5664 w 5665"/>
                  <a:gd name="T13" fmla="*/ 3888 h 4209"/>
                  <a:gd name="T14" fmla="*/ 5336 w 5665"/>
                  <a:gd name="T15" fmla="*/ 3888 h 4209"/>
                  <a:gd name="T16" fmla="*/ 5336 w 5665"/>
                  <a:gd name="T17" fmla="*/ 4208 h 4209"/>
                  <a:gd name="T18" fmla="*/ 312 w 5665"/>
                  <a:gd name="T19" fmla="*/ 4208 h 4209"/>
                  <a:gd name="T20" fmla="*/ 312 w 5665"/>
                  <a:gd name="T21" fmla="*/ 3888 h 4209"/>
                  <a:gd name="T22" fmla="*/ 0 w 5665"/>
                  <a:gd name="T23" fmla="*/ 3888 h 4209"/>
                  <a:gd name="T24" fmla="*/ 0 w 5665"/>
                  <a:gd name="T25" fmla="*/ 320 h 42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65" h="4209">
                    <a:moveTo>
                      <a:pt x="0" y="320"/>
                    </a:moveTo>
                    <a:lnTo>
                      <a:pt x="312" y="320"/>
                    </a:lnTo>
                    <a:lnTo>
                      <a:pt x="312" y="0"/>
                    </a:lnTo>
                    <a:lnTo>
                      <a:pt x="5336" y="0"/>
                    </a:lnTo>
                    <a:lnTo>
                      <a:pt x="5336" y="320"/>
                    </a:lnTo>
                    <a:lnTo>
                      <a:pt x="5664" y="320"/>
                    </a:lnTo>
                    <a:lnTo>
                      <a:pt x="5664" y="3888"/>
                    </a:lnTo>
                    <a:lnTo>
                      <a:pt x="5336" y="3888"/>
                    </a:lnTo>
                    <a:lnTo>
                      <a:pt x="5336" y="4208"/>
                    </a:lnTo>
                    <a:lnTo>
                      <a:pt x="312" y="4208"/>
                    </a:lnTo>
                    <a:lnTo>
                      <a:pt x="312" y="3888"/>
                    </a:lnTo>
                    <a:lnTo>
                      <a:pt x="0" y="3888"/>
                    </a:lnTo>
                    <a:lnTo>
                      <a:pt x="0" y="320"/>
                    </a:lnTo>
                  </a:path>
                </a:pathLst>
              </a:custGeom>
              <a:noFill/>
              <a:ln w="508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32804" name="Freeform 9"/>
              <p:cNvSpPr>
                <a:spLocks noChangeAspect="1"/>
              </p:cNvSpPr>
              <p:nvPr/>
            </p:nvSpPr>
            <p:spPr bwMode="auto">
              <a:xfrm>
                <a:off x="205" y="199"/>
                <a:ext cx="5353" cy="3921"/>
              </a:xfrm>
              <a:custGeom>
                <a:avLst/>
                <a:gdLst>
                  <a:gd name="T0" fmla="*/ 0 w 5353"/>
                  <a:gd name="T1" fmla="*/ 0 h 3921"/>
                  <a:gd name="T2" fmla="*/ 5352 w 5353"/>
                  <a:gd name="T3" fmla="*/ 0 h 3921"/>
                  <a:gd name="T4" fmla="*/ 5352 w 5353"/>
                  <a:gd name="T5" fmla="*/ 3920 h 3921"/>
                  <a:gd name="T6" fmla="*/ 0 w 5353"/>
                  <a:gd name="T7" fmla="*/ 3920 h 3921"/>
                  <a:gd name="T8" fmla="*/ 0 w 5353"/>
                  <a:gd name="T9" fmla="*/ 0 h 3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53" h="3921">
                    <a:moveTo>
                      <a:pt x="0" y="0"/>
                    </a:moveTo>
                    <a:lnTo>
                      <a:pt x="5352" y="0"/>
                    </a:lnTo>
                    <a:lnTo>
                      <a:pt x="5352" y="3920"/>
                    </a:lnTo>
                    <a:lnTo>
                      <a:pt x="0" y="3920"/>
                    </a:lnTo>
                    <a:lnTo>
                      <a:pt x="0"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30757" name="Line 10"/>
              <p:cNvSpPr>
                <a:spLocks noChangeAspect="1" noChangeShapeType="1"/>
              </p:cNvSpPr>
              <p:nvPr/>
            </p:nvSpPr>
            <p:spPr bwMode="auto">
              <a:xfrm>
                <a:off x="386" y="816"/>
                <a:ext cx="4990" cy="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grpSp>
        <p:sp>
          <p:nvSpPr>
            <p:cNvPr id="30753" name="Text Box 12"/>
            <p:cNvSpPr txBox="1">
              <a:spLocks noChangeArrowheads="1"/>
            </p:cNvSpPr>
            <p:nvPr/>
          </p:nvSpPr>
          <p:spPr bwMode="auto">
            <a:xfrm>
              <a:off x="1056" y="2745"/>
              <a:ext cx="1102"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800" smtClean="0">
                  <a:latin typeface="Tahoma" charset="0"/>
                </a:rPr>
                <a:t>System Architecture</a:t>
              </a:r>
            </a:p>
          </p:txBody>
        </p:sp>
        <p:sp>
          <p:nvSpPr>
            <p:cNvPr id="30754" name="Text Box 14"/>
            <p:cNvSpPr txBox="1">
              <a:spLocks noChangeArrowheads="1"/>
            </p:cNvSpPr>
            <p:nvPr/>
          </p:nvSpPr>
          <p:spPr bwMode="auto">
            <a:xfrm>
              <a:off x="1008" y="2976"/>
              <a:ext cx="1536" cy="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pPr>
                <a:buFont typeface="Wingdings" pitchFamily="2" charset="2"/>
                <a:buChar char="Ø"/>
                <a:defRPr/>
              </a:pPr>
              <a:r>
                <a:rPr lang="en-US" sz="1600" smtClean="0"/>
                <a:t>There</a:t>
              </a:r>
              <a:r>
                <a:rPr lang="ja-JP" altLang="en-US" sz="1600" smtClean="0"/>
                <a:t>’</a:t>
              </a:r>
              <a:r>
                <a:rPr lang="en-US" altLang="ja-JP" sz="1600" smtClean="0"/>
                <a:t>s a CPU, a RAM and an FPGA and they</a:t>
              </a:r>
              <a:r>
                <a:rPr lang="ja-JP" altLang="en-US" sz="1600" smtClean="0"/>
                <a:t>’</a:t>
              </a:r>
              <a:r>
                <a:rPr lang="en-US" altLang="ja-JP" sz="1600" smtClean="0"/>
                <a:t>re all connected</a:t>
              </a:r>
            </a:p>
            <a:p>
              <a:pPr>
                <a:buFont typeface="Wingdings" pitchFamily="2" charset="2"/>
                <a:buNone/>
                <a:defRPr/>
              </a:pPr>
              <a:r>
                <a:rPr lang="en-US" sz="1600" smtClean="0"/>
                <a:t>     - The FPGA connects to the</a:t>
              </a:r>
            </a:p>
            <a:p>
              <a:pPr>
                <a:buFont typeface="Wingdings" pitchFamily="2" charset="2"/>
                <a:buNone/>
                <a:defRPr/>
              </a:pPr>
              <a:r>
                <a:rPr lang="en-US" sz="1600" smtClean="0"/>
                <a:t>        CPU</a:t>
              </a:r>
              <a:r>
                <a:rPr lang="ja-JP" altLang="en-US" sz="1600" smtClean="0"/>
                <a:t>’</a:t>
              </a:r>
              <a:r>
                <a:rPr lang="en-US" altLang="ja-JP" sz="1600" smtClean="0"/>
                <a:t>s data cache</a:t>
              </a:r>
            </a:p>
            <a:p>
              <a:pPr>
                <a:buFont typeface="Wingdings" pitchFamily="2" charset="2"/>
                <a:buNone/>
                <a:defRPr/>
              </a:pPr>
              <a:r>
                <a:rPr lang="en-US" sz="1600" smtClean="0"/>
                <a:t>     - The bus is 32 bits wide</a:t>
              </a:r>
            </a:p>
            <a:p>
              <a:pPr>
                <a:buFont typeface="Wingdings" pitchFamily="2" charset="2"/>
                <a:buNone/>
                <a:defRPr/>
              </a:pPr>
              <a:r>
                <a:rPr lang="en-US" sz="1600" smtClean="0"/>
                <a:t>     - Blah blah blah blah</a:t>
              </a:r>
            </a:p>
            <a:p>
              <a:pPr>
                <a:buFont typeface="Wingdings" pitchFamily="2" charset="2"/>
                <a:buChar char="Ø"/>
                <a:defRPr/>
              </a:pPr>
              <a:r>
                <a:rPr lang="en-US" sz="1600" smtClean="0"/>
                <a:t>You have to visualize it yourself</a:t>
              </a:r>
            </a:p>
          </p:txBody>
        </p:sp>
      </p:grpSp>
      <p:grpSp>
        <p:nvGrpSpPr>
          <p:cNvPr id="32774" name="Group 46"/>
          <p:cNvGrpSpPr>
            <a:grpSpLocks/>
          </p:cNvGrpSpPr>
          <p:nvPr/>
        </p:nvGrpSpPr>
        <p:grpSpPr bwMode="auto">
          <a:xfrm>
            <a:off x="4953000" y="3505200"/>
            <a:ext cx="3657600" cy="2895600"/>
            <a:chOff x="3120" y="2640"/>
            <a:chExt cx="1872" cy="1392"/>
          </a:xfrm>
        </p:grpSpPr>
        <p:sp>
          <p:nvSpPr>
            <p:cNvPr id="30727" name="Rectangle 16"/>
            <p:cNvSpPr>
              <a:spLocks noChangeArrowheads="1"/>
            </p:cNvSpPr>
            <p:nvPr/>
          </p:nvSpPr>
          <p:spPr bwMode="auto">
            <a:xfrm>
              <a:off x="3120" y="2640"/>
              <a:ext cx="1872" cy="13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Times" charset="0"/>
                <a:ea typeface="ＭＳ Ｐゴシック" charset="0"/>
              </a:endParaRPr>
            </a:p>
          </p:txBody>
        </p:sp>
        <p:grpSp>
          <p:nvGrpSpPr>
            <p:cNvPr id="32776" name="Group 17"/>
            <p:cNvGrpSpPr>
              <a:grpSpLocks noChangeAspect="1"/>
            </p:cNvGrpSpPr>
            <p:nvPr/>
          </p:nvGrpSpPr>
          <p:grpSpPr bwMode="auto">
            <a:xfrm>
              <a:off x="3216" y="2717"/>
              <a:ext cx="1705" cy="1267"/>
              <a:chOff x="49" y="55"/>
              <a:chExt cx="5665" cy="4209"/>
            </a:xfrm>
          </p:grpSpPr>
          <p:sp>
            <p:nvSpPr>
              <p:cNvPr id="32796" name="Freeform 18"/>
              <p:cNvSpPr>
                <a:spLocks noChangeAspect="1"/>
              </p:cNvSpPr>
              <p:nvPr/>
            </p:nvSpPr>
            <p:spPr bwMode="auto">
              <a:xfrm>
                <a:off x="49" y="55"/>
                <a:ext cx="5665" cy="4209"/>
              </a:xfrm>
              <a:custGeom>
                <a:avLst/>
                <a:gdLst>
                  <a:gd name="T0" fmla="*/ 0 w 5665"/>
                  <a:gd name="T1" fmla="*/ 320 h 4209"/>
                  <a:gd name="T2" fmla="*/ 312 w 5665"/>
                  <a:gd name="T3" fmla="*/ 320 h 4209"/>
                  <a:gd name="T4" fmla="*/ 312 w 5665"/>
                  <a:gd name="T5" fmla="*/ 0 h 4209"/>
                  <a:gd name="T6" fmla="*/ 5336 w 5665"/>
                  <a:gd name="T7" fmla="*/ 0 h 4209"/>
                  <a:gd name="T8" fmla="*/ 5336 w 5665"/>
                  <a:gd name="T9" fmla="*/ 320 h 4209"/>
                  <a:gd name="T10" fmla="*/ 5664 w 5665"/>
                  <a:gd name="T11" fmla="*/ 320 h 4209"/>
                  <a:gd name="T12" fmla="*/ 5664 w 5665"/>
                  <a:gd name="T13" fmla="*/ 3888 h 4209"/>
                  <a:gd name="T14" fmla="*/ 5336 w 5665"/>
                  <a:gd name="T15" fmla="*/ 3888 h 4209"/>
                  <a:gd name="T16" fmla="*/ 5336 w 5665"/>
                  <a:gd name="T17" fmla="*/ 4208 h 4209"/>
                  <a:gd name="T18" fmla="*/ 312 w 5665"/>
                  <a:gd name="T19" fmla="*/ 4208 h 4209"/>
                  <a:gd name="T20" fmla="*/ 312 w 5665"/>
                  <a:gd name="T21" fmla="*/ 3888 h 4209"/>
                  <a:gd name="T22" fmla="*/ 0 w 5665"/>
                  <a:gd name="T23" fmla="*/ 3888 h 4209"/>
                  <a:gd name="T24" fmla="*/ 0 w 5665"/>
                  <a:gd name="T25" fmla="*/ 320 h 42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65" h="4209">
                    <a:moveTo>
                      <a:pt x="0" y="320"/>
                    </a:moveTo>
                    <a:lnTo>
                      <a:pt x="312" y="320"/>
                    </a:lnTo>
                    <a:lnTo>
                      <a:pt x="312" y="0"/>
                    </a:lnTo>
                    <a:lnTo>
                      <a:pt x="5336" y="0"/>
                    </a:lnTo>
                    <a:lnTo>
                      <a:pt x="5336" y="320"/>
                    </a:lnTo>
                    <a:lnTo>
                      <a:pt x="5664" y="320"/>
                    </a:lnTo>
                    <a:lnTo>
                      <a:pt x="5664" y="3888"/>
                    </a:lnTo>
                    <a:lnTo>
                      <a:pt x="5336" y="3888"/>
                    </a:lnTo>
                    <a:lnTo>
                      <a:pt x="5336" y="4208"/>
                    </a:lnTo>
                    <a:lnTo>
                      <a:pt x="312" y="4208"/>
                    </a:lnTo>
                    <a:lnTo>
                      <a:pt x="312" y="3888"/>
                    </a:lnTo>
                    <a:lnTo>
                      <a:pt x="0" y="3888"/>
                    </a:lnTo>
                    <a:lnTo>
                      <a:pt x="0" y="320"/>
                    </a:lnTo>
                  </a:path>
                </a:pathLst>
              </a:custGeom>
              <a:noFill/>
              <a:ln w="508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32797" name="Freeform 19"/>
              <p:cNvSpPr>
                <a:spLocks noChangeAspect="1"/>
              </p:cNvSpPr>
              <p:nvPr/>
            </p:nvSpPr>
            <p:spPr bwMode="auto">
              <a:xfrm>
                <a:off x="205" y="199"/>
                <a:ext cx="5353" cy="3921"/>
              </a:xfrm>
              <a:custGeom>
                <a:avLst/>
                <a:gdLst>
                  <a:gd name="T0" fmla="*/ 0 w 5353"/>
                  <a:gd name="T1" fmla="*/ 0 h 3921"/>
                  <a:gd name="T2" fmla="*/ 5352 w 5353"/>
                  <a:gd name="T3" fmla="*/ 0 h 3921"/>
                  <a:gd name="T4" fmla="*/ 5352 w 5353"/>
                  <a:gd name="T5" fmla="*/ 3920 h 3921"/>
                  <a:gd name="T6" fmla="*/ 0 w 5353"/>
                  <a:gd name="T7" fmla="*/ 3920 h 3921"/>
                  <a:gd name="T8" fmla="*/ 0 w 5353"/>
                  <a:gd name="T9" fmla="*/ 0 h 3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53" h="3921">
                    <a:moveTo>
                      <a:pt x="0" y="0"/>
                    </a:moveTo>
                    <a:lnTo>
                      <a:pt x="5352" y="0"/>
                    </a:lnTo>
                    <a:lnTo>
                      <a:pt x="5352" y="3920"/>
                    </a:lnTo>
                    <a:lnTo>
                      <a:pt x="0" y="3920"/>
                    </a:lnTo>
                    <a:lnTo>
                      <a:pt x="0"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30750" name="Line 20"/>
              <p:cNvSpPr>
                <a:spLocks noChangeAspect="1" noChangeShapeType="1"/>
              </p:cNvSpPr>
              <p:nvPr/>
            </p:nvSpPr>
            <p:spPr bwMode="auto">
              <a:xfrm>
                <a:off x="383" y="816"/>
                <a:ext cx="4994" cy="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grpSp>
        <p:sp>
          <p:nvSpPr>
            <p:cNvPr id="30729" name="Text Box 21"/>
            <p:cNvSpPr txBox="1">
              <a:spLocks noChangeArrowheads="1"/>
            </p:cNvSpPr>
            <p:nvPr/>
          </p:nvSpPr>
          <p:spPr bwMode="auto">
            <a:xfrm>
              <a:off x="3360" y="2745"/>
              <a:ext cx="1125"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800" smtClean="0">
                  <a:latin typeface="Tahoma" charset="0"/>
                </a:rPr>
                <a:t>System Architecture</a:t>
              </a:r>
            </a:p>
          </p:txBody>
        </p:sp>
        <p:sp>
          <p:nvSpPr>
            <p:cNvPr id="30730" name="Rectangle 23"/>
            <p:cNvSpPr>
              <a:spLocks noChangeArrowheads="1"/>
            </p:cNvSpPr>
            <p:nvPr/>
          </p:nvSpPr>
          <p:spPr bwMode="auto">
            <a:xfrm>
              <a:off x="3360" y="3024"/>
              <a:ext cx="384" cy="384"/>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imes" charset="0"/>
                  <a:ea typeface="ＭＳ Ｐゴシック" charset="0"/>
                </a:rPr>
                <a:t>CPU</a:t>
              </a:r>
            </a:p>
          </p:txBody>
        </p:sp>
        <p:sp>
          <p:nvSpPr>
            <p:cNvPr id="30731" name="Rectangle 24"/>
            <p:cNvSpPr>
              <a:spLocks noChangeArrowheads="1"/>
            </p:cNvSpPr>
            <p:nvPr/>
          </p:nvSpPr>
          <p:spPr bwMode="auto">
            <a:xfrm>
              <a:off x="3360" y="3504"/>
              <a:ext cx="384"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imes" charset="0"/>
                  <a:ea typeface="ＭＳ Ｐゴシック" charset="0"/>
                </a:rPr>
                <a:t>FPGA</a:t>
              </a:r>
            </a:p>
          </p:txBody>
        </p:sp>
        <p:sp>
          <p:nvSpPr>
            <p:cNvPr id="30732" name="Rectangle 25"/>
            <p:cNvSpPr>
              <a:spLocks noChangeArrowheads="1"/>
            </p:cNvSpPr>
            <p:nvPr/>
          </p:nvSpPr>
          <p:spPr bwMode="auto">
            <a:xfrm>
              <a:off x="3936" y="3024"/>
              <a:ext cx="193" cy="86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a:defRPr/>
              </a:pPr>
              <a:r>
                <a:rPr lang="en-US" sz="1800">
                  <a:latin typeface="Times" charset="0"/>
                  <a:ea typeface="ＭＳ Ｐゴシック" charset="0"/>
                </a:rPr>
                <a:t>data cache</a:t>
              </a:r>
            </a:p>
          </p:txBody>
        </p:sp>
        <p:sp>
          <p:nvSpPr>
            <p:cNvPr id="30733" name="Rectangle 26"/>
            <p:cNvSpPr>
              <a:spLocks noChangeArrowheads="1"/>
            </p:cNvSpPr>
            <p:nvPr/>
          </p:nvSpPr>
          <p:spPr bwMode="auto">
            <a:xfrm>
              <a:off x="4320" y="3024"/>
              <a:ext cx="432" cy="864"/>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a:defRPr/>
              </a:pPr>
              <a:r>
                <a:rPr lang="en-US" sz="2000">
                  <a:latin typeface="Times" charset="0"/>
                  <a:ea typeface="ＭＳ Ｐゴシック" charset="0"/>
                </a:rPr>
                <a:t>main</a:t>
              </a:r>
            </a:p>
            <a:p>
              <a:pPr algn="ctr">
                <a:defRPr/>
              </a:pPr>
              <a:r>
                <a:rPr lang="en-US" sz="2000">
                  <a:latin typeface="Times" charset="0"/>
                  <a:ea typeface="ＭＳ Ｐゴシック" charset="0"/>
                </a:rPr>
                <a:t>memory</a:t>
              </a:r>
            </a:p>
          </p:txBody>
        </p:sp>
        <p:sp>
          <p:nvSpPr>
            <p:cNvPr id="30734" name="Line 28"/>
            <p:cNvSpPr>
              <a:spLocks noChangeShapeType="1"/>
            </p:cNvSpPr>
            <p:nvPr/>
          </p:nvSpPr>
          <p:spPr bwMode="auto">
            <a:xfrm>
              <a:off x="3744" y="3168"/>
              <a:ext cx="19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0735" name="Line 29"/>
            <p:cNvSpPr>
              <a:spLocks noChangeShapeType="1"/>
            </p:cNvSpPr>
            <p:nvPr/>
          </p:nvSpPr>
          <p:spPr bwMode="auto">
            <a:xfrm flipH="1">
              <a:off x="3744" y="3264"/>
              <a:ext cx="19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0736" name="Line 31"/>
            <p:cNvSpPr>
              <a:spLocks noChangeShapeType="1"/>
            </p:cNvSpPr>
            <p:nvPr/>
          </p:nvSpPr>
          <p:spPr bwMode="auto">
            <a:xfrm>
              <a:off x="4128" y="3408"/>
              <a:ext cx="19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0737" name="Line 34"/>
            <p:cNvSpPr>
              <a:spLocks noChangeShapeType="1"/>
            </p:cNvSpPr>
            <p:nvPr/>
          </p:nvSpPr>
          <p:spPr bwMode="auto">
            <a:xfrm>
              <a:off x="3744" y="3648"/>
              <a:ext cx="19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0738" name="Line 35"/>
            <p:cNvSpPr>
              <a:spLocks noChangeShapeType="1"/>
            </p:cNvSpPr>
            <p:nvPr/>
          </p:nvSpPr>
          <p:spPr bwMode="auto">
            <a:xfrm flipH="1">
              <a:off x="3744" y="3744"/>
              <a:ext cx="19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0739" name="Line 36"/>
            <p:cNvSpPr>
              <a:spLocks noChangeShapeType="1"/>
            </p:cNvSpPr>
            <p:nvPr/>
          </p:nvSpPr>
          <p:spPr bwMode="auto">
            <a:xfrm flipH="1">
              <a:off x="4128" y="3504"/>
              <a:ext cx="19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0740" name="Text Box 37"/>
            <p:cNvSpPr txBox="1">
              <a:spLocks noChangeArrowheads="1"/>
            </p:cNvSpPr>
            <p:nvPr/>
          </p:nvSpPr>
          <p:spPr bwMode="auto">
            <a:xfrm>
              <a:off x="3724" y="3360"/>
              <a:ext cx="21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800" smtClean="0"/>
                <a:t>32</a:t>
              </a:r>
            </a:p>
          </p:txBody>
        </p:sp>
        <p:sp>
          <p:nvSpPr>
            <p:cNvPr id="30741" name="Text Box 38"/>
            <p:cNvSpPr txBox="1">
              <a:spLocks noChangeArrowheads="1"/>
            </p:cNvSpPr>
            <p:nvPr/>
          </p:nvSpPr>
          <p:spPr bwMode="auto">
            <a:xfrm>
              <a:off x="4108" y="3168"/>
              <a:ext cx="21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800" smtClean="0"/>
                <a:t>32</a:t>
              </a:r>
            </a:p>
          </p:txBody>
        </p:sp>
        <p:sp>
          <p:nvSpPr>
            <p:cNvPr id="30742" name="Line 39"/>
            <p:cNvSpPr>
              <a:spLocks noChangeShapeType="1"/>
            </p:cNvSpPr>
            <p:nvPr/>
          </p:nvSpPr>
          <p:spPr bwMode="auto">
            <a:xfrm flipH="1">
              <a:off x="3840" y="321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0743" name="Line 40"/>
            <p:cNvSpPr>
              <a:spLocks noChangeShapeType="1"/>
            </p:cNvSpPr>
            <p:nvPr/>
          </p:nvSpPr>
          <p:spPr bwMode="auto">
            <a:xfrm flipH="1">
              <a:off x="3792" y="31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0744" name="Line 41"/>
            <p:cNvSpPr>
              <a:spLocks noChangeShapeType="1"/>
            </p:cNvSpPr>
            <p:nvPr/>
          </p:nvSpPr>
          <p:spPr bwMode="auto">
            <a:xfrm flipH="1">
              <a:off x="3792" y="360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0745" name="Line 42"/>
            <p:cNvSpPr>
              <a:spLocks noChangeShapeType="1"/>
            </p:cNvSpPr>
            <p:nvPr/>
          </p:nvSpPr>
          <p:spPr bwMode="auto">
            <a:xfrm flipH="1">
              <a:off x="3840" y="369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0746" name="Line 43"/>
            <p:cNvSpPr>
              <a:spLocks noChangeShapeType="1"/>
            </p:cNvSpPr>
            <p:nvPr/>
          </p:nvSpPr>
          <p:spPr bwMode="auto">
            <a:xfrm flipH="1">
              <a:off x="4224" y="34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0747" name="Line 44"/>
            <p:cNvSpPr>
              <a:spLocks noChangeShapeType="1"/>
            </p:cNvSpPr>
            <p:nvPr/>
          </p:nvSpPr>
          <p:spPr bwMode="auto">
            <a:xfrm flipH="1">
              <a:off x="4176" y="336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2D4C1CB6-3406-4C9F-95B5-677F8CBC1E80}" type="slidenum">
              <a:rPr lang="en-US" sz="1400">
                <a:latin typeface="Tahoma" pitchFamily="34" charset="0"/>
              </a:rPr>
              <a:pPr/>
              <a:t>31</a:t>
            </a:fld>
            <a:endParaRPr lang="en-US" sz="1400">
              <a:latin typeface="Tahoma" pitchFamily="34" charset="0"/>
            </a:endParaRPr>
          </a:p>
        </p:txBody>
      </p:sp>
      <p:sp>
        <p:nvSpPr>
          <p:cNvPr id="31747" name="Rectangle 2"/>
          <p:cNvSpPr>
            <a:spLocks noChangeArrowheads="1"/>
          </p:cNvSpPr>
          <p:nvPr/>
        </p:nvSpPr>
        <p:spPr bwMode="auto">
          <a:xfrm>
            <a:off x="5334000" y="2133600"/>
            <a:ext cx="1828800" cy="1066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1748" name="Rectangle 3"/>
          <p:cNvSpPr>
            <a:spLocks noChangeArrowheads="1"/>
          </p:cNvSpPr>
          <p:nvPr/>
        </p:nvSpPr>
        <p:spPr bwMode="auto">
          <a:xfrm>
            <a:off x="1600200" y="2971800"/>
            <a:ext cx="1524000" cy="91440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1749" name="Rectangle 4"/>
          <p:cNvSpPr>
            <a:spLocks noChangeArrowheads="1"/>
          </p:cNvSpPr>
          <p:nvPr/>
        </p:nvSpPr>
        <p:spPr bwMode="auto">
          <a:xfrm>
            <a:off x="1600200" y="2057400"/>
            <a:ext cx="1524000" cy="6096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1750" name="Rectangle 5"/>
          <p:cNvSpPr>
            <a:spLocks noGrp="1" noChangeArrowheads="1"/>
          </p:cNvSpPr>
          <p:nvPr>
            <p:ph type="title"/>
          </p:nvPr>
        </p:nvSpPr>
        <p:spPr/>
        <p:txBody>
          <a:bodyPr/>
          <a:lstStyle/>
          <a:p>
            <a:pPr eaLnBrk="1" hangingPunct="1">
              <a:defRPr/>
            </a:pPr>
            <a:r>
              <a:rPr lang="en-US">
                <a:ea typeface="ＭＳ Ｐゴシック" charset="0"/>
              </a:rPr>
              <a:t>Example Diagrams</a:t>
            </a:r>
          </a:p>
        </p:txBody>
      </p:sp>
      <p:sp>
        <p:nvSpPr>
          <p:cNvPr id="31751" name="Rectangle 6"/>
          <p:cNvSpPr>
            <a:spLocks noGrp="1" noChangeArrowheads="1"/>
          </p:cNvSpPr>
          <p:nvPr>
            <p:ph type="body" idx="1"/>
          </p:nvPr>
        </p:nvSpPr>
        <p:spPr/>
        <p:txBody>
          <a:bodyPr/>
          <a:lstStyle/>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r>
              <a:rPr lang="en-US">
                <a:ea typeface="ＭＳ Ｐゴシック" charset="0"/>
              </a:rPr>
              <a:t>Compute-intensive sections on hardware</a:t>
            </a:r>
          </a:p>
          <a:p>
            <a:pPr eaLnBrk="1" hangingPunct="1">
              <a:defRPr/>
            </a:pPr>
            <a:r>
              <a:rPr lang="en-US">
                <a:ea typeface="ＭＳ Ｐゴシック" charset="0"/>
              </a:rPr>
              <a:t>Hardware reconfigured for each</a:t>
            </a:r>
          </a:p>
        </p:txBody>
      </p:sp>
      <p:sp>
        <p:nvSpPr>
          <p:cNvPr id="31752" name="Rectangle 7"/>
          <p:cNvSpPr>
            <a:spLocks noChangeArrowheads="1"/>
          </p:cNvSpPr>
          <p:nvPr/>
        </p:nvSpPr>
        <p:spPr bwMode="auto">
          <a:xfrm>
            <a:off x="1600200" y="1752600"/>
            <a:ext cx="1524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800">
                <a:latin typeface="Times New Roman" charset="0"/>
                <a:ea typeface="ＭＳ Ｐゴシック" charset="0"/>
                <a:cs typeface="Arial" charset="0"/>
              </a:rPr>
              <a:t>wwwwwwwwwww</a:t>
            </a:r>
          </a:p>
          <a:p>
            <a:pPr>
              <a:defRPr/>
            </a:pPr>
            <a:r>
              <a:rPr lang="en-US" sz="800">
                <a:latin typeface="Times New Roman" charset="0"/>
                <a:ea typeface="ＭＳ Ｐゴシック" charset="0"/>
                <a:cs typeface="Arial" charset="0"/>
              </a:rPr>
              <a:t>wwwwwwwwwww</a:t>
            </a:r>
          </a:p>
          <a:p>
            <a:pPr>
              <a:defRPr/>
            </a:pPr>
            <a:r>
              <a:rPr lang="en-US" sz="800">
                <a:latin typeface="Times New Roman" charset="0"/>
                <a:ea typeface="ＭＳ Ｐゴシック" charset="0"/>
                <a:cs typeface="Arial" charset="0"/>
              </a:rPr>
              <a:t>wwwwwwwww</a:t>
            </a:r>
          </a:p>
          <a:p>
            <a:pPr>
              <a:defRPr/>
            </a:pPr>
            <a:r>
              <a:rPr lang="en-US" sz="800">
                <a:latin typeface="Times New Roman" charset="0"/>
                <a:ea typeface="ＭＳ Ｐゴシック" charset="0"/>
                <a:cs typeface="Arial" charset="0"/>
              </a:rPr>
              <a:t>   wwwwwwwwwwwwwww</a:t>
            </a:r>
          </a:p>
          <a:p>
            <a:pPr>
              <a:defRPr/>
            </a:pPr>
            <a:r>
              <a:rPr lang="en-US" sz="800">
                <a:latin typeface="Times New Roman" charset="0"/>
                <a:ea typeface="ＭＳ Ｐゴシック" charset="0"/>
                <a:cs typeface="Arial" charset="0"/>
              </a:rPr>
              <a:t>   wwwwwwwwww</a:t>
            </a:r>
          </a:p>
          <a:p>
            <a:pPr>
              <a:defRPr/>
            </a:pPr>
            <a:r>
              <a:rPr lang="en-US" sz="800">
                <a:latin typeface="Times New Roman" charset="0"/>
                <a:ea typeface="ＭＳ Ｐゴシック" charset="0"/>
                <a:cs typeface="Arial" charset="0"/>
              </a:rPr>
              <a:t>   wwwwwwwwwwwwww</a:t>
            </a:r>
          </a:p>
          <a:p>
            <a:pPr>
              <a:defRPr/>
            </a:pPr>
            <a:r>
              <a:rPr lang="en-US" sz="800">
                <a:latin typeface="Times New Roman" charset="0"/>
                <a:ea typeface="ＭＳ Ｐゴシック" charset="0"/>
                <a:cs typeface="Arial" charset="0"/>
              </a:rPr>
              <a:t>w</a:t>
            </a:r>
          </a:p>
          <a:p>
            <a:pPr>
              <a:defRPr/>
            </a:pPr>
            <a:endParaRPr lang="en-US" sz="800">
              <a:latin typeface="Times New Roman" charset="0"/>
              <a:ea typeface="ＭＳ Ｐゴシック" charset="0"/>
              <a:cs typeface="Arial" charset="0"/>
            </a:endParaRPr>
          </a:p>
          <a:p>
            <a:pPr>
              <a:defRPr/>
            </a:pPr>
            <a:r>
              <a:rPr lang="en-US" sz="800">
                <a:latin typeface="Times New Roman" charset="0"/>
                <a:ea typeface="ＭＳ Ｐゴシック" charset="0"/>
                <a:cs typeface="Arial" charset="0"/>
              </a:rPr>
              <a:t>wwwwwwwwwwwwwww</a:t>
            </a:r>
          </a:p>
          <a:p>
            <a:pPr>
              <a:defRPr/>
            </a:pPr>
            <a:r>
              <a:rPr lang="en-US" sz="800">
                <a:latin typeface="Times New Roman" charset="0"/>
                <a:ea typeface="ＭＳ Ｐゴシック" charset="0"/>
                <a:cs typeface="Arial" charset="0"/>
              </a:rPr>
              <a:t>wwwwwwwwww</a:t>
            </a:r>
          </a:p>
          <a:p>
            <a:pPr>
              <a:defRPr/>
            </a:pPr>
            <a:r>
              <a:rPr lang="en-US" sz="800">
                <a:latin typeface="Times New Roman" charset="0"/>
                <a:ea typeface="ＭＳ Ｐゴシック" charset="0"/>
                <a:cs typeface="Arial" charset="0"/>
              </a:rPr>
              <a:t>wwwwwwwwwwwww</a:t>
            </a:r>
          </a:p>
          <a:p>
            <a:pPr>
              <a:defRPr/>
            </a:pPr>
            <a:r>
              <a:rPr lang="en-US" sz="800">
                <a:latin typeface="Times New Roman" charset="0"/>
                <a:ea typeface="ＭＳ Ｐゴシック" charset="0"/>
                <a:cs typeface="Arial" charset="0"/>
              </a:rPr>
              <a:t>   wwwwwwwwwwwwww</a:t>
            </a:r>
          </a:p>
          <a:p>
            <a:pPr>
              <a:defRPr/>
            </a:pPr>
            <a:r>
              <a:rPr lang="en-US" sz="800">
                <a:latin typeface="Times New Roman" charset="0"/>
                <a:ea typeface="ＭＳ Ｐゴシック" charset="0"/>
                <a:cs typeface="Arial" charset="0"/>
              </a:rPr>
              <a:t>      wwwwwwwwww</a:t>
            </a:r>
          </a:p>
          <a:p>
            <a:pPr>
              <a:defRPr/>
            </a:pPr>
            <a:r>
              <a:rPr lang="en-US" sz="800">
                <a:latin typeface="Times New Roman" charset="0"/>
                <a:ea typeface="ＭＳ Ｐゴシック" charset="0"/>
                <a:cs typeface="Arial" charset="0"/>
              </a:rPr>
              <a:t>      wwwwww</a:t>
            </a:r>
          </a:p>
          <a:p>
            <a:pPr>
              <a:defRPr/>
            </a:pPr>
            <a:r>
              <a:rPr lang="en-US" sz="800">
                <a:latin typeface="Times New Roman" charset="0"/>
                <a:ea typeface="ＭＳ Ｐゴシック" charset="0"/>
                <a:cs typeface="Arial" charset="0"/>
              </a:rPr>
              <a:t>      wwwwwwwwwwwww</a:t>
            </a:r>
          </a:p>
          <a:p>
            <a:pPr>
              <a:defRPr/>
            </a:pPr>
            <a:r>
              <a:rPr lang="en-US" sz="800">
                <a:latin typeface="Times New Roman" charset="0"/>
                <a:ea typeface="ＭＳ Ｐゴシック" charset="0"/>
                <a:cs typeface="Arial" charset="0"/>
              </a:rPr>
              <a:t>   w</a:t>
            </a:r>
          </a:p>
          <a:p>
            <a:pPr>
              <a:defRPr/>
            </a:pPr>
            <a:r>
              <a:rPr lang="en-US" sz="800">
                <a:latin typeface="Times New Roman" charset="0"/>
                <a:ea typeface="ＭＳ Ｐゴシック" charset="0"/>
                <a:cs typeface="Arial" charset="0"/>
              </a:rPr>
              <a:t>w</a:t>
            </a:r>
          </a:p>
        </p:txBody>
      </p:sp>
      <p:sp>
        <p:nvSpPr>
          <p:cNvPr id="31753" name="Text Box 8"/>
          <p:cNvSpPr txBox="1">
            <a:spLocks noChangeArrowheads="1"/>
          </p:cNvSpPr>
          <p:nvPr/>
        </p:nvSpPr>
        <p:spPr bwMode="auto">
          <a:xfrm>
            <a:off x="1519238" y="3810000"/>
            <a:ext cx="168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mtClean="0">
                <a:latin typeface="Times New Roman" charset="0"/>
                <a:cs typeface="Arial" charset="0"/>
              </a:rPr>
              <a:t>Source code</a:t>
            </a:r>
          </a:p>
        </p:txBody>
      </p:sp>
      <p:sp>
        <p:nvSpPr>
          <p:cNvPr id="31754" name="Rectangle 9" descr="Small grid"/>
          <p:cNvSpPr>
            <a:spLocks noChangeArrowheads="1"/>
          </p:cNvSpPr>
          <p:nvPr/>
        </p:nvSpPr>
        <p:spPr bwMode="auto">
          <a:xfrm>
            <a:off x="5334000" y="1981200"/>
            <a:ext cx="1981200" cy="1828800"/>
          </a:xfrm>
          <a:prstGeom prst="rect">
            <a:avLst/>
          </a:prstGeom>
          <a:noFill/>
          <a:ln w="9525">
            <a:solidFill>
              <a:schemeClr val="tx1"/>
            </a:solidFill>
            <a:miter lim="800000"/>
            <a:headEnd/>
            <a:tailEnd/>
          </a:ln>
          <a:effectLst/>
          <a:extLst>
            <a:ext uri="{909E8E84-426E-40DD-AFC4-6F175D3DCCD1}">
              <a14:hiddenFill xmlns:a14="http://schemas.microsoft.com/office/drawing/2010/main">
                <a:pattFill prst="smGrid">
                  <a:fgClr>
                    <a:srgbClr val="5F5F5F"/>
                  </a:fgClr>
                  <a:bgClr>
                    <a:schemeClr val="bg1"/>
                  </a:bgClr>
                </a:patt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1755" name="Line 10"/>
          <p:cNvSpPr>
            <a:spLocks noChangeShapeType="1"/>
          </p:cNvSpPr>
          <p:nvPr/>
        </p:nvSpPr>
        <p:spPr bwMode="auto">
          <a:xfrm>
            <a:off x="54864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56" name="Line 11"/>
          <p:cNvSpPr>
            <a:spLocks noChangeShapeType="1"/>
          </p:cNvSpPr>
          <p:nvPr/>
        </p:nvSpPr>
        <p:spPr bwMode="auto">
          <a:xfrm>
            <a:off x="56388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57" name="Line 12"/>
          <p:cNvSpPr>
            <a:spLocks noChangeShapeType="1"/>
          </p:cNvSpPr>
          <p:nvPr/>
        </p:nvSpPr>
        <p:spPr bwMode="auto">
          <a:xfrm>
            <a:off x="57912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58" name="Line 13"/>
          <p:cNvSpPr>
            <a:spLocks noChangeShapeType="1"/>
          </p:cNvSpPr>
          <p:nvPr/>
        </p:nvSpPr>
        <p:spPr bwMode="auto">
          <a:xfrm>
            <a:off x="59436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59" name="Line 14"/>
          <p:cNvSpPr>
            <a:spLocks noChangeShapeType="1"/>
          </p:cNvSpPr>
          <p:nvPr/>
        </p:nvSpPr>
        <p:spPr bwMode="auto">
          <a:xfrm>
            <a:off x="60960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60" name="Line 15"/>
          <p:cNvSpPr>
            <a:spLocks noChangeShapeType="1"/>
          </p:cNvSpPr>
          <p:nvPr/>
        </p:nvSpPr>
        <p:spPr bwMode="auto">
          <a:xfrm>
            <a:off x="62484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61" name="Line 16"/>
          <p:cNvSpPr>
            <a:spLocks noChangeShapeType="1"/>
          </p:cNvSpPr>
          <p:nvPr/>
        </p:nvSpPr>
        <p:spPr bwMode="auto">
          <a:xfrm>
            <a:off x="64008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62" name="Line 17"/>
          <p:cNvSpPr>
            <a:spLocks noChangeShapeType="1"/>
          </p:cNvSpPr>
          <p:nvPr/>
        </p:nvSpPr>
        <p:spPr bwMode="auto">
          <a:xfrm>
            <a:off x="65532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63" name="Line 18"/>
          <p:cNvSpPr>
            <a:spLocks noChangeShapeType="1"/>
          </p:cNvSpPr>
          <p:nvPr/>
        </p:nvSpPr>
        <p:spPr bwMode="auto">
          <a:xfrm>
            <a:off x="67056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64" name="Line 19"/>
          <p:cNvSpPr>
            <a:spLocks noChangeShapeType="1"/>
          </p:cNvSpPr>
          <p:nvPr/>
        </p:nvSpPr>
        <p:spPr bwMode="auto">
          <a:xfrm>
            <a:off x="68580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65" name="Line 20"/>
          <p:cNvSpPr>
            <a:spLocks noChangeShapeType="1"/>
          </p:cNvSpPr>
          <p:nvPr/>
        </p:nvSpPr>
        <p:spPr bwMode="auto">
          <a:xfrm>
            <a:off x="70104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66" name="Line 21"/>
          <p:cNvSpPr>
            <a:spLocks noChangeShapeType="1"/>
          </p:cNvSpPr>
          <p:nvPr/>
        </p:nvSpPr>
        <p:spPr bwMode="auto">
          <a:xfrm>
            <a:off x="71628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67" name="Line 22"/>
          <p:cNvSpPr>
            <a:spLocks noChangeShapeType="1"/>
          </p:cNvSpPr>
          <p:nvPr/>
        </p:nvSpPr>
        <p:spPr bwMode="auto">
          <a:xfrm>
            <a:off x="5334000" y="2133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68" name="Line 23"/>
          <p:cNvSpPr>
            <a:spLocks noChangeShapeType="1"/>
          </p:cNvSpPr>
          <p:nvPr/>
        </p:nvSpPr>
        <p:spPr bwMode="auto">
          <a:xfrm>
            <a:off x="5334000" y="22860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69" name="Line 24"/>
          <p:cNvSpPr>
            <a:spLocks noChangeShapeType="1"/>
          </p:cNvSpPr>
          <p:nvPr/>
        </p:nvSpPr>
        <p:spPr bwMode="auto">
          <a:xfrm>
            <a:off x="5334000" y="24384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70" name="Line 25"/>
          <p:cNvSpPr>
            <a:spLocks noChangeShapeType="1"/>
          </p:cNvSpPr>
          <p:nvPr/>
        </p:nvSpPr>
        <p:spPr bwMode="auto">
          <a:xfrm>
            <a:off x="5334000" y="25908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71" name="Line 26"/>
          <p:cNvSpPr>
            <a:spLocks noChangeShapeType="1"/>
          </p:cNvSpPr>
          <p:nvPr/>
        </p:nvSpPr>
        <p:spPr bwMode="auto">
          <a:xfrm>
            <a:off x="5334000" y="27432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72" name="Line 27"/>
          <p:cNvSpPr>
            <a:spLocks noChangeShapeType="1"/>
          </p:cNvSpPr>
          <p:nvPr/>
        </p:nvSpPr>
        <p:spPr bwMode="auto">
          <a:xfrm>
            <a:off x="5334000" y="2895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73" name="Line 28"/>
          <p:cNvSpPr>
            <a:spLocks noChangeShapeType="1"/>
          </p:cNvSpPr>
          <p:nvPr/>
        </p:nvSpPr>
        <p:spPr bwMode="auto">
          <a:xfrm>
            <a:off x="5334000" y="30480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74" name="Line 29"/>
          <p:cNvSpPr>
            <a:spLocks noChangeShapeType="1"/>
          </p:cNvSpPr>
          <p:nvPr/>
        </p:nvSpPr>
        <p:spPr bwMode="auto">
          <a:xfrm>
            <a:off x="5334000" y="32004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75" name="Line 30"/>
          <p:cNvSpPr>
            <a:spLocks noChangeShapeType="1"/>
          </p:cNvSpPr>
          <p:nvPr/>
        </p:nvSpPr>
        <p:spPr bwMode="auto">
          <a:xfrm>
            <a:off x="5334000" y="33528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76" name="Line 31"/>
          <p:cNvSpPr>
            <a:spLocks noChangeShapeType="1"/>
          </p:cNvSpPr>
          <p:nvPr/>
        </p:nvSpPr>
        <p:spPr bwMode="auto">
          <a:xfrm>
            <a:off x="5334000" y="35052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77" name="Line 32"/>
          <p:cNvSpPr>
            <a:spLocks noChangeShapeType="1"/>
          </p:cNvSpPr>
          <p:nvPr/>
        </p:nvSpPr>
        <p:spPr bwMode="auto">
          <a:xfrm>
            <a:off x="5334000" y="3657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78" name="AutoShape 33"/>
          <p:cNvSpPr>
            <a:spLocks/>
          </p:cNvSpPr>
          <p:nvPr/>
        </p:nvSpPr>
        <p:spPr bwMode="auto">
          <a:xfrm>
            <a:off x="3276600" y="2057400"/>
            <a:ext cx="228600" cy="609600"/>
          </a:xfrm>
          <a:prstGeom prst="rightBrace">
            <a:avLst>
              <a:gd name="adj1" fmla="val 2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1779" name="Line 34"/>
          <p:cNvSpPr>
            <a:spLocks noChangeShapeType="1"/>
          </p:cNvSpPr>
          <p:nvPr/>
        </p:nvSpPr>
        <p:spPr bwMode="auto">
          <a:xfrm>
            <a:off x="3581400" y="2362200"/>
            <a:ext cx="1676400" cy="3048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1780" name="Text Box 35"/>
          <p:cNvSpPr txBox="1">
            <a:spLocks noChangeArrowheads="1"/>
          </p:cNvSpPr>
          <p:nvPr/>
        </p:nvSpPr>
        <p:spPr bwMode="auto">
          <a:xfrm>
            <a:off x="5892800" y="3733800"/>
            <a:ext cx="96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mtClean="0">
                <a:latin typeface="Times New Roman" charset="0"/>
                <a:cs typeface="Arial" charset="0"/>
              </a:rPr>
              <a:t>FPGA</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C6C2BABD-B0D8-49DF-B035-0581AC91A366}" type="slidenum">
              <a:rPr lang="en-US" sz="1400">
                <a:latin typeface="Tahoma" pitchFamily="34" charset="0"/>
              </a:rPr>
              <a:pPr/>
              <a:t>32</a:t>
            </a:fld>
            <a:endParaRPr lang="en-US" sz="1400">
              <a:latin typeface="Tahoma" pitchFamily="34" charset="0"/>
            </a:endParaRPr>
          </a:p>
        </p:txBody>
      </p:sp>
      <p:sp>
        <p:nvSpPr>
          <p:cNvPr id="32771" name="Rectangle 2"/>
          <p:cNvSpPr>
            <a:spLocks noChangeArrowheads="1"/>
          </p:cNvSpPr>
          <p:nvPr/>
        </p:nvSpPr>
        <p:spPr bwMode="auto">
          <a:xfrm>
            <a:off x="5791200" y="2133600"/>
            <a:ext cx="1524000" cy="167640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2772" name="Rectangle 3"/>
          <p:cNvSpPr>
            <a:spLocks noChangeArrowheads="1"/>
          </p:cNvSpPr>
          <p:nvPr/>
        </p:nvSpPr>
        <p:spPr bwMode="auto">
          <a:xfrm>
            <a:off x="1600200" y="2971800"/>
            <a:ext cx="1524000" cy="91440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2773" name="Rectangle 4"/>
          <p:cNvSpPr>
            <a:spLocks noChangeArrowheads="1"/>
          </p:cNvSpPr>
          <p:nvPr/>
        </p:nvSpPr>
        <p:spPr bwMode="auto">
          <a:xfrm>
            <a:off x="1600200" y="2057400"/>
            <a:ext cx="1524000" cy="6096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2774" name="Rectangle 5"/>
          <p:cNvSpPr>
            <a:spLocks noGrp="1" noChangeArrowheads="1"/>
          </p:cNvSpPr>
          <p:nvPr>
            <p:ph type="title"/>
          </p:nvPr>
        </p:nvSpPr>
        <p:spPr/>
        <p:txBody>
          <a:bodyPr/>
          <a:lstStyle/>
          <a:p>
            <a:pPr eaLnBrk="1" hangingPunct="1">
              <a:defRPr/>
            </a:pPr>
            <a:r>
              <a:rPr lang="en-US">
                <a:ea typeface="ＭＳ Ｐゴシック" charset="0"/>
              </a:rPr>
              <a:t>Example Diagrams</a:t>
            </a:r>
          </a:p>
        </p:txBody>
      </p:sp>
      <p:sp>
        <p:nvSpPr>
          <p:cNvPr id="32775" name="Rectangle 6"/>
          <p:cNvSpPr>
            <a:spLocks noGrp="1" noChangeArrowheads="1"/>
          </p:cNvSpPr>
          <p:nvPr>
            <p:ph type="body" idx="1"/>
          </p:nvPr>
        </p:nvSpPr>
        <p:spPr/>
        <p:txBody>
          <a:bodyPr/>
          <a:lstStyle/>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r>
              <a:rPr lang="en-US">
                <a:ea typeface="ＭＳ Ｐゴシック" charset="0"/>
              </a:rPr>
              <a:t>Compute-intensive sections on hardware</a:t>
            </a:r>
          </a:p>
          <a:p>
            <a:pPr eaLnBrk="1" hangingPunct="1">
              <a:defRPr/>
            </a:pPr>
            <a:r>
              <a:rPr lang="en-US">
                <a:ea typeface="ＭＳ Ｐゴシック" charset="0"/>
              </a:rPr>
              <a:t>Hardware reconfigured for each</a:t>
            </a:r>
          </a:p>
        </p:txBody>
      </p:sp>
      <p:sp>
        <p:nvSpPr>
          <p:cNvPr id="32776" name="Rectangle 7"/>
          <p:cNvSpPr>
            <a:spLocks noChangeArrowheads="1"/>
          </p:cNvSpPr>
          <p:nvPr/>
        </p:nvSpPr>
        <p:spPr bwMode="auto">
          <a:xfrm>
            <a:off x="1600200" y="1752600"/>
            <a:ext cx="1524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800">
                <a:latin typeface="Times New Roman" charset="0"/>
                <a:ea typeface="ＭＳ Ｐゴシック" charset="0"/>
                <a:cs typeface="Arial" charset="0"/>
              </a:rPr>
              <a:t>wwwwwwwwwww</a:t>
            </a:r>
          </a:p>
          <a:p>
            <a:pPr>
              <a:defRPr/>
            </a:pPr>
            <a:r>
              <a:rPr lang="en-US" sz="800">
                <a:latin typeface="Times New Roman" charset="0"/>
                <a:ea typeface="ＭＳ Ｐゴシック" charset="0"/>
                <a:cs typeface="Arial" charset="0"/>
              </a:rPr>
              <a:t>wwwwwwwwwww</a:t>
            </a:r>
          </a:p>
          <a:p>
            <a:pPr>
              <a:defRPr/>
            </a:pPr>
            <a:r>
              <a:rPr lang="en-US" sz="800">
                <a:latin typeface="Times New Roman" charset="0"/>
                <a:ea typeface="ＭＳ Ｐゴシック" charset="0"/>
                <a:cs typeface="Arial" charset="0"/>
              </a:rPr>
              <a:t>wwwwwwwww</a:t>
            </a:r>
          </a:p>
          <a:p>
            <a:pPr>
              <a:defRPr/>
            </a:pPr>
            <a:r>
              <a:rPr lang="en-US" sz="800">
                <a:latin typeface="Times New Roman" charset="0"/>
                <a:ea typeface="ＭＳ Ｐゴシック" charset="0"/>
                <a:cs typeface="Arial" charset="0"/>
              </a:rPr>
              <a:t>   wwwwwwwwwwwwwww</a:t>
            </a:r>
          </a:p>
          <a:p>
            <a:pPr>
              <a:defRPr/>
            </a:pPr>
            <a:r>
              <a:rPr lang="en-US" sz="800">
                <a:latin typeface="Times New Roman" charset="0"/>
                <a:ea typeface="ＭＳ Ｐゴシック" charset="0"/>
                <a:cs typeface="Arial" charset="0"/>
              </a:rPr>
              <a:t>   wwwwwwwwww</a:t>
            </a:r>
          </a:p>
          <a:p>
            <a:pPr>
              <a:defRPr/>
            </a:pPr>
            <a:r>
              <a:rPr lang="en-US" sz="800">
                <a:latin typeface="Times New Roman" charset="0"/>
                <a:ea typeface="ＭＳ Ｐゴシック" charset="0"/>
                <a:cs typeface="Arial" charset="0"/>
              </a:rPr>
              <a:t>   wwwwwwwwwwwwww</a:t>
            </a:r>
          </a:p>
          <a:p>
            <a:pPr>
              <a:defRPr/>
            </a:pPr>
            <a:r>
              <a:rPr lang="en-US" sz="800">
                <a:latin typeface="Times New Roman" charset="0"/>
                <a:ea typeface="ＭＳ Ｐゴシック" charset="0"/>
                <a:cs typeface="Arial" charset="0"/>
              </a:rPr>
              <a:t>w</a:t>
            </a:r>
          </a:p>
          <a:p>
            <a:pPr>
              <a:defRPr/>
            </a:pPr>
            <a:endParaRPr lang="en-US" sz="800">
              <a:latin typeface="Times New Roman" charset="0"/>
              <a:ea typeface="ＭＳ Ｐゴシック" charset="0"/>
              <a:cs typeface="Arial" charset="0"/>
            </a:endParaRPr>
          </a:p>
          <a:p>
            <a:pPr>
              <a:defRPr/>
            </a:pPr>
            <a:r>
              <a:rPr lang="en-US" sz="800">
                <a:latin typeface="Times New Roman" charset="0"/>
                <a:ea typeface="ＭＳ Ｐゴシック" charset="0"/>
                <a:cs typeface="Arial" charset="0"/>
              </a:rPr>
              <a:t>wwwwwwwwwwwwwww</a:t>
            </a:r>
          </a:p>
          <a:p>
            <a:pPr>
              <a:defRPr/>
            </a:pPr>
            <a:r>
              <a:rPr lang="en-US" sz="800">
                <a:latin typeface="Times New Roman" charset="0"/>
                <a:ea typeface="ＭＳ Ｐゴシック" charset="0"/>
                <a:cs typeface="Arial" charset="0"/>
              </a:rPr>
              <a:t>wwwwwwwwww</a:t>
            </a:r>
          </a:p>
          <a:p>
            <a:pPr>
              <a:defRPr/>
            </a:pPr>
            <a:r>
              <a:rPr lang="en-US" sz="800">
                <a:latin typeface="Times New Roman" charset="0"/>
                <a:ea typeface="ＭＳ Ｐゴシック" charset="0"/>
                <a:cs typeface="Arial" charset="0"/>
              </a:rPr>
              <a:t>wwwwwwwwwwwww</a:t>
            </a:r>
          </a:p>
          <a:p>
            <a:pPr>
              <a:defRPr/>
            </a:pPr>
            <a:r>
              <a:rPr lang="en-US" sz="800">
                <a:latin typeface="Times New Roman" charset="0"/>
                <a:ea typeface="ＭＳ Ｐゴシック" charset="0"/>
                <a:cs typeface="Arial" charset="0"/>
              </a:rPr>
              <a:t>   wwwwwwwwwwwwww</a:t>
            </a:r>
          </a:p>
          <a:p>
            <a:pPr>
              <a:defRPr/>
            </a:pPr>
            <a:r>
              <a:rPr lang="en-US" sz="800">
                <a:latin typeface="Times New Roman" charset="0"/>
                <a:ea typeface="ＭＳ Ｐゴシック" charset="0"/>
                <a:cs typeface="Arial" charset="0"/>
              </a:rPr>
              <a:t>      wwwwwwwwww</a:t>
            </a:r>
          </a:p>
          <a:p>
            <a:pPr>
              <a:defRPr/>
            </a:pPr>
            <a:r>
              <a:rPr lang="en-US" sz="800">
                <a:latin typeface="Times New Roman" charset="0"/>
                <a:ea typeface="ＭＳ Ｐゴシック" charset="0"/>
                <a:cs typeface="Arial" charset="0"/>
              </a:rPr>
              <a:t>      wwwwww</a:t>
            </a:r>
          </a:p>
          <a:p>
            <a:pPr>
              <a:defRPr/>
            </a:pPr>
            <a:r>
              <a:rPr lang="en-US" sz="800">
                <a:latin typeface="Times New Roman" charset="0"/>
                <a:ea typeface="ＭＳ Ｐゴシック" charset="0"/>
                <a:cs typeface="Arial" charset="0"/>
              </a:rPr>
              <a:t>      wwwwwwwwwwwww</a:t>
            </a:r>
          </a:p>
          <a:p>
            <a:pPr>
              <a:defRPr/>
            </a:pPr>
            <a:r>
              <a:rPr lang="en-US" sz="800">
                <a:latin typeface="Times New Roman" charset="0"/>
                <a:ea typeface="ＭＳ Ｐゴシック" charset="0"/>
                <a:cs typeface="Arial" charset="0"/>
              </a:rPr>
              <a:t>   w</a:t>
            </a:r>
          </a:p>
          <a:p>
            <a:pPr>
              <a:defRPr/>
            </a:pPr>
            <a:r>
              <a:rPr lang="en-US" sz="800">
                <a:latin typeface="Times New Roman" charset="0"/>
                <a:ea typeface="ＭＳ Ｐゴシック" charset="0"/>
                <a:cs typeface="Arial" charset="0"/>
              </a:rPr>
              <a:t>w</a:t>
            </a:r>
          </a:p>
        </p:txBody>
      </p:sp>
      <p:sp>
        <p:nvSpPr>
          <p:cNvPr id="32777" name="Text Box 8"/>
          <p:cNvSpPr txBox="1">
            <a:spLocks noChangeArrowheads="1"/>
          </p:cNvSpPr>
          <p:nvPr/>
        </p:nvSpPr>
        <p:spPr bwMode="auto">
          <a:xfrm>
            <a:off x="1519238" y="3810000"/>
            <a:ext cx="168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mtClean="0">
                <a:latin typeface="Times New Roman" charset="0"/>
                <a:cs typeface="Arial" charset="0"/>
              </a:rPr>
              <a:t>Source code</a:t>
            </a:r>
          </a:p>
        </p:txBody>
      </p:sp>
      <p:sp>
        <p:nvSpPr>
          <p:cNvPr id="32778" name="Rectangle 9" descr="Small grid"/>
          <p:cNvSpPr>
            <a:spLocks noChangeArrowheads="1"/>
          </p:cNvSpPr>
          <p:nvPr/>
        </p:nvSpPr>
        <p:spPr bwMode="auto">
          <a:xfrm>
            <a:off x="5334000" y="1981200"/>
            <a:ext cx="1981200" cy="1828800"/>
          </a:xfrm>
          <a:prstGeom prst="rect">
            <a:avLst/>
          </a:prstGeom>
          <a:noFill/>
          <a:ln w="9525">
            <a:solidFill>
              <a:schemeClr val="tx1"/>
            </a:solidFill>
            <a:miter lim="800000"/>
            <a:headEnd/>
            <a:tailEnd/>
          </a:ln>
          <a:effectLst/>
          <a:extLst>
            <a:ext uri="{909E8E84-426E-40DD-AFC4-6F175D3DCCD1}">
              <a14:hiddenFill xmlns:a14="http://schemas.microsoft.com/office/drawing/2010/main">
                <a:pattFill prst="smGrid">
                  <a:fgClr>
                    <a:srgbClr val="5F5F5F"/>
                  </a:fgClr>
                  <a:bgClr>
                    <a:schemeClr val="bg1"/>
                  </a:bgClr>
                </a:patt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2779" name="Line 10"/>
          <p:cNvSpPr>
            <a:spLocks noChangeShapeType="1"/>
          </p:cNvSpPr>
          <p:nvPr/>
        </p:nvSpPr>
        <p:spPr bwMode="auto">
          <a:xfrm>
            <a:off x="54864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80" name="Line 11"/>
          <p:cNvSpPr>
            <a:spLocks noChangeShapeType="1"/>
          </p:cNvSpPr>
          <p:nvPr/>
        </p:nvSpPr>
        <p:spPr bwMode="auto">
          <a:xfrm>
            <a:off x="56388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81" name="Line 12"/>
          <p:cNvSpPr>
            <a:spLocks noChangeShapeType="1"/>
          </p:cNvSpPr>
          <p:nvPr/>
        </p:nvSpPr>
        <p:spPr bwMode="auto">
          <a:xfrm>
            <a:off x="57912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82" name="Line 13"/>
          <p:cNvSpPr>
            <a:spLocks noChangeShapeType="1"/>
          </p:cNvSpPr>
          <p:nvPr/>
        </p:nvSpPr>
        <p:spPr bwMode="auto">
          <a:xfrm>
            <a:off x="59436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83" name="Line 14"/>
          <p:cNvSpPr>
            <a:spLocks noChangeShapeType="1"/>
          </p:cNvSpPr>
          <p:nvPr/>
        </p:nvSpPr>
        <p:spPr bwMode="auto">
          <a:xfrm>
            <a:off x="60960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84" name="Line 15"/>
          <p:cNvSpPr>
            <a:spLocks noChangeShapeType="1"/>
          </p:cNvSpPr>
          <p:nvPr/>
        </p:nvSpPr>
        <p:spPr bwMode="auto">
          <a:xfrm>
            <a:off x="62484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85" name="Line 16"/>
          <p:cNvSpPr>
            <a:spLocks noChangeShapeType="1"/>
          </p:cNvSpPr>
          <p:nvPr/>
        </p:nvSpPr>
        <p:spPr bwMode="auto">
          <a:xfrm>
            <a:off x="64008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86" name="Line 17"/>
          <p:cNvSpPr>
            <a:spLocks noChangeShapeType="1"/>
          </p:cNvSpPr>
          <p:nvPr/>
        </p:nvSpPr>
        <p:spPr bwMode="auto">
          <a:xfrm>
            <a:off x="65532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87" name="Line 18"/>
          <p:cNvSpPr>
            <a:spLocks noChangeShapeType="1"/>
          </p:cNvSpPr>
          <p:nvPr/>
        </p:nvSpPr>
        <p:spPr bwMode="auto">
          <a:xfrm>
            <a:off x="67056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88" name="Line 19"/>
          <p:cNvSpPr>
            <a:spLocks noChangeShapeType="1"/>
          </p:cNvSpPr>
          <p:nvPr/>
        </p:nvSpPr>
        <p:spPr bwMode="auto">
          <a:xfrm>
            <a:off x="68580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89" name="Line 20"/>
          <p:cNvSpPr>
            <a:spLocks noChangeShapeType="1"/>
          </p:cNvSpPr>
          <p:nvPr/>
        </p:nvSpPr>
        <p:spPr bwMode="auto">
          <a:xfrm>
            <a:off x="70104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90" name="Line 21"/>
          <p:cNvSpPr>
            <a:spLocks noChangeShapeType="1"/>
          </p:cNvSpPr>
          <p:nvPr/>
        </p:nvSpPr>
        <p:spPr bwMode="auto">
          <a:xfrm>
            <a:off x="71628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91" name="Line 22"/>
          <p:cNvSpPr>
            <a:spLocks noChangeShapeType="1"/>
          </p:cNvSpPr>
          <p:nvPr/>
        </p:nvSpPr>
        <p:spPr bwMode="auto">
          <a:xfrm>
            <a:off x="5334000" y="2133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92" name="Line 23"/>
          <p:cNvSpPr>
            <a:spLocks noChangeShapeType="1"/>
          </p:cNvSpPr>
          <p:nvPr/>
        </p:nvSpPr>
        <p:spPr bwMode="auto">
          <a:xfrm>
            <a:off x="5334000" y="22860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93" name="Line 24"/>
          <p:cNvSpPr>
            <a:spLocks noChangeShapeType="1"/>
          </p:cNvSpPr>
          <p:nvPr/>
        </p:nvSpPr>
        <p:spPr bwMode="auto">
          <a:xfrm>
            <a:off x="5334000" y="24384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94" name="Line 25"/>
          <p:cNvSpPr>
            <a:spLocks noChangeShapeType="1"/>
          </p:cNvSpPr>
          <p:nvPr/>
        </p:nvSpPr>
        <p:spPr bwMode="auto">
          <a:xfrm>
            <a:off x="5334000" y="25908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95" name="Line 26"/>
          <p:cNvSpPr>
            <a:spLocks noChangeShapeType="1"/>
          </p:cNvSpPr>
          <p:nvPr/>
        </p:nvSpPr>
        <p:spPr bwMode="auto">
          <a:xfrm>
            <a:off x="5334000" y="27432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96" name="Line 27"/>
          <p:cNvSpPr>
            <a:spLocks noChangeShapeType="1"/>
          </p:cNvSpPr>
          <p:nvPr/>
        </p:nvSpPr>
        <p:spPr bwMode="auto">
          <a:xfrm>
            <a:off x="5334000" y="2895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97" name="Line 28"/>
          <p:cNvSpPr>
            <a:spLocks noChangeShapeType="1"/>
          </p:cNvSpPr>
          <p:nvPr/>
        </p:nvSpPr>
        <p:spPr bwMode="auto">
          <a:xfrm>
            <a:off x="5334000" y="30480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98" name="Line 29"/>
          <p:cNvSpPr>
            <a:spLocks noChangeShapeType="1"/>
          </p:cNvSpPr>
          <p:nvPr/>
        </p:nvSpPr>
        <p:spPr bwMode="auto">
          <a:xfrm>
            <a:off x="5334000" y="32004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799" name="Line 30"/>
          <p:cNvSpPr>
            <a:spLocks noChangeShapeType="1"/>
          </p:cNvSpPr>
          <p:nvPr/>
        </p:nvSpPr>
        <p:spPr bwMode="auto">
          <a:xfrm>
            <a:off x="5334000" y="33528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800" name="Line 31"/>
          <p:cNvSpPr>
            <a:spLocks noChangeShapeType="1"/>
          </p:cNvSpPr>
          <p:nvPr/>
        </p:nvSpPr>
        <p:spPr bwMode="auto">
          <a:xfrm>
            <a:off x="5334000" y="35052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801" name="Line 32"/>
          <p:cNvSpPr>
            <a:spLocks noChangeShapeType="1"/>
          </p:cNvSpPr>
          <p:nvPr/>
        </p:nvSpPr>
        <p:spPr bwMode="auto">
          <a:xfrm>
            <a:off x="5334000" y="3657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802" name="AutoShape 33"/>
          <p:cNvSpPr>
            <a:spLocks/>
          </p:cNvSpPr>
          <p:nvPr/>
        </p:nvSpPr>
        <p:spPr bwMode="auto">
          <a:xfrm>
            <a:off x="3276600" y="2971800"/>
            <a:ext cx="228600" cy="914400"/>
          </a:xfrm>
          <a:prstGeom prst="righ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2803" name="Line 34"/>
          <p:cNvSpPr>
            <a:spLocks noChangeShapeType="1"/>
          </p:cNvSpPr>
          <p:nvPr/>
        </p:nvSpPr>
        <p:spPr bwMode="auto">
          <a:xfrm flipV="1">
            <a:off x="3581400" y="3048000"/>
            <a:ext cx="1600200" cy="3810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2804" name="Text Box 35"/>
          <p:cNvSpPr txBox="1">
            <a:spLocks noChangeArrowheads="1"/>
          </p:cNvSpPr>
          <p:nvPr/>
        </p:nvSpPr>
        <p:spPr bwMode="auto">
          <a:xfrm>
            <a:off x="5892800" y="3733800"/>
            <a:ext cx="96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mtClean="0">
                <a:latin typeface="Times New Roman" charset="0"/>
                <a:cs typeface="Arial" charset="0"/>
              </a:rPr>
              <a:t>FPGA</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3F545254-B964-49D8-AF16-F1DC94B52C59}" type="slidenum">
              <a:rPr lang="en-US" sz="1400">
                <a:latin typeface="Tahoma" pitchFamily="34" charset="0"/>
              </a:rPr>
              <a:pPr/>
              <a:t>33</a:t>
            </a:fld>
            <a:endParaRPr lang="en-US" sz="1400">
              <a:latin typeface="Tahoma" pitchFamily="34" charset="0"/>
            </a:endParaRPr>
          </a:p>
        </p:txBody>
      </p:sp>
      <p:sp>
        <p:nvSpPr>
          <p:cNvPr id="33795" name="Rectangle 2"/>
          <p:cNvSpPr>
            <a:spLocks noGrp="1" noChangeArrowheads="1"/>
          </p:cNvSpPr>
          <p:nvPr>
            <p:ph type="title"/>
          </p:nvPr>
        </p:nvSpPr>
        <p:spPr/>
        <p:txBody>
          <a:bodyPr/>
          <a:lstStyle/>
          <a:p>
            <a:pPr eaLnBrk="1" hangingPunct="1">
              <a:defRPr/>
            </a:pPr>
            <a:r>
              <a:rPr lang="en-US">
                <a:ea typeface="ＭＳ Ｐゴシック" charset="0"/>
              </a:rPr>
              <a:t>You are not Pixar Studios</a:t>
            </a:r>
          </a:p>
        </p:txBody>
      </p:sp>
      <p:sp>
        <p:nvSpPr>
          <p:cNvPr id="33796" name="Rectangle 9"/>
          <p:cNvSpPr>
            <a:spLocks noGrp="1" noChangeArrowheads="1"/>
          </p:cNvSpPr>
          <p:nvPr>
            <p:ph type="body" idx="1"/>
          </p:nvPr>
        </p:nvSpPr>
        <p:spPr>
          <a:xfrm>
            <a:off x="609600" y="1447800"/>
            <a:ext cx="7924800" cy="5029200"/>
          </a:xfrm>
        </p:spPr>
        <p:txBody>
          <a:bodyPr/>
          <a:lstStyle/>
          <a:p>
            <a:pPr eaLnBrk="1" hangingPunct="1">
              <a:lnSpc>
                <a:spcPct val="80000"/>
              </a:lnSpc>
              <a:defRPr/>
            </a:pPr>
            <a:r>
              <a:rPr lang="en-US" sz="2800" smtClean="0"/>
              <a:t>Previous slide(s) used </a:t>
            </a:r>
            <a:r>
              <a:rPr lang="ja-JP" altLang="en-US" sz="2800" smtClean="0"/>
              <a:t>“</a:t>
            </a:r>
            <a:r>
              <a:rPr lang="en-US" altLang="ja-JP" sz="2800" smtClean="0"/>
              <a:t>animation</a:t>
            </a:r>
            <a:r>
              <a:rPr lang="ja-JP" altLang="en-US" sz="2800" smtClean="0"/>
              <a:t>”</a:t>
            </a:r>
            <a:r>
              <a:rPr lang="en-US" altLang="ja-JP" sz="2800" smtClean="0"/>
              <a:t>…</a:t>
            </a:r>
          </a:p>
          <a:p>
            <a:pPr eaLnBrk="1" hangingPunct="1">
              <a:lnSpc>
                <a:spcPct val="80000"/>
              </a:lnSpc>
              <a:defRPr/>
            </a:pPr>
            <a:endParaRPr lang="en-US" sz="2800" smtClean="0"/>
          </a:p>
          <a:p>
            <a:pPr eaLnBrk="1" hangingPunct="1">
              <a:lnSpc>
                <a:spcPct val="80000"/>
              </a:lnSpc>
              <a:defRPr/>
            </a:pPr>
            <a:endParaRPr lang="en-US" sz="2800" smtClean="0"/>
          </a:p>
          <a:p>
            <a:pPr eaLnBrk="1" hangingPunct="1">
              <a:lnSpc>
                <a:spcPct val="80000"/>
              </a:lnSpc>
              <a:defRPr/>
            </a:pPr>
            <a:endParaRPr lang="en-US" sz="2800" smtClean="0"/>
          </a:p>
          <a:p>
            <a:pPr eaLnBrk="1" hangingPunct="1">
              <a:lnSpc>
                <a:spcPct val="80000"/>
              </a:lnSpc>
              <a:defRPr/>
            </a:pPr>
            <a:endParaRPr lang="en-US" sz="2800" smtClean="0"/>
          </a:p>
          <a:p>
            <a:pPr eaLnBrk="1" hangingPunct="1">
              <a:lnSpc>
                <a:spcPct val="80000"/>
              </a:lnSpc>
              <a:defRPr/>
            </a:pPr>
            <a:endParaRPr lang="en-US" sz="2800" smtClean="0"/>
          </a:p>
          <a:p>
            <a:pPr eaLnBrk="1" hangingPunct="1">
              <a:lnSpc>
                <a:spcPct val="80000"/>
              </a:lnSpc>
              <a:defRPr/>
            </a:pPr>
            <a:endParaRPr lang="en-US" sz="1600" smtClean="0"/>
          </a:p>
          <a:p>
            <a:pPr eaLnBrk="1" hangingPunct="1">
              <a:lnSpc>
                <a:spcPct val="80000"/>
              </a:lnSpc>
              <a:defRPr/>
            </a:pPr>
            <a:r>
              <a:rPr lang="en-US" sz="2800" smtClean="0"/>
              <a:t>Use only where it is USEFUL</a:t>
            </a:r>
          </a:p>
          <a:p>
            <a:pPr eaLnBrk="1" hangingPunct="1">
              <a:lnSpc>
                <a:spcPct val="80000"/>
              </a:lnSpc>
              <a:defRPr/>
            </a:pPr>
            <a:r>
              <a:rPr lang="en-US" sz="2800" smtClean="0"/>
              <a:t>Know if presentation system will handle</a:t>
            </a:r>
          </a:p>
          <a:p>
            <a:pPr lvl="1" eaLnBrk="1" hangingPunct="1">
              <a:lnSpc>
                <a:spcPct val="80000"/>
              </a:lnSpc>
              <a:defRPr/>
            </a:pPr>
            <a:r>
              <a:rPr lang="en-US" sz="2400" smtClean="0"/>
              <a:t>Different versions of PowerPoint, Macs, etc.</a:t>
            </a:r>
          </a:p>
          <a:p>
            <a:pPr eaLnBrk="1" hangingPunct="1">
              <a:lnSpc>
                <a:spcPct val="80000"/>
              </a:lnSpc>
              <a:defRPr/>
            </a:pPr>
            <a:r>
              <a:rPr lang="en-US" sz="2800" smtClean="0"/>
              <a:t>Or use multiple slides to safely animate</a:t>
            </a:r>
          </a:p>
          <a:p>
            <a:pPr lvl="1" eaLnBrk="1" hangingPunct="1">
              <a:lnSpc>
                <a:spcPct val="80000"/>
              </a:lnSpc>
              <a:defRPr/>
            </a:pPr>
            <a:r>
              <a:rPr lang="en-US" sz="2400" smtClean="0"/>
              <a:t>Flip-book style</a:t>
            </a:r>
          </a:p>
        </p:txBody>
      </p:sp>
      <p:sp>
        <p:nvSpPr>
          <p:cNvPr id="28676" name="Text Box 4"/>
          <p:cNvSpPr txBox="1">
            <a:spLocks noChangeArrowheads="1"/>
          </p:cNvSpPr>
          <p:nvPr/>
        </p:nvSpPr>
        <p:spPr bwMode="auto">
          <a:xfrm>
            <a:off x="1295400" y="1981200"/>
            <a:ext cx="1990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3200" smtClean="0">
                <a:latin typeface="Arial" charset="0"/>
              </a:rPr>
              <a:t>Animation</a:t>
            </a:r>
            <a:endParaRPr lang="en-US" smtClean="0">
              <a:latin typeface="Helvetica" charset="0"/>
            </a:endParaRPr>
          </a:p>
        </p:txBody>
      </p:sp>
      <p:sp>
        <p:nvSpPr>
          <p:cNvPr id="28677" name="Text Box 5"/>
          <p:cNvSpPr txBox="1">
            <a:spLocks noChangeArrowheads="1"/>
          </p:cNvSpPr>
          <p:nvPr/>
        </p:nvSpPr>
        <p:spPr bwMode="auto">
          <a:xfrm>
            <a:off x="1295400" y="2544763"/>
            <a:ext cx="930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3200" smtClean="0">
                <a:latin typeface="Arial" charset="0"/>
              </a:rPr>
              <a:t>Can</a:t>
            </a:r>
            <a:endParaRPr lang="en-US" smtClean="0">
              <a:latin typeface="Helvetica" charset="0"/>
            </a:endParaRPr>
          </a:p>
        </p:txBody>
      </p:sp>
      <p:sp>
        <p:nvSpPr>
          <p:cNvPr id="28678" name="Text Box 6"/>
          <p:cNvSpPr txBox="1">
            <a:spLocks noChangeArrowheads="1"/>
          </p:cNvSpPr>
          <p:nvPr/>
        </p:nvSpPr>
        <p:spPr bwMode="auto">
          <a:xfrm>
            <a:off x="1295400" y="3078163"/>
            <a:ext cx="16303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3200" smtClean="0">
                <a:latin typeface="Arial" charset="0"/>
              </a:rPr>
              <a:t>Be Very</a:t>
            </a:r>
            <a:endParaRPr lang="en-US" smtClean="0">
              <a:latin typeface="Helvetica" charset="0"/>
            </a:endParaRPr>
          </a:p>
        </p:txBody>
      </p:sp>
      <p:sp>
        <p:nvSpPr>
          <p:cNvPr id="28679" name="Text Box 7"/>
          <p:cNvSpPr txBox="1">
            <a:spLocks noChangeArrowheads="1"/>
          </p:cNvSpPr>
          <p:nvPr/>
        </p:nvSpPr>
        <p:spPr bwMode="auto">
          <a:xfrm>
            <a:off x="1295400" y="3611563"/>
            <a:ext cx="21034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3200" smtClean="0">
                <a:latin typeface="Arial" charset="0"/>
              </a:rPr>
              <a:t>Distracting</a:t>
            </a:r>
            <a:endParaRPr lang="en-US" smtClean="0">
              <a:latin typeface="Helvetica" charset="0"/>
            </a:endParaRPr>
          </a:p>
        </p:txBody>
      </p:sp>
      <p:sp>
        <p:nvSpPr>
          <p:cNvPr id="28680" name="Text Box 8"/>
          <p:cNvSpPr txBox="1">
            <a:spLocks noChangeArrowheads="1"/>
          </p:cNvSpPr>
          <p:nvPr/>
        </p:nvSpPr>
        <p:spPr bwMode="auto">
          <a:xfrm>
            <a:off x="4114800" y="2057400"/>
            <a:ext cx="295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3200" smtClean="0">
                <a:latin typeface="Arial" charset="0"/>
              </a:rPr>
              <a:t>Use it sparingly</a:t>
            </a:r>
            <a:endParaRPr lang="en-US" smtClean="0">
              <a:latin typeface="Helvetica" charset="0"/>
            </a:endParaRPr>
          </a:p>
        </p:txBody>
      </p:sp>
      <p:sp>
        <p:nvSpPr>
          <p:cNvPr id="28682" name="Text Box 10"/>
          <p:cNvSpPr txBox="1">
            <a:spLocks noChangeArrowheads="1"/>
          </p:cNvSpPr>
          <p:nvPr/>
        </p:nvSpPr>
        <p:spPr bwMode="auto">
          <a:xfrm>
            <a:off x="4267200" y="2870200"/>
            <a:ext cx="381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3200" smtClean="0">
                <a:latin typeface="Tahoma" charset="0"/>
              </a:rPr>
              <a:t>(it can be annoying)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ppt_x"/>
                                          </p:val>
                                        </p:tav>
                                        <p:tav tm="100000">
                                          <p:val>
                                            <p:strVal val="#ppt_x"/>
                                          </p:val>
                                        </p:tav>
                                      </p:tavLst>
                                    </p:anim>
                                    <p:anim calcmode="lin" valueType="num">
                                      <p:cBhvr additive="base">
                                        <p:cTn id="8" dur="500" fill="hold"/>
                                        <p:tgtEl>
                                          <p:spTgt spid="2867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box(in)">
                                      <p:cBhvr>
                                        <p:cTn id="12" dur="500"/>
                                        <p:tgtEl>
                                          <p:spTgt spid="28677"/>
                                        </p:tgtEl>
                                      </p:cBhvr>
                                    </p:animEffect>
                                  </p:childTnLst>
                                </p:cTn>
                              </p:par>
                            </p:childTnLst>
                          </p:cTn>
                        </p:par>
                        <p:par>
                          <p:cTn id="13" fill="hold" nodeType="afterGroup">
                            <p:stCondLst>
                              <p:cond delay="1000"/>
                            </p:stCondLst>
                            <p:childTnLst>
                              <p:par>
                                <p:cTn id="14" presetID="15" presetClass="entr" presetSubtype="0" fill="hold" grpId="0" nodeType="afterEffect">
                                  <p:stCondLst>
                                    <p:cond delay="0"/>
                                  </p:stCondLst>
                                  <p:childTnLst>
                                    <p:set>
                                      <p:cBhvr>
                                        <p:cTn id="15" dur="1" fill="hold">
                                          <p:stCondLst>
                                            <p:cond delay="0"/>
                                          </p:stCondLst>
                                        </p:cTn>
                                        <p:tgtEl>
                                          <p:spTgt spid="28678"/>
                                        </p:tgtEl>
                                        <p:attrNameLst>
                                          <p:attrName>style.visibility</p:attrName>
                                        </p:attrNameLst>
                                      </p:cBhvr>
                                      <p:to>
                                        <p:strVal val="visible"/>
                                      </p:to>
                                    </p:set>
                                    <p:anim calcmode="lin" valueType="num">
                                      <p:cBhvr>
                                        <p:cTn id="16" dur="1000" fill="hold"/>
                                        <p:tgtEl>
                                          <p:spTgt spid="28678"/>
                                        </p:tgtEl>
                                        <p:attrNameLst>
                                          <p:attrName>ppt_w</p:attrName>
                                        </p:attrNameLst>
                                      </p:cBhvr>
                                      <p:tavLst>
                                        <p:tav tm="0">
                                          <p:val>
                                            <p:fltVal val="0"/>
                                          </p:val>
                                        </p:tav>
                                        <p:tav tm="100000">
                                          <p:val>
                                            <p:strVal val="#ppt_w"/>
                                          </p:val>
                                        </p:tav>
                                      </p:tavLst>
                                    </p:anim>
                                    <p:anim calcmode="lin" valueType="num">
                                      <p:cBhvr>
                                        <p:cTn id="17" dur="1000" fill="hold"/>
                                        <p:tgtEl>
                                          <p:spTgt spid="28678"/>
                                        </p:tgtEl>
                                        <p:attrNameLst>
                                          <p:attrName>ppt_h</p:attrName>
                                        </p:attrNameLst>
                                      </p:cBhvr>
                                      <p:tavLst>
                                        <p:tav tm="0">
                                          <p:val>
                                            <p:fltVal val="0"/>
                                          </p:val>
                                        </p:tav>
                                        <p:tav tm="100000">
                                          <p:val>
                                            <p:strVal val="#ppt_h"/>
                                          </p:val>
                                        </p:tav>
                                      </p:tavLst>
                                    </p:anim>
                                    <p:anim calcmode="lin" valueType="num">
                                      <p:cBhvr>
                                        <p:cTn id="18" dur="1000" fill="hold"/>
                                        <p:tgtEl>
                                          <p:spTgt spid="28678"/>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28678"/>
                                        </p:tgtEl>
                                        <p:attrNameLst>
                                          <p:attrName>ppt_y</p:attrName>
                                        </p:attrNameLst>
                                      </p:cBhvr>
                                      <p:tavLst>
                                        <p:tav tm="0" fmla="#ppt_y+(sin(-2*pi*(1-$))*-#ppt_x+cos(-2*pi*(1-$))*(1-#ppt_y))*(1-$)">
                                          <p:val>
                                            <p:fltVal val="0"/>
                                          </p:val>
                                        </p:tav>
                                        <p:tav tm="100000">
                                          <p:val>
                                            <p:fltVal val="1"/>
                                          </p:val>
                                        </p:tav>
                                      </p:tavLst>
                                    </p:anim>
                                  </p:childTnLst>
                                </p:cTn>
                              </p:par>
                            </p:childTnLst>
                          </p:cTn>
                        </p:par>
                        <p:par>
                          <p:cTn id="20" fill="hold" nodeType="afterGroup">
                            <p:stCondLst>
                              <p:cond delay="2000"/>
                            </p:stCondLst>
                            <p:childTnLst>
                              <p:par>
                                <p:cTn id="21" presetID="7" presetClass="entr" presetSubtype="2" fill="hold" grpId="0" nodeType="afterEffect">
                                  <p:stCondLst>
                                    <p:cond delay="0"/>
                                  </p:stCondLst>
                                  <p:childTnLst>
                                    <p:set>
                                      <p:cBhvr>
                                        <p:cTn id="22" dur="1" fill="hold">
                                          <p:stCondLst>
                                            <p:cond delay="0"/>
                                          </p:stCondLst>
                                        </p:cTn>
                                        <p:tgtEl>
                                          <p:spTgt spid="28679"/>
                                        </p:tgtEl>
                                        <p:attrNameLst>
                                          <p:attrName>style.visibility</p:attrName>
                                        </p:attrNameLst>
                                      </p:cBhvr>
                                      <p:to>
                                        <p:strVal val="visible"/>
                                      </p:to>
                                    </p:set>
                                    <p:anim calcmode="lin" valueType="num">
                                      <p:cBhvr additive="base">
                                        <p:cTn id="23" dur="5000" fill="hold"/>
                                        <p:tgtEl>
                                          <p:spTgt spid="28679"/>
                                        </p:tgtEl>
                                        <p:attrNameLst>
                                          <p:attrName>ppt_x</p:attrName>
                                        </p:attrNameLst>
                                      </p:cBhvr>
                                      <p:tavLst>
                                        <p:tav tm="0">
                                          <p:val>
                                            <p:strVal val="1+#ppt_w/2"/>
                                          </p:val>
                                        </p:tav>
                                        <p:tav tm="100000">
                                          <p:val>
                                            <p:strVal val="#ppt_x"/>
                                          </p:val>
                                        </p:tav>
                                      </p:tavLst>
                                    </p:anim>
                                    <p:anim calcmode="lin" valueType="num">
                                      <p:cBhvr additive="base">
                                        <p:cTn id="24" dur="5000" fill="hold"/>
                                        <p:tgtEl>
                                          <p:spTgt spid="28679"/>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7000"/>
                            </p:stCondLst>
                            <p:childTnLst>
                              <p:par>
                                <p:cTn id="26" presetID="23" presetClass="entr" presetSubtype="36" fill="hold" grpId="0" nodeType="afterEffect">
                                  <p:stCondLst>
                                    <p:cond delay="0"/>
                                  </p:stCondLst>
                                  <p:childTnLst>
                                    <p:set>
                                      <p:cBhvr>
                                        <p:cTn id="27" dur="1" fill="hold">
                                          <p:stCondLst>
                                            <p:cond delay="0"/>
                                          </p:stCondLst>
                                        </p:cTn>
                                        <p:tgtEl>
                                          <p:spTgt spid="28680"/>
                                        </p:tgtEl>
                                        <p:attrNameLst>
                                          <p:attrName>style.visibility</p:attrName>
                                        </p:attrNameLst>
                                      </p:cBhvr>
                                      <p:to>
                                        <p:strVal val="visible"/>
                                      </p:to>
                                    </p:set>
                                    <p:anim calcmode="lin" valueType="num">
                                      <p:cBhvr>
                                        <p:cTn id="28" dur="500" fill="hold"/>
                                        <p:tgtEl>
                                          <p:spTgt spid="28680"/>
                                        </p:tgtEl>
                                        <p:attrNameLst>
                                          <p:attrName>ppt_w</p:attrName>
                                        </p:attrNameLst>
                                      </p:cBhvr>
                                      <p:tavLst>
                                        <p:tav tm="0">
                                          <p:val>
                                            <p:strVal val="(6*min(max(#ppt_w*#ppt_h,.3),1)-7.4)/-.7*#ppt_w"/>
                                          </p:val>
                                        </p:tav>
                                        <p:tav tm="100000">
                                          <p:val>
                                            <p:strVal val="#ppt_w"/>
                                          </p:val>
                                        </p:tav>
                                      </p:tavLst>
                                    </p:anim>
                                    <p:anim calcmode="lin" valueType="num">
                                      <p:cBhvr>
                                        <p:cTn id="29" dur="500" fill="hold"/>
                                        <p:tgtEl>
                                          <p:spTgt spid="28680"/>
                                        </p:tgtEl>
                                        <p:attrNameLst>
                                          <p:attrName>ppt_h</p:attrName>
                                        </p:attrNameLst>
                                      </p:cBhvr>
                                      <p:tavLst>
                                        <p:tav tm="0">
                                          <p:val>
                                            <p:strVal val="(6*min(max(#ppt_w*#ppt_h,.3),1)-7.4)/-.7*#ppt_h"/>
                                          </p:val>
                                        </p:tav>
                                        <p:tav tm="100000">
                                          <p:val>
                                            <p:strVal val="#ppt_h"/>
                                          </p:val>
                                        </p:tav>
                                      </p:tavLst>
                                    </p:anim>
                                    <p:anim calcmode="lin" valueType="num">
                                      <p:cBhvr>
                                        <p:cTn id="30" dur="500" fill="hold"/>
                                        <p:tgtEl>
                                          <p:spTgt spid="28680"/>
                                        </p:tgtEl>
                                        <p:attrNameLst>
                                          <p:attrName>ppt_x</p:attrName>
                                        </p:attrNameLst>
                                      </p:cBhvr>
                                      <p:tavLst>
                                        <p:tav tm="0">
                                          <p:val>
                                            <p:fltVal val="0.5"/>
                                          </p:val>
                                        </p:tav>
                                        <p:tav tm="100000">
                                          <p:val>
                                            <p:strVal val="#ppt_x"/>
                                          </p:val>
                                        </p:tav>
                                      </p:tavLst>
                                    </p:anim>
                                    <p:anim calcmode="lin" valueType="num">
                                      <p:cBhvr>
                                        <p:cTn id="31" dur="500" fill="hold"/>
                                        <p:tgtEl>
                                          <p:spTgt spid="28680"/>
                                        </p:tgtEl>
                                        <p:attrNameLst>
                                          <p:attrName>ppt_y</p:attrName>
                                        </p:attrNameLst>
                                      </p:cBhvr>
                                      <p:tavLst>
                                        <p:tav tm="0">
                                          <p:val>
                                            <p:strVal val="1+(6*min(max(#ppt_w*#ppt_h,.3),1)-7.4)/-.7*#ppt_h/2"/>
                                          </p:val>
                                        </p:tav>
                                        <p:tav tm="100000">
                                          <p:val>
                                            <p:strVal val="#ppt_y"/>
                                          </p:val>
                                        </p:tav>
                                      </p:tavLst>
                                    </p:anim>
                                  </p:childTnLst>
                                </p:cTn>
                              </p:par>
                            </p:childTnLst>
                          </p:cTn>
                        </p:par>
                        <p:par>
                          <p:cTn id="32" fill="hold" nodeType="afterGroup">
                            <p:stCondLst>
                              <p:cond delay="7500"/>
                            </p:stCondLst>
                            <p:childTnLst>
                              <p:par>
                                <p:cTn id="33" presetID="16" presetClass="entr" presetSubtype="26" fill="hold" grpId="0" nodeType="afterEffect">
                                  <p:stCondLst>
                                    <p:cond delay="0"/>
                                  </p:stCondLst>
                                  <p:childTnLst>
                                    <p:set>
                                      <p:cBhvr>
                                        <p:cTn id="34" dur="1" fill="hold">
                                          <p:stCondLst>
                                            <p:cond delay="0"/>
                                          </p:stCondLst>
                                        </p:cTn>
                                        <p:tgtEl>
                                          <p:spTgt spid="28682"/>
                                        </p:tgtEl>
                                        <p:attrNameLst>
                                          <p:attrName>style.visibility</p:attrName>
                                        </p:attrNameLst>
                                      </p:cBhvr>
                                      <p:to>
                                        <p:strVal val="visible"/>
                                      </p:to>
                                    </p:set>
                                    <p:animEffect transition="in" filter="barn(inHorizontal)">
                                      <p:cBhvr>
                                        <p:cTn id="35" dur="500"/>
                                        <p:tgtEl>
                                          <p:spTgt spid="28682"/>
                                        </p:tgtEl>
                                      </p:cBhvr>
                                    </p:animEffect>
                                  </p:childTnLst>
                                </p:cTn>
                              </p:par>
                            </p:childTnLst>
                          </p:cTn>
                        </p:par>
                        <p:par>
                          <p:cTn id="36" fill="hold" nodeType="afterGroup">
                            <p:stCondLst>
                              <p:cond delay="8000"/>
                            </p:stCondLst>
                            <p:childTnLst>
                              <p:par>
                                <p:cTn id="37" presetID="6" presetClass="emph" presetSubtype="0" fill="hold" grpId="1" nodeType="afterEffect">
                                  <p:stCondLst>
                                    <p:cond delay="0"/>
                                  </p:stCondLst>
                                  <p:childTnLst>
                                    <p:animScale>
                                      <p:cBhvr>
                                        <p:cTn id="38" dur="2000" fill="hold"/>
                                        <p:tgtEl>
                                          <p:spTgt spid="28682"/>
                                        </p:tgtEl>
                                      </p:cBhvr>
                                      <p:by x="150000" y="150000"/>
                                    </p:animScale>
                                  </p:childTnLst>
                                </p:cTn>
                              </p:par>
                            </p:childTnLst>
                          </p:cTn>
                        </p:par>
                        <p:par>
                          <p:cTn id="39" fill="hold" nodeType="afterGroup">
                            <p:stCondLst>
                              <p:cond delay="10000"/>
                            </p:stCondLst>
                            <p:childTnLst>
                              <p:par>
                                <p:cTn id="40" presetID="8" presetClass="emph" presetSubtype="0" fill="hold" grpId="2" nodeType="afterEffect">
                                  <p:stCondLst>
                                    <p:cond delay="0"/>
                                  </p:stCondLst>
                                  <p:childTnLst>
                                    <p:animRot by="21600000">
                                      <p:cBhvr>
                                        <p:cTn id="41" dur="2000" fill="hold"/>
                                        <p:tgtEl>
                                          <p:spTgt spid="28682"/>
                                        </p:tgtEl>
                                        <p:attrNameLst>
                                          <p:attrName>r</p:attrName>
                                        </p:attrNameLst>
                                      </p:cBhvr>
                                    </p:animRot>
                                  </p:childTnLst>
                                </p:cTn>
                              </p:par>
                            </p:childTnLst>
                          </p:cTn>
                        </p:par>
                        <p:par>
                          <p:cTn id="42" fill="hold" nodeType="afterGroup">
                            <p:stCondLst>
                              <p:cond delay="12000"/>
                            </p:stCondLst>
                            <p:childTnLst>
                              <p:par>
                                <p:cTn id="43" presetID="6" presetClass="emph" presetSubtype="0" fill="hold" grpId="3" nodeType="afterEffect">
                                  <p:stCondLst>
                                    <p:cond delay="0"/>
                                  </p:stCondLst>
                                  <p:childTnLst>
                                    <p:animScale>
                                      <p:cBhvr>
                                        <p:cTn id="44" dur="2000" fill="hold"/>
                                        <p:tgtEl>
                                          <p:spTgt spid="28682"/>
                                        </p:tgtEl>
                                      </p:cBhvr>
                                      <p:by x="50000" y="100000"/>
                                    </p:animScale>
                                  </p:childTnLst>
                                </p:cTn>
                              </p:par>
                            </p:childTnLst>
                          </p:cTn>
                        </p:par>
                        <p:par>
                          <p:cTn id="45" fill="hold" nodeType="afterGroup">
                            <p:stCondLst>
                              <p:cond delay="14000"/>
                            </p:stCondLst>
                            <p:childTnLst>
                              <p:par>
                                <p:cTn id="46" presetID="6" presetClass="emph" presetSubtype="0" fill="hold" grpId="4" nodeType="afterEffect">
                                  <p:stCondLst>
                                    <p:cond delay="0"/>
                                  </p:stCondLst>
                                  <p:childTnLst>
                                    <p:animScale>
                                      <p:cBhvr>
                                        <p:cTn id="47" dur="2000" fill="hold"/>
                                        <p:tgtEl>
                                          <p:spTgt spid="28682"/>
                                        </p:tgtEl>
                                      </p:cBhvr>
                                      <p:by x="100000" y="150000"/>
                                    </p:animScale>
                                  </p:childTnLst>
                                </p:cTn>
                              </p:par>
                            </p:childTnLst>
                          </p:cTn>
                        </p:par>
                        <p:par>
                          <p:cTn id="48" fill="hold" nodeType="afterGroup">
                            <p:stCondLst>
                              <p:cond delay="16000"/>
                            </p:stCondLst>
                            <p:childTnLst>
                              <p:par>
                                <p:cTn id="49" presetID="6" presetClass="emph" presetSubtype="0" fill="hold" grpId="5" nodeType="afterEffect">
                                  <p:stCondLst>
                                    <p:cond delay="0"/>
                                  </p:stCondLst>
                                  <p:childTnLst>
                                    <p:animScale>
                                      <p:cBhvr>
                                        <p:cTn id="50" dur="2000" fill="hold"/>
                                        <p:tgtEl>
                                          <p:spTgt spid="28682"/>
                                        </p:tgtEl>
                                      </p:cBhvr>
                                      <p:by x="150000" y="100000"/>
                                    </p:animScale>
                                  </p:childTnLst>
                                </p:cTn>
                              </p:par>
                            </p:childTnLst>
                          </p:cTn>
                        </p:par>
                        <p:par>
                          <p:cTn id="51" fill="hold" nodeType="afterGroup">
                            <p:stCondLst>
                              <p:cond delay="18000"/>
                            </p:stCondLst>
                            <p:childTnLst>
                              <p:par>
                                <p:cTn id="52" presetID="6" presetClass="emph" presetSubtype="0" fill="hold" grpId="6" nodeType="afterEffect">
                                  <p:stCondLst>
                                    <p:cond delay="0"/>
                                  </p:stCondLst>
                                  <p:childTnLst>
                                    <p:animScale>
                                      <p:cBhvr>
                                        <p:cTn id="53" dur="2000" fill="hold"/>
                                        <p:tgtEl>
                                          <p:spTgt spid="28682"/>
                                        </p:tgtEl>
                                      </p:cBhvr>
                                      <p:by x="100000" y="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7" grpId="0" autoUpdateAnimBg="0"/>
      <p:bldP spid="28678" grpId="0" autoUpdateAnimBg="0"/>
      <p:bldP spid="28679" grpId="0" autoUpdateAnimBg="0"/>
      <p:bldP spid="28680" grpId="0" autoUpdateAnimBg="0"/>
      <p:bldP spid="28682" grpId="0"/>
      <p:bldP spid="28682" grpId="1"/>
      <p:bldP spid="28682" grpId="2"/>
      <p:bldP spid="28682" grpId="3"/>
      <p:bldP spid="28682" grpId="4"/>
      <p:bldP spid="28682" grpId="5"/>
      <p:bldP spid="28682" grpId="6"/>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5CB565A8-D412-4464-90CB-BF44D6536160}" type="slidenum">
              <a:rPr lang="en-US" sz="1400">
                <a:latin typeface="Tahoma" pitchFamily="34" charset="0"/>
              </a:rPr>
              <a:pPr/>
              <a:t>34</a:t>
            </a:fld>
            <a:endParaRPr lang="en-US" sz="1400">
              <a:latin typeface="Tahoma" pitchFamily="34" charset="0"/>
            </a:endParaRPr>
          </a:p>
        </p:txBody>
      </p:sp>
      <p:sp>
        <p:nvSpPr>
          <p:cNvPr id="34819" name="Rectangle 2"/>
          <p:cNvSpPr>
            <a:spLocks noGrp="1" noChangeArrowheads="1"/>
          </p:cNvSpPr>
          <p:nvPr>
            <p:ph type="title"/>
          </p:nvPr>
        </p:nvSpPr>
        <p:spPr/>
        <p:txBody>
          <a:bodyPr/>
          <a:lstStyle/>
          <a:p>
            <a:pPr eaLnBrk="1" hangingPunct="1">
              <a:defRPr/>
            </a:pPr>
            <a:r>
              <a:rPr lang="en-US" smtClean="0"/>
              <a:t>Line </a:t>
            </a:r>
            <a:r>
              <a:rPr lang="ja-JP" altLang="en-US" smtClean="0"/>
              <a:t>‘</a:t>
            </a:r>
            <a:r>
              <a:rPr lang="en-US" altLang="ja-JP" smtClean="0"/>
              <a:t>Em Up</a:t>
            </a:r>
            <a:endParaRPr lang="en-US" smtClean="0"/>
          </a:p>
        </p:txBody>
      </p:sp>
      <p:sp>
        <p:nvSpPr>
          <p:cNvPr id="34820" name="Rectangle 3"/>
          <p:cNvSpPr>
            <a:spLocks noGrp="1" noChangeArrowheads="1"/>
          </p:cNvSpPr>
          <p:nvPr>
            <p:ph type="body" idx="1"/>
          </p:nvPr>
        </p:nvSpPr>
        <p:spPr/>
        <p:txBody>
          <a:bodyPr/>
          <a:lstStyle/>
          <a:p>
            <a:pPr eaLnBrk="1" hangingPunct="1">
              <a:defRPr/>
            </a:pPr>
            <a:r>
              <a:rPr lang="en-US">
                <a:ea typeface="ＭＳ Ｐゴシック" charset="0"/>
              </a:rPr>
              <a:t>This is a bad drawing</a:t>
            </a:r>
          </a:p>
          <a:p>
            <a:pPr eaLnBrk="1" hangingPunct="1">
              <a:defRPr/>
            </a:pPr>
            <a:r>
              <a:rPr lang="en-US">
                <a:ea typeface="ＭＳ Ｐゴシック" charset="0"/>
              </a:rPr>
              <a:t>Put in some effort</a:t>
            </a:r>
          </a:p>
        </p:txBody>
      </p:sp>
      <p:sp>
        <p:nvSpPr>
          <p:cNvPr id="34821" name="Line 5"/>
          <p:cNvSpPr>
            <a:spLocks noChangeShapeType="1"/>
          </p:cNvSpPr>
          <p:nvPr/>
        </p:nvSpPr>
        <p:spPr bwMode="auto">
          <a:xfrm>
            <a:off x="5181600" y="21336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4822" name="Line 6"/>
          <p:cNvSpPr>
            <a:spLocks noChangeShapeType="1"/>
          </p:cNvSpPr>
          <p:nvPr/>
        </p:nvSpPr>
        <p:spPr bwMode="auto">
          <a:xfrm>
            <a:off x="5105400" y="2057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4823" name="Line 8"/>
          <p:cNvSpPr>
            <a:spLocks noChangeShapeType="1"/>
          </p:cNvSpPr>
          <p:nvPr/>
        </p:nvSpPr>
        <p:spPr bwMode="auto">
          <a:xfrm flipH="1">
            <a:off x="6629400" y="2133600"/>
            <a:ext cx="76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4824" name="Line 9"/>
          <p:cNvSpPr>
            <a:spLocks noChangeShapeType="1"/>
          </p:cNvSpPr>
          <p:nvPr/>
        </p:nvSpPr>
        <p:spPr bwMode="auto">
          <a:xfrm flipH="1">
            <a:off x="5029200" y="3352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4825" name="Text Box 10"/>
          <p:cNvSpPr txBox="1">
            <a:spLocks noChangeArrowheads="1"/>
          </p:cNvSpPr>
          <p:nvPr/>
        </p:nvSpPr>
        <p:spPr bwMode="auto">
          <a:xfrm>
            <a:off x="5394325" y="2422525"/>
            <a:ext cx="96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mtClean="0"/>
              <a:t>FPGA</a:t>
            </a:r>
          </a:p>
        </p:txBody>
      </p:sp>
      <p:sp>
        <p:nvSpPr>
          <p:cNvPr id="34826" name="Rectangle 11"/>
          <p:cNvSpPr>
            <a:spLocks noChangeArrowheads="1"/>
          </p:cNvSpPr>
          <p:nvPr/>
        </p:nvSpPr>
        <p:spPr bwMode="auto">
          <a:xfrm>
            <a:off x="6096000" y="4648200"/>
            <a:ext cx="1828800" cy="1524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charset="0"/>
                <a:ea typeface="ＭＳ Ｐゴシック" charset="0"/>
              </a:rPr>
              <a:t>CPU</a:t>
            </a:r>
          </a:p>
        </p:txBody>
      </p:sp>
      <p:sp>
        <p:nvSpPr>
          <p:cNvPr id="34827" name="Line 12"/>
          <p:cNvSpPr>
            <a:spLocks noChangeShapeType="1"/>
          </p:cNvSpPr>
          <p:nvPr/>
        </p:nvSpPr>
        <p:spPr bwMode="auto">
          <a:xfrm flipH="1">
            <a:off x="5410200" y="3276600"/>
            <a:ext cx="228600" cy="1981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4828" name="Line 15"/>
          <p:cNvSpPr>
            <a:spLocks noChangeShapeType="1"/>
          </p:cNvSpPr>
          <p:nvPr/>
        </p:nvSpPr>
        <p:spPr bwMode="auto">
          <a:xfrm>
            <a:off x="5334000" y="5257800"/>
            <a:ext cx="1219200" cy="228600"/>
          </a:xfrm>
          <a:prstGeom prst="line">
            <a:avLst/>
          </a:prstGeom>
          <a:noFill/>
          <a:ln w="762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6E8E2A72-3AE3-4E34-A848-64350368DD28}" type="slidenum">
              <a:rPr lang="en-US" sz="1400">
                <a:latin typeface="Tahoma" pitchFamily="34" charset="0"/>
              </a:rPr>
              <a:pPr/>
              <a:t>35</a:t>
            </a:fld>
            <a:endParaRPr lang="en-US" sz="1400">
              <a:latin typeface="Tahom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DC9EAC7E-D292-4803-A31E-4D6ADC3F0E80}" type="slidenum">
              <a:rPr lang="en-US" sz="1400">
                <a:latin typeface="Tahoma" pitchFamily="34" charset="0"/>
              </a:rPr>
              <a:pPr/>
              <a:t>36</a:t>
            </a:fld>
            <a:endParaRPr lang="en-US" sz="1400">
              <a:latin typeface="Tahoma" pitchFamily="34" charset="0"/>
            </a:endParaRPr>
          </a:p>
        </p:txBody>
      </p:sp>
      <p:sp>
        <p:nvSpPr>
          <p:cNvPr id="36867" name="Rectangle 2"/>
          <p:cNvSpPr>
            <a:spLocks noGrp="1" noChangeArrowheads="1"/>
          </p:cNvSpPr>
          <p:nvPr>
            <p:ph type="title"/>
          </p:nvPr>
        </p:nvSpPr>
        <p:spPr/>
        <p:txBody>
          <a:bodyPr/>
          <a:lstStyle/>
          <a:p>
            <a:pPr eaLnBrk="1" hangingPunct="1">
              <a:defRPr/>
            </a:pPr>
            <a:r>
              <a:rPr lang="en-US">
                <a:ea typeface="ＭＳ Ｐゴシック" charset="0"/>
              </a:rPr>
              <a:t>The Art of Suspense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A0E9193A-306C-46AD-B748-F2FC8DDF6066}" type="slidenum">
              <a:rPr lang="en-US" sz="1400">
                <a:latin typeface="Tahoma" pitchFamily="34" charset="0"/>
              </a:rPr>
              <a:pPr/>
              <a:t>37</a:t>
            </a:fld>
            <a:endParaRPr lang="en-US" sz="1400">
              <a:latin typeface="Tahoma" pitchFamily="34" charset="0"/>
            </a:endParaRPr>
          </a:p>
        </p:txBody>
      </p:sp>
      <p:sp>
        <p:nvSpPr>
          <p:cNvPr id="37891" name="Rectangle 2"/>
          <p:cNvSpPr>
            <a:spLocks noGrp="1" noChangeArrowheads="1"/>
          </p:cNvSpPr>
          <p:nvPr>
            <p:ph type="title"/>
          </p:nvPr>
        </p:nvSpPr>
        <p:spPr/>
        <p:txBody>
          <a:bodyPr/>
          <a:lstStyle/>
          <a:p>
            <a:pPr eaLnBrk="1" hangingPunct="1">
              <a:defRPr/>
            </a:pPr>
            <a:r>
              <a:rPr lang="en-US">
                <a:ea typeface="ＭＳ Ｐゴシック" charset="0"/>
              </a:rPr>
              <a:t>The Art of Suspense</a:t>
            </a:r>
          </a:p>
        </p:txBody>
      </p:sp>
      <p:sp>
        <p:nvSpPr>
          <p:cNvPr id="37892" name="Rectangle 3"/>
          <p:cNvSpPr>
            <a:spLocks noGrp="1" noChangeArrowheads="1"/>
          </p:cNvSpPr>
          <p:nvPr>
            <p:ph type="body" idx="1"/>
          </p:nvPr>
        </p:nvSpPr>
        <p:spPr/>
        <p:txBody>
          <a:bodyPr/>
          <a:lstStyle/>
          <a:p>
            <a:pPr eaLnBrk="1" hangingPunct="1">
              <a:defRPr/>
            </a:pPr>
            <a:r>
              <a:rPr lang="en-US" smtClean="0"/>
              <a:t>Don</a:t>
            </a:r>
            <a:r>
              <a:rPr lang="ja-JP" altLang="en-US" smtClean="0"/>
              <a:t>’</a:t>
            </a:r>
            <a:r>
              <a:rPr lang="en-US" altLang="ja-JP" smtClean="0"/>
              <a:t>t</a:t>
            </a:r>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16052D7C-AE55-43A8-817B-ACB9A99AC532}" type="slidenum">
              <a:rPr lang="en-US" sz="1400">
                <a:latin typeface="Tahoma" pitchFamily="34" charset="0"/>
              </a:rPr>
              <a:pPr/>
              <a:t>38</a:t>
            </a:fld>
            <a:endParaRPr lang="en-US" sz="1400">
              <a:latin typeface="Tahoma" pitchFamily="34" charset="0"/>
            </a:endParaRPr>
          </a:p>
        </p:txBody>
      </p:sp>
      <p:sp>
        <p:nvSpPr>
          <p:cNvPr id="38915" name="Rectangle 2"/>
          <p:cNvSpPr>
            <a:spLocks noGrp="1" noChangeArrowheads="1"/>
          </p:cNvSpPr>
          <p:nvPr>
            <p:ph type="title"/>
          </p:nvPr>
        </p:nvSpPr>
        <p:spPr/>
        <p:txBody>
          <a:bodyPr/>
          <a:lstStyle/>
          <a:p>
            <a:pPr eaLnBrk="1" hangingPunct="1">
              <a:defRPr/>
            </a:pPr>
            <a:r>
              <a:rPr lang="en-US">
                <a:ea typeface="ＭＳ Ｐゴシック" charset="0"/>
              </a:rPr>
              <a:t>The Art of Suspense</a:t>
            </a:r>
          </a:p>
        </p:txBody>
      </p:sp>
      <p:sp>
        <p:nvSpPr>
          <p:cNvPr id="38916" name="Rectangle 3"/>
          <p:cNvSpPr>
            <a:spLocks noGrp="1" noChangeArrowheads="1"/>
          </p:cNvSpPr>
          <p:nvPr>
            <p:ph type="body" idx="1"/>
          </p:nvPr>
        </p:nvSpPr>
        <p:spPr/>
        <p:txBody>
          <a:bodyPr/>
          <a:lstStyle/>
          <a:p>
            <a:pPr eaLnBrk="1" hangingPunct="1">
              <a:defRPr/>
            </a:pPr>
            <a:r>
              <a:rPr lang="en-US" smtClean="0"/>
              <a:t>Don</a:t>
            </a:r>
            <a:r>
              <a:rPr lang="ja-JP" altLang="en-US" smtClean="0"/>
              <a:t>’</a:t>
            </a:r>
            <a:r>
              <a:rPr lang="en-US" altLang="ja-JP" smtClean="0"/>
              <a:t>t</a:t>
            </a:r>
          </a:p>
          <a:p>
            <a:pPr eaLnBrk="1" hangingPunct="1">
              <a:defRPr/>
            </a:pPr>
            <a:r>
              <a:rPr lang="en-US" smtClean="0"/>
              <a:t>Be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CD227F1D-015E-4604-B71D-B55E87DC00D2}" type="slidenum">
              <a:rPr lang="en-US" sz="1400">
                <a:latin typeface="Tahoma" pitchFamily="34" charset="0"/>
              </a:rPr>
              <a:pPr/>
              <a:t>39</a:t>
            </a:fld>
            <a:endParaRPr lang="en-US" sz="1400">
              <a:latin typeface="Tahoma" pitchFamily="34" charset="0"/>
            </a:endParaRPr>
          </a:p>
        </p:txBody>
      </p:sp>
      <p:sp>
        <p:nvSpPr>
          <p:cNvPr id="39939" name="Rectangle 2"/>
          <p:cNvSpPr>
            <a:spLocks noGrp="1" noChangeArrowheads="1"/>
          </p:cNvSpPr>
          <p:nvPr>
            <p:ph type="title"/>
          </p:nvPr>
        </p:nvSpPr>
        <p:spPr/>
        <p:txBody>
          <a:bodyPr/>
          <a:lstStyle/>
          <a:p>
            <a:pPr eaLnBrk="1" hangingPunct="1">
              <a:defRPr/>
            </a:pPr>
            <a:r>
              <a:rPr lang="en-US">
                <a:ea typeface="ＭＳ Ｐゴシック" charset="0"/>
              </a:rPr>
              <a:t>The Art of Suspense</a:t>
            </a:r>
          </a:p>
        </p:txBody>
      </p:sp>
      <p:sp>
        <p:nvSpPr>
          <p:cNvPr id="39940" name="Rectangle 3"/>
          <p:cNvSpPr>
            <a:spLocks noGrp="1" noChangeArrowheads="1"/>
          </p:cNvSpPr>
          <p:nvPr>
            <p:ph type="body" idx="1"/>
          </p:nvPr>
        </p:nvSpPr>
        <p:spPr/>
        <p:txBody>
          <a:bodyPr/>
          <a:lstStyle/>
          <a:p>
            <a:pPr eaLnBrk="1" hangingPunct="1">
              <a:defRPr/>
            </a:pPr>
            <a:r>
              <a:rPr lang="en-US" smtClean="0"/>
              <a:t>Don</a:t>
            </a:r>
            <a:r>
              <a:rPr lang="ja-JP" altLang="en-US" smtClean="0"/>
              <a:t>’</a:t>
            </a:r>
            <a:r>
              <a:rPr lang="en-US" altLang="ja-JP" smtClean="0"/>
              <a:t>t</a:t>
            </a:r>
          </a:p>
          <a:p>
            <a:pPr eaLnBrk="1" hangingPunct="1">
              <a:defRPr/>
            </a:pPr>
            <a:r>
              <a:rPr lang="en-US" smtClean="0"/>
              <a:t>Be</a:t>
            </a:r>
          </a:p>
          <a:p>
            <a:pPr eaLnBrk="1" hangingPunct="1">
              <a:defRPr/>
            </a:pPr>
            <a:r>
              <a:rPr lang="en-US" smtClean="0"/>
              <a:t>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ＭＳ Ｐゴシック" charset="0"/>
              </a:rPr>
              <a:t>What is a presentation?</a:t>
            </a:r>
            <a:endParaRPr lang="en-US" dirty="0">
              <a:ea typeface="ＭＳ Ｐゴシック" charset="0"/>
            </a:endParaRPr>
          </a:p>
        </p:txBody>
      </p:sp>
      <p:sp>
        <p:nvSpPr>
          <p:cNvPr id="3" name="Content Placeholder 2"/>
          <p:cNvSpPr>
            <a:spLocks noGrp="1"/>
          </p:cNvSpPr>
          <p:nvPr>
            <p:ph idx="1"/>
          </p:nvPr>
        </p:nvSpPr>
        <p:spPr/>
        <p:txBody>
          <a:bodyPr/>
          <a:lstStyle/>
          <a:p>
            <a:pPr>
              <a:defRPr/>
            </a:pPr>
            <a:r>
              <a:rPr lang="en-US" dirty="0" smtClean="0">
                <a:ea typeface="ＭＳ Ｐゴシック" charset="0"/>
              </a:rPr>
              <a:t>At a conference:</a:t>
            </a:r>
          </a:p>
          <a:p>
            <a:pPr lvl="1">
              <a:defRPr/>
            </a:pPr>
            <a:r>
              <a:rPr lang="en-US" dirty="0" smtClean="0">
                <a:ea typeface="ＭＳ Ｐゴシック" charset="0"/>
              </a:rPr>
              <a:t>Complementary to your paper, </a:t>
            </a:r>
            <a:r>
              <a:rPr lang="en-US" b="1" dirty="0" smtClean="0">
                <a:ea typeface="ＭＳ Ｐゴシック" charset="0"/>
              </a:rPr>
              <a:t>not </a:t>
            </a:r>
            <a:r>
              <a:rPr lang="en-US" dirty="0" smtClean="0">
                <a:ea typeface="ＭＳ Ｐゴシック" charset="0"/>
              </a:rPr>
              <a:t>a rework of your whole paper</a:t>
            </a:r>
          </a:p>
          <a:p>
            <a:pPr lvl="1">
              <a:defRPr/>
            </a:pPr>
            <a:r>
              <a:rPr lang="en-US" dirty="0" smtClean="0">
                <a:ea typeface="ＭＳ Ｐゴシック" charset="0"/>
              </a:rPr>
              <a:t>Encourage people to read the paper</a:t>
            </a:r>
          </a:p>
          <a:p>
            <a:pPr>
              <a:defRPr/>
            </a:pPr>
            <a:r>
              <a:rPr lang="en-US" dirty="0" smtClean="0">
                <a:ea typeface="ＭＳ Ｐゴシック" charset="0"/>
              </a:rPr>
              <a:t>At examinations:</a:t>
            </a:r>
          </a:p>
          <a:p>
            <a:pPr lvl="1">
              <a:defRPr/>
            </a:pPr>
            <a:r>
              <a:rPr lang="en-US" dirty="0" smtClean="0">
                <a:ea typeface="ＭＳ Ｐゴシック" charset="0"/>
              </a:rPr>
              <a:t>Proof that you can explain your work and answer questions</a:t>
            </a:r>
          </a:p>
          <a:p>
            <a:pPr lvl="1">
              <a:defRPr/>
            </a:pPr>
            <a:r>
              <a:rPr lang="en-US" dirty="0" smtClean="0">
                <a:ea typeface="ＭＳ Ｐゴシック" charset="0"/>
              </a:rPr>
              <a:t>Telling the story of your work</a:t>
            </a:r>
          </a:p>
          <a:p>
            <a:pPr lvl="1">
              <a:defRPr/>
            </a:pPr>
            <a:endParaRPr lang="en-US" dirty="0" smtClean="0">
              <a:ea typeface="ＭＳ Ｐゴシック" charset="0"/>
            </a:endParaRPr>
          </a:p>
          <a:p>
            <a:pPr lvl="1">
              <a:defRPr/>
            </a:pPr>
            <a:endParaRPr lang="en-US" dirty="0">
              <a:ea typeface="ＭＳ Ｐゴシック" charset="0"/>
            </a:endParaRPr>
          </a:p>
        </p:txBody>
      </p:sp>
      <p:sp>
        <p:nvSpPr>
          <p:cNvPr id="6148" name="Slide Number Placeholder 3"/>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BC29BE9F-90F0-4D43-B1B1-13420876A8FD}" type="slidenum">
              <a:rPr lang="en-US" sz="1400">
                <a:latin typeface="Tahoma" pitchFamily="34" charset="0"/>
              </a:rPr>
              <a:pPr/>
              <a:t>4</a:t>
            </a:fld>
            <a:endParaRPr lang="en-US" sz="1400">
              <a:latin typeface="Tahoma"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3CF64DCC-464A-45B2-8A05-31AF066A8AAD}" type="slidenum">
              <a:rPr lang="en-US" sz="1400">
                <a:latin typeface="Tahoma" pitchFamily="34" charset="0"/>
              </a:rPr>
              <a:pPr/>
              <a:t>40</a:t>
            </a:fld>
            <a:endParaRPr lang="en-US" sz="1400">
              <a:latin typeface="Tahoma" pitchFamily="34" charset="0"/>
            </a:endParaRPr>
          </a:p>
        </p:txBody>
      </p:sp>
      <p:sp>
        <p:nvSpPr>
          <p:cNvPr id="40963" name="Rectangle 2"/>
          <p:cNvSpPr>
            <a:spLocks noGrp="1" noChangeArrowheads="1"/>
          </p:cNvSpPr>
          <p:nvPr>
            <p:ph type="title"/>
          </p:nvPr>
        </p:nvSpPr>
        <p:spPr/>
        <p:txBody>
          <a:bodyPr/>
          <a:lstStyle/>
          <a:p>
            <a:pPr eaLnBrk="1" hangingPunct="1">
              <a:defRPr/>
            </a:pPr>
            <a:r>
              <a:rPr lang="en-US">
                <a:ea typeface="ＭＳ Ｐゴシック" charset="0"/>
              </a:rPr>
              <a:t>The Art of Suspense</a:t>
            </a:r>
          </a:p>
        </p:txBody>
      </p:sp>
      <p:sp>
        <p:nvSpPr>
          <p:cNvPr id="40964" name="Rectangle 3"/>
          <p:cNvSpPr>
            <a:spLocks noGrp="1" noChangeArrowheads="1"/>
          </p:cNvSpPr>
          <p:nvPr>
            <p:ph type="body" idx="1"/>
          </p:nvPr>
        </p:nvSpPr>
        <p:spPr/>
        <p:txBody>
          <a:bodyPr/>
          <a:lstStyle/>
          <a:p>
            <a:pPr eaLnBrk="1" hangingPunct="1">
              <a:defRPr/>
            </a:pPr>
            <a:r>
              <a:rPr lang="en-US" smtClean="0"/>
              <a:t>Don</a:t>
            </a:r>
            <a:r>
              <a:rPr lang="ja-JP" altLang="en-US" smtClean="0"/>
              <a:t>’</a:t>
            </a:r>
            <a:r>
              <a:rPr lang="en-US" altLang="ja-JP" smtClean="0"/>
              <a:t>t</a:t>
            </a:r>
          </a:p>
          <a:p>
            <a:pPr eaLnBrk="1" hangingPunct="1">
              <a:defRPr/>
            </a:pPr>
            <a:r>
              <a:rPr lang="en-US" smtClean="0"/>
              <a:t>Be</a:t>
            </a:r>
          </a:p>
          <a:p>
            <a:pPr eaLnBrk="1" hangingPunct="1">
              <a:defRPr/>
            </a:pPr>
            <a:r>
              <a:rPr lang="en-US" smtClean="0"/>
              <a:t>A</a:t>
            </a:r>
          </a:p>
          <a:p>
            <a:pPr eaLnBrk="1" hangingPunct="1">
              <a:defRPr/>
            </a:pPr>
            <a:r>
              <a:rPr lang="en-US" smtClean="0"/>
              <a:t>Tease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567494E6-2279-42AB-B5B2-8659194C3A8C}" type="slidenum">
              <a:rPr lang="en-US" sz="1400">
                <a:latin typeface="Tahoma" pitchFamily="34" charset="0"/>
              </a:rPr>
              <a:pPr/>
              <a:t>41</a:t>
            </a:fld>
            <a:endParaRPr lang="en-US" sz="1400">
              <a:latin typeface="Tahoma" pitchFamily="34" charset="0"/>
            </a:endParaRPr>
          </a:p>
        </p:txBody>
      </p:sp>
      <p:sp>
        <p:nvSpPr>
          <p:cNvPr id="41987" name="Rectangle 2"/>
          <p:cNvSpPr>
            <a:spLocks noGrp="1" noChangeArrowheads="1"/>
          </p:cNvSpPr>
          <p:nvPr>
            <p:ph type="title"/>
          </p:nvPr>
        </p:nvSpPr>
        <p:spPr/>
        <p:txBody>
          <a:bodyPr/>
          <a:lstStyle/>
          <a:p>
            <a:pPr eaLnBrk="1" hangingPunct="1">
              <a:defRPr/>
            </a:pPr>
            <a:r>
              <a:rPr lang="en-US">
                <a:ea typeface="ＭＳ Ｐゴシック" charset="0"/>
              </a:rPr>
              <a:t>Anticipatory Lecturing</a:t>
            </a:r>
          </a:p>
        </p:txBody>
      </p:sp>
      <p:sp>
        <p:nvSpPr>
          <p:cNvPr id="41988" name="Rectangle 3"/>
          <p:cNvSpPr>
            <a:spLocks noGrp="1" noChangeArrowheads="1"/>
          </p:cNvSpPr>
          <p:nvPr>
            <p:ph type="body" idx="1"/>
          </p:nvPr>
        </p:nvSpPr>
        <p:spPr/>
        <p:txBody>
          <a:bodyPr/>
          <a:lstStyle/>
          <a:p>
            <a:pPr eaLnBrk="1" hangingPunct="1">
              <a:defRPr/>
            </a:pPr>
            <a:r>
              <a:rPr lang="en-US" smtClean="0"/>
              <a:t>Don</a:t>
            </a:r>
            <a:r>
              <a:rPr lang="ja-JP" altLang="en-US" smtClean="0"/>
              <a:t>’</a:t>
            </a:r>
            <a:r>
              <a:rPr lang="en-US" altLang="ja-JP" smtClean="0"/>
              <a:t>t Be A Tease</a:t>
            </a:r>
          </a:p>
          <a:p>
            <a:pPr eaLnBrk="1" hangingPunct="1">
              <a:defRPr/>
            </a:pPr>
            <a:endParaRPr lang="en-US" smtClean="0"/>
          </a:p>
          <a:p>
            <a:pPr eaLnBrk="1" hangingPunct="1">
              <a:defRPr/>
            </a:pPr>
            <a:r>
              <a:rPr lang="en-US" smtClean="0"/>
              <a:t>Let the audience think at their own pace</a:t>
            </a:r>
          </a:p>
          <a:p>
            <a:pPr eaLnBrk="1" hangingPunct="1">
              <a:defRPr/>
            </a:pPr>
            <a:endParaRPr lang="en-US" smtClean="0"/>
          </a:p>
          <a:p>
            <a:pPr eaLnBrk="1" hangingPunct="1">
              <a:defRPr/>
            </a:pPr>
            <a:r>
              <a:rPr lang="en-US" smtClean="0"/>
              <a:t>It only provides benefit if there</a:t>
            </a:r>
            <a:r>
              <a:rPr lang="ja-JP" altLang="en-US" smtClean="0"/>
              <a:t>’</a:t>
            </a:r>
            <a:r>
              <a:rPr lang="en-US" altLang="ja-JP" smtClean="0"/>
              <a:t>s a </a:t>
            </a:r>
            <a:r>
              <a:rPr lang="ja-JP" altLang="en-US" smtClean="0"/>
              <a:t>“</a:t>
            </a:r>
            <a:r>
              <a:rPr lang="en-US" altLang="ja-JP" smtClean="0"/>
              <a:t>surprise</a:t>
            </a:r>
            <a:r>
              <a:rPr lang="ja-JP" altLang="en-US" smtClean="0"/>
              <a:t>”</a:t>
            </a:r>
            <a:r>
              <a:rPr lang="en-US" altLang="ja-JP" smtClean="0"/>
              <a:t> result</a:t>
            </a:r>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0CB8E77F-4F43-4339-9EBE-559AF4F72403}" type="slidenum">
              <a:rPr lang="en-US" sz="1400">
                <a:latin typeface="Tahoma" pitchFamily="34" charset="0"/>
              </a:rPr>
              <a:pPr/>
              <a:t>42</a:t>
            </a:fld>
            <a:endParaRPr lang="en-US" sz="1400">
              <a:latin typeface="Tahoma" pitchFamily="34" charset="0"/>
            </a:endParaRPr>
          </a:p>
        </p:txBody>
      </p:sp>
      <p:sp>
        <p:nvSpPr>
          <p:cNvPr id="43011" name="Rectangle 2"/>
          <p:cNvSpPr>
            <a:spLocks noGrp="1" noChangeArrowheads="1"/>
          </p:cNvSpPr>
          <p:nvPr>
            <p:ph type="title"/>
          </p:nvPr>
        </p:nvSpPr>
        <p:spPr/>
        <p:txBody>
          <a:bodyPr/>
          <a:lstStyle/>
          <a:p>
            <a:pPr eaLnBrk="1" hangingPunct="1">
              <a:defRPr/>
            </a:pPr>
            <a:r>
              <a:rPr lang="en-US">
                <a:ea typeface="ＭＳ Ｐゴシック" charset="0"/>
              </a:rPr>
              <a:t>Mommy, my eyes are burning!</a:t>
            </a:r>
          </a:p>
        </p:txBody>
      </p:sp>
      <p:sp>
        <p:nvSpPr>
          <p:cNvPr id="43012" name="Rectangle 3"/>
          <p:cNvSpPr>
            <a:spLocks noGrp="1" noChangeArrowheads="1"/>
          </p:cNvSpPr>
          <p:nvPr>
            <p:ph type="body" idx="1"/>
          </p:nvPr>
        </p:nvSpPr>
        <p:spPr/>
        <p:txBody>
          <a:bodyPr/>
          <a:lstStyle/>
          <a:p>
            <a:pPr eaLnBrk="1" hangingPunct="1">
              <a:defRPr/>
            </a:pPr>
            <a:r>
              <a:rPr lang="en-US">
                <a:ea typeface="ＭＳ Ｐゴシック" charset="0"/>
              </a:rPr>
              <a:t>Can you look at this for 45 minutes?</a:t>
            </a:r>
          </a:p>
          <a:p>
            <a:pPr eaLnBrk="1" hangingPunct="1">
              <a:defRPr/>
            </a:pPr>
            <a:r>
              <a:rPr lang="en-US">
                <a:solidFill>
                  <a:srgbClr val="FF00F9"/>
                </a:solidFill>
                <a:ea typeface="ＭＳ Ｐゴシック" charset="0"/>
              </a:rPr>
              <a:t>Colors look different on every LCD projector</a:t>
            </a:r>
            <a:endParaRPr lang="en-US">
              <a:ea typeface="ＭＳ Ｐゴシック" charset="0"/>
            </a:endParaRPr>
          </a:p>
          <a:p>
            <a:pPr eaLnBrk="1" hangingPunct="1">
              <a:defRPr/>
            </a:pPr>
            <a:r>
              <a:rPr lang="en-US">
                <a:ea typeface="ＭＳ Ｐゴシック" charset="0"/>
              </a:rPr>
              <a:t>Colors look different between transparencies and projector</a:t>
            </a:r>
          </a:p>
          <a:p>
            <a:pPr eaLnBrk="1" hangingPunct="1">
              <a:defRPr/>
            </a:pPr>
            <a:endParaRPr lang="en-US">
              <a:ea typeface="ＭＳ Ｐゴシック" charset="0"/>
            </a:endParaRPr>
          </a:p>
          <a:p>
            <a:pPr eaLnBrk="1" hangingPunct="1">
              <a:defRPr/>
            </a:pPr>
            <a:r>
              <a:rPr lang="en-US">
                <a:solidFill>
                  <a:srgbClr val="FFFFFF"/>
                </a:solidFill>
                <a:ea typeface="ＭＳ Ｐゴシック" charset="0"/>
              </a:rPr>
              <a:t>Side note: if printing slides, may want to choose white background to save ink!</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5B7AC1F8-056D-4D97-A493-8A54017A7D55}" type="slidenum">
              <a:rPr lang="en-US" sz="1400">
                <a:latin typeface="Tahoma" pitchFamily="34" charset="0"/>
              </a:rPr>
              <a:pPr/>
              <a:t>43</a:t>
            </a:fld>
            <a:endParaRPr lang="en-US" sz="1400">
              <a:latin typeface="Tahoma" pitchFamily="34" charset="0"/>
            </a:endParaRPr>
          </a:p>
        </p:txBody>
      </p:sp>
      <p:sp>
        <p:nvSpPr>
          <p:cNvPr id="44035" name="Rectangle 2"/>
          <p:cNvSpPr>
            <a:spLocks noGrp="1" noChangeArrowheads="1"/>
          </p:cNvSpPr>
          <p:nvPr>
            <p:ph type="title"/>
          </p:nvPr>
        </p:nvSpPr>
        <p:spPr/>
        <p:txBody>
          <a:bodyPr/>
          <a:lstStyle/>
          <a:p>
            <a:pPr eaLnBrk="1" hangingPunct="1">
              <a:defRPr/>
            </a:pPr>
            <a:r>
              <a:rPr lang="en-US">
                <a:ea typeface="ＭＳ Ｐゴシック" charset="0"/>
              </a:rPr>
              <a:t>I See A Ghost</a:t>
            </a:r>
          </a:p>
        </p:txBody>
      </p:sp>
      <p:sp>
        <p:nvSpPr>
          <p:cNvPr id="44036" name="Rectangle 3"/>
          <p:cNvSpPr>
            <a:spLocks noGrp="1" noChangeArrowheads="1"/>
          </p:cNvSpPr>
          <p:nvPr>
            <p:ph type="body" idx="1"/>
          </p:nvPr>
        </p:nvSpPr>
        <p:spPr/>
        <p:txBody>
          <a:bodyPr/>
          <a:lstStyle/>
          <a:p>
            <a:pPr eaLnBrk="1" hangingPunct="1">
              <a:defRPr/>
            </a:pPr>
            <a:r>
              <a:rPr lang="en-US">
                <a:ea typeface="ＭＳ Ｐゴシック" charset="0"/>
              </a:rPr>
              <a:t>More contrast on monitor than projector</a:t>
            </a:r>
          </a:p>
          <a:p>
            <a:pPr eaLnBrk="1" hangingPunct="1">
              <a:defRPr/>
            </a:pPr>
            <a:r>
              <a:rPr lang="en-US">
                <a:ea typeface="ＭＳ Ｐゴシック" charset="0"/>
              </a:rPr>
              <a:t>Different projectors == different results</a:t>
            </a:r>
          </a:p>
          <a:p>
            <a:pPr eaLnBrk="1" hangingPunct="1">
              <a:defRPr/>
            </a:pPr>
            <a:r>
              <a:rPr lang="en-US">
                <a:ea typeface="ＭＳ Ｐゴシック" charset="0"/>
              </a:rPr>
              <a:t>Colors to avoid with white are: </a:t>
            </a:r>
          </a:p>
          <a:p>
            <a:pPr lvl="1" eaLnBrk="1" hangingPunct="1">
              <a:defRPr/>
            </a:pPr>
            <a:r>
              <a:rPr lang="en-US">
                <a:solidFill>
                  <a:srgbClr val="CCFFCC"/>
                </a:solidFill>
                <a:ea typeface="ＭＳ Ｐゴシック" charset="0"/>
              </a:rPr>
              <a:t>Light Green</a:t>
            </a:r>
          </a:p>
          <a:p>
            <a:pPr lvl="1" eaLnBrk="1" hangingPunct="1">
              <a:defRPr/>
            </a:pPr>
            <a:r>
              <a:rPr lang="en-US">
                <a:solidFill>
                  <a:srgbClr val="CCECFF"/>
                </a:solidFill>
                <a:ea typeface="ＭＳ Ｐゴシック" charset="0"/>
              </a:rPr>
              <a:t>Light Blue</a:t>
            </a:r>
          </a:p>
          <a:p>
            <a:pPr lvl="1" eaLnBrk="1" hangingPunct="1">
              <a:defRPr/>
            </a:pPr>
            <a:r>
              <a:rPr lang="en-US">
                <a:solidFill>
                  <a:srgbClr val="FFFF99"/>
                </a:solidFill>
                <a:ea typeface="ＭＳ Ｐゴシック" charset="0"/>
              </a:rPr>
              <a:t>Pale Yellow</a:t>
            </a:r>
          </a:p>
          <a:p>
            <a:pPr eaLnBrk="1" hangingPunct="1">
              <a:defRPr/>
            </a:pPr>
            <a:endParaRPr lang="en-US">
              <a:solidFill>
                <a:srgbClr val="FFFF99"/>
              </a:solidFill>
              <a:ea typeface="ＭＳ Ｐゴシック" charset="0"/>
            </a:endParaRPr>
          </a:p>
          <a:p>
            <a:pPr eaLnBrk="1" hangingPunct="1">
              <a:defRPr/>
            </a:pPr>
            <a:r>
              <a:rPr lang="en-US">
                <a:ea typeface="ＭＳ Ｐゴシック" charset="0"/>
              </a:rPr>
              <a:t>Your slides should have good contrast</a:t>
            </a:r>
          </a:p>
        </p:txBody>
      </p:sp>
      <p:sp>
        <p:nvSpPr>
          <p:cNvPr id="44037" name="Rectangle 4"/>
          <p:cNvSpPr>
            <a:spLocks noChangeArrowheads="1"/>
          </p:cNvSpPr>
          <p:nvPr/>
        </p:nvSpPr>
        <p:spPr bwMode="auto">
          <a:xfrm>
            <a:off x="4724400" y="3429000"/>
            <a:ext cx="3246438" cy="1524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defRPr/>
            </a:pPr>
            <a:r>
              <a:rPr lang="en-US">
                <a:solidFill>
                  <a:schemeClr val="bg1"/>
                </a:solidFill>
              </a:rPr>
              <a:t>Usually can</a:t>
            </a:r>
            <a:r>
              <a:rPr lang="ja-JP" altLang="en-US">
                <a:solidFill>
                  <a:schemeClr val="bg1"/>
                </a:solidFill>
              </a:rPr>
              <a:t>’</a:t>
            </a:r>
            <a:r>
              <a:rPr lang="en-US" altLang="ja-JP">
                <a:solidFill>
                  <a:schemeClr val="bg1"/>
                </a:solidFill>
              </a:rPr>
              <a:t>t read this…</a:t>
            </a:r>
            <a:endParaRPr lang="en-US">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79CE7B44-26EB-4B85-A8A4-6F24DBBCCDF1}" type="slidenum">
              <a:rPr lang="en-US" sz="1400">
                <a:latin typeface="Tahoma" pitchFamily="34" charset="0"/>
              </a:rPr>
              <a:pPr/>
              <a:t>44</a:t>
            </a:fld>
            <a:endParaRPr lang="en-US" sz="1400">
              <a:latin typeface="Tahoma" pitchFamily="34" charset="0"/>
            </a:endParaRPr>
          </a:p>
        </p:txBody>
      </p:sp>
      <p:sp>
        <p:nvSpPr>
          <p:cNvPr id="45059" name="Rectangle 2"/>
          <p:cNvSpPr>
            <a:spLocks noGrp="1" noChangeArrowheads="1"/>
          </p:cNvSpPr>
          <p:nvPr>
            <p:ph type="title"/>
          </p:nvPr>
        </p:nvSpPr>
        <p:spPr/>
        <p:txBody>
          <a:bodyPr/>
          <a:lstStyle/>
          <a:p>
            <a:pPr eaLnBrk="1" hangingPunct="1">
              <a:defRPr/>
            </a:pPr>
            <a:r>
              <a:rPr lang="en-US">
                <a:ea typeface="ＭＳ Ｐゴシック" charset="0"/>
              </a:rPr>
              <a:t>Contrast Guidelines</a:t>
            </a:r>
          </a:p>
        </p:txBody>
      </p:sp>
      <p:sp>
        <p:nvSpPr>
          <p:cNvPr id="45060" name="Rectangle 3"/>
          <p:cNvSpPr>
            <a:spLocks noGrp="1" noChangeArrowheads="1"/>
          </p:cNvSpPr>
          <p:nvPr>
            <p:ph type="body" idx="1"/>
          </p:nvPr>
        </p:nvSpPr>
        <p:spPr/>
        <p:txBody>
          <a:bodyPr/>
          <a:lstStyle/>
          <a:p>
            <a:pPr eaLnBrk="1" hangingPunct="1">
              <a:defRPr/>
            </a:pPr>
            <a:r>
              <a:rPr lang="en-US" smtClean="0"/>
              <a:t>White background, black text is clearest</a:t>
            </a:r>
          </a:p>
          <a:p>
            <a:pPr lvl="1" eaLnBrk="1" hangingPunct="1">
              <a:defRPr/>
            </a:pPr>
            <a:r>
              <a:rPr lang="en-US" smtClean="0"/>
              <a:t>Can use other (dark) text colors…</a:t>
            </a:r>
          </a:p>
          <a:p>
            <a:pPr lvl="1" eaLnBrk="1" hangingPunct="1">
              <a:defRPr/>
            </a:pPr>
            <a:r>
              <a:rPr lang="en-US" smtClean="0"/>
              <a:t>But be careful -- don</a:t>
            </a:r>
            <a:r>
              <a:rPr lang="ja-JP" altLang="en-US" smtClean="0"/>
              <a:t>’</a:t>
            </a:r>
            <a:r>
              <a:rPr lang="en-US" altLang="ja-JP" smtClean="0"/>
              <a:t>t be distracting!</a:t>
            </a:r>
          </a:p>
          <a:p>
            <a:pPr eaLnBrk="1" hangingPunct="1">
              <a:defRPr/>
            </a:pPr>
            <a:r>
              <a:rPr lang="en-US" smtClean="0"/>
              <a:t>Make sure to not use light-on-white or white-on-light</a:t>
            </a:r>
          </a:p>
          <a:p>
            <a:pPr eaLnBrk="1" hangingPunct="1">
              <a:defRPr/>
            </a:pPr>
            <a:r>
              <a:rPr lang="en-US" smtClean="0"/>
              <a:t>Don</a:t>
            </a:r>
            <a:r>
              <a:rPr lang="ja-JP" altLang="en-US" smtClean="0"/>
              <a:t>’</a:t>
            </a:r>
            <a:r>
              <a:rPr lang="en-US" altLang="ja-JP" smtClean="0"/>
              <a:t>t using glaring colors</a:t>
            </a:r>
          </a:p>
          <a:p>
            <a:pPr lvl="1" eaLnBrk="1" hangingPunct="1">
              <a:defRPr/>
            </a:pPr>
            <a:r>
              <a:rPr lang="en-US" smtClean="0"/>
              <a:t>If not an art major, don</a:t>
            </a:r>
            <a:r>
              <a:rPr lang="ja-JP" altLang="en-US" smtClean="0"/>
              <a:t>’</a:t>
            </a:r>
            <a:r>
              <a:rPr lang="en-US" altLang="ja-JP" smtClean="0"/>
              <a:t>t have to get fancy</a:t>
            </a:r>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69BFC241-8657-4442-A3E2-7426FA392F0B}" type="slidenum">
              <a:rPr lang="en-US" sz="1400">
                <a:latin typeface="Tahoma" pitchFamily="34" charset="0"/>
              </a:rPr>
              <a:pPr/>
              <a:t>45</a:t>
            </a:fld>
            <a:endParaRPr lang="en-US" sz="1400">
              <a:latin typeface="Tahoma" pitchFamily="34" charset="0"/>
            </a:endParaRPr>
          </a:p>
        </p:txBody>
      </p:sp>
      <p:sp>
        <p:nvSpPr>
          <p:cNvPr id="46083" name="Rectangle 2"/>
          <p:cNvSpPr>
            <a:spLocks noGrp="1" noChangeArrowheads="1"/>
          </p:cNvSpPr>
          <p:nvPr>
            <p:ph type="title"/>
          </p:nvPr>
        </p:nvSpPr>
        <p:spPr/>
        <p:txBody>
          <a:bodyPr/>
          <a:lstStyle/>
          <a:p>
            <a:pPr eaLnBrk="1" hangingPunct="1">
              <a:defRPr/>
            </a:pPr>
            <a:r>
              <a:rPr lang="en-US">
                <a:ea typeface="ＭＳ Ｐゴシック" charset="0"/>
              </a:rPr>
              <a:t>Equations</a:t>
            </a:r>
          </a:p>
        </p:txBody>
      </p:sp>
      <p:sp>
        <p:nvSpPr>
          <p:cNvPr id="46084" name="Rectangle 3"/>
          <p:cNvSpPr>
            <a:spLocks noGrp="1" noChangeArrowheads="1"/>
          </p:cNvSpPr>
          <p:nvPr>
            <p:ph type="body" idx="1"/>
          </p:nvPr>
        </p:nvSpPr>
        <p:spPr/>
        <p:txBody>
          <a:bodyPr/>
          <a:lstStyle/>
          <a:p>
            <a:pPr eaLnBrk="1" hangingPunct="1">
              <a:defRPr/>
            </a:pPr>
            <a:endParaRPr lang="en-US" smtClean="0"/>
          </a:p>
          <a:p>
            <a:pPr eaLnBrk="1" hangingPunct="1">
              <a:defRPr/>
            </a:pPr>
            <a:endParaRPr lang="en-US" smtClean="0"/>
          </a:p>
          <a:p>
            <a:pPr eaLnBrk="1" hangingPunct="1">
              <a:defRPr/>
            </a:pPr>
            <a:endParaRPr lang="en-US" smtClean="0"/>
          </a:p>
          <a:p>
            <a:pPr eaLnBrk="1" hangingPunct="1">
              <a:defRPr/>
            </a:pPr>
            <a:endParaRPr lang="en-US" smtClean="0"/>
          </a:p>
          <a:p>
            <a:pPr eaLnBrk="1" hangingPunct="1">
              <a:defRPr/>
            </a:pPr>
            <a:endParaRPr lang="en-US" smtClean="0"/>
          </a:p>
          <a:p>
            <a:pPr eaLnBrk="1" hangingPunct="1">
              <a:defRPr/>
            </a:pPr>
            <a:endParaRPr lang="en-US" smtClean="0"/>
          </a:p>
          <a:p>
            <a:pPr eaLnBrk="1" hangingPunct="1">
              <a:defRPr/>
            </a:pPr>
            <a:endParaRPr lang="en-US" smtClean="0"/>
          </a:p>
          <a:p>
            <a:pPr eaLnBrk="1" hangingPunct="1">
              <a:defRPr/>
            </a:pPr>
            <a:r>
              <a:rPr lang="en-US" smtClean="0"/>
              <a:t>Ummm… okay…</a:t>
            </a:r>
          </a:p>
        </p:txBody>
      </p:sp>
      <p:pic>
        <p:nvPicPr>
          <p:cNvPr id="4813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05800" cy="4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91CC08E2-C3BD-48AB-8E98-F41202672F89}" type="slidenum">
              <a:rPr lang="en-US" sz="1400">
                <a:latin typeface="Tahoma" pitchFamily="34" charset="0"/>
              </a:rPr>
              <a:pPr/>
              <a:t>46</a:t>
            </a:fld>
            <a:endParaRPr lang="en-US" sz="1400">
              <a:latin typeface="Tahoma" pitchFamily="34" charset="0"/>
            </a:endParaRPr>
          </a:p>
        </p:txBody>
      </p:sp>
      <p:sp>
        <p:nvSpPr>
          <p:cNvPr id="47107" name="Rectangle 2"/>
          <p:cNvSpPr>
            <a:spLocks noGrp="1" noChangeArrowheads="1"/>
          </p:cNvSpPr>
          <p:nvPr>
            <p:ph type="title"/>
          </p:nvPr>
        </p:nvSpPr>
        <p:spPr/>
        <p:txBody>
          <a:bodyPr/>
          <a:lstStyle/>
          <a:p>
            <a:pPr eaLnBrk="1" hangingPunct="1">
              <a:defRPr/>
            </a:pPr>
            <a:r>
              <a:rPr lang="en-US">
                <a:ea typeface="ＭＳ Ｐゴシック" charset="0"/>
              </a:rPr>
              <a:t>Keep It Simple</a:t>
            </a:r>
          </a:p>
        </p:txBody>
      </p:sp>
      <p:sp>
        <p:nvSpPr>
          <p:cNvPr id="47108" name="Rectangle 3"/>
          <p:cNvSpPr>
            <a:spLocks noGrp="1" noChangeArrowheads="1"/>
          </p:cNvSpPr>
          <p:nvPr>
            <p:ph type="body" idx="1"/>
          </p:nvPr>
        </p:nvSpPr>
        <p:spPr/>
        <p:txBody>
          <a:bodyPr/>
          <a:lstStyle/>
          <a:p>
            <a:pPr eaLnBrk="1" hangingPunct="1">
              <a:defRPr/>
            </a:pPr>
            <a:r>
              <a:rPr lang="en-US" smtClean="0"/>
              <a:t>Do you really need all those equations?</a:t>
            </a:r>
          </a:p>
          <a:p>
            <a:pPr lvl="1" eaLnBrk="1" hangingPunct="1">
              <a:defRPr/>
            </a:pPr>
            <a:r>
              <a:rPr lang="en-US" smtClean="0"/>
              <a:t>This is very instance-dependent!</a:t>
            </a:r>
          </a:p>
          <a:p>
            <a:pPr lvl="1" eaLnBrk="1" hangingPunct="1">
              <a:defRPr/>
            </a:pPr>
            <a:r>
              <a:rPr lang="en-US" smtClean="0"/>
              <a:t>Depends on what you</a:t>
            </a:r>
            <a:r>
              <a:rPr lang="ja-JP" altLang="en-US" smtClean="0"/>
              <a:t>’</a:t>
            </a:r>
            <a:r>
              <a:rPr lang="en-US" altLang="ja-JP" smtClean="0"/>
              <a:t>re discussing</a:t>
            </a:r>
          </a:p>
          <a:p>
            <a:pPr lvl="1" eaLnBrk="1" hangingPunct="1">
              <a:defRPr/>
            </a:pPr>
            <a:r>
              <a:rPr lang="en-US" smtClean="0"/>
              <a:t>Depends on your audience</a:t>
            </a:r>
          </a:p>
          <a:p>
            <a:pPr eaLnBrk="1" hangingPunct="1">
              <a:defRPr/>
            </a:pPr>
            <a:r>
              <a:rPr lang="en-US" smtClean="0"/>
              <a:t>Sometimes you may need them</a:t>
            </a:r>
          </a:p>
          <a:p>
            <a:pPr lvl="1" eaLnBrk="1" hangingPunct="1">
              <a:defRPr/>
            </a:pPr>
            <a:r>
              <a:rPr lang="en-US" u="sng" smtClean="0"/>
              <a:t>Explain</a:t>
            </a:r>
            <a:r>
              <a:rPr lang="en-US" smtClean="0"/>
              <a:t> the variables and what they mean</a:t>
            </a:r>
          </a:p>
          <a:p>
            <a:pPr lvl="1" eaLnBrk="1" hangingPunct="1">
              <a:defRPr/>
            </a:pPr>
            <a:r>
              <a:rPr lang="en-US" smtClean="0"/>
              <a:t>Give a </a:t>
            </a:r>
            <a:r>
              <a:rPr lang="ja-JP" altLang="en-US" smtClean="0"/>
              <a:t>“</a:t>
            </a:r>
            <a:r>
              <a:rPr lang="en-US" altLang="ja-JP" smtClean="0"/>
              <a:t>plain-text</a:t>
            </a:r>
            <a:r>
              <a:rPr lang="ja-JP" altLang="en-US" smtClean="0"/>
              <a:t>”</a:t>
            </a:r>
            <a:r>
              <a:rPr lang="en-US" altLang="ja-JP" smtClean="0"/>
              <a:t> description of it</a:t>
            </a:r>
          </a:p>
          <a:p>
            <a:pPr eaLnBrk="1" hangingPunct="1">
              <a:defRPr/>
            </a:pPr>
            <a:r>
              <a:rPr lang="en-US" smtClean="0"/>
              <a:t>If you don</a:t>
            </a:r>
            <a:r>
              <a:rPr lang="ja-JP" altLang="en-US" smtClean="0"/>
              <a:t>’</a:t>
            </a:r>
            <a:r>
              <a:rPr lang="en-US" altLang="ja-JP" smtClean="0"/>
              <a:t>t need them, don</a:t>
            </a:r>
            <a:r>
              <a:rPr lang="ja-JP" altLang="en-US" smtClean="0"/>
              <a:t>’</a:t>
            </a:r>
            <a:r>
              <a:rPr lang="en-US" altLang="ja-JP" smtClean="0"/>
              <a:t>t use them!</a:t>
            </a:r>
          </a:p>
          <a:p>
            <a:pPr eaLnBrk="1" hangingPunct="1">
              <a:buFontTx/>
              <a:buNone/>
              <a:defRPr/>
            </a:pPr>
            <a:endParaRPr lang="en-US" smtClean="0"/>
          </a:p>
        </p:txBody>
      </p:sp>
      <p:sp>
        <p:nvSpPr>
          <p:cNvPr id="2" name="TextBox 1"/>
          <p:cNvSpPr txBox="1"/>
          <p:nvPr/>
        </p:nvSpPr>
        <p:spPr>
          <a:xfrm>
            <a:off x="3429000" y="5867400"/>
            <a:ext cx="5127625" cy="461963"/>
          </a:xfrm>
          <a:prstGeom prst="rect">
            <a:avLst/>
          </a:prstGeom>
          <a:noFill/>
        </p:spPr>
        <p:txBody>
          <a:bodyPr wrap="none">
            <a:spAutoFit/>
          </a:bodyPr>
          <a:lstStyle/>
          <a:p>
            <a:pPr>
              <a:defRPr/>
            </a:pPr>
            <a:r>
              <a:rPr lang="en-US" dirty="0">
                <a:solidFill>
                  <a:srgbClr val="FF0000"/>
                </a:solidFill>
                <a:latin typeface="+mn-lt"/>
                <a:ea typeface="ＭＳ Ｐゴシック" charset="0"/>
              </a:rPr>
              <a:t>Send them to your paper for details!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9E93195E-6A40-40C6-9625-510CA25A1063}" type="slidenum">
              <a:rPr lang="en-US" sz="1400">
                <a:latin typeface="Tahoma" pitchFamily="34" charset="0"/>
              </a:rPr>
              <a:pPr/>
              <a:t>47</a:t>
            </a:fld>
            <a:endParaRPr lang="en-US" sz="1400">
              <a:latin typeface="Tahoma" pitchFamily="34" charset="0"/>
            </a:endParaRPr>
          </a:p>
        </p:txBody>
      </p:sp>
      <p:sp>
        <p:nvSpPr>
          <p:cNvPr id="48131" name="Rectangle 2"/>
          <p:cNvSpPr>
            <a:spLocks noGrp="1" noChangeArrowheads="1"/>
          </p:cNvSpPr>
          <p:nvPr>
            <p:ph type="title"/>
          </p:nvPr>
        </p:nvSpPr>
        <p:spPr/>
        <p:txBody>
          <a:bodyPr/>
          <a:lstStyle/>
          <a:p>
            <a:pPr eaLnBrk="1" hangingPunct="1">
              <a:defRPr/>
            </a:pPr>
            <a:r>
              <a:rPr lang="en-US">
                <a:ea typeface="ＭＳ Ｐゴシック" charset="0"/>
              </a:rPr>
              <a:t>Use Simple Examples</a:t>
            </a:r>
          </a:p>
        </p:txBody>
      </p:sp>
      <p:sp>
        <p:nvSpPr>
          <p:cNvPr id="48132" name="Rectangle 83"/>
          <p:cNvSpPr>
            <a:spLocks noGrp="1" noChangeArrowheads="1"/>
          </p:cNvSpPr>
          <p:nvPr>
            <p:ph type="body" idx="1"/>
          </p:nvPr>
        </p:nvSpPr>
        <p:spPr/>
        <p:txBody>
          <a:bodyPr/>
          <a:lstStyle/>
          <a:p>
            <a:pPr eaLnBrk="1" hangingPunct="1">
              <a:defRPr/>
            </a:pPr>
            <a:r>
              <a:rPr lang="en-US" smtClean="0"/>
              <a:t>This isn</a:t>
            </a:r>
            <a:r>
              <a:rPr lang="ja-JP" altLang="en-US" smtClean="0"/>
              <a:t>’</a:t>
            </a:r>
            <a:r>
              <a:rPr lang="en-US" altLang="ja-JP" smtClean="0"/>
              <a:t>t one.  It doesn</a:t>
            </a:r>
            <a:r>
              <a:rPr lang="ja-JP" altLang="en-US" smtClean="0"/>
              <a:t>’</a:t>
            </a:r>
            <a:r>
              <a:rPr lang="en-US" altLang="ja-JP" smtClean="0"/>
              <a:t>t help.</a:t>
            </a:r>
            <a:endParaRPr lang="en-US" smtClean="0"/>
          </a:p>
        </p:txBody>
      </p:sp>
      <p:sp>
        <p:nvSpPr>
          <p:cNvPr id="48133" name="Line 84"/>
          <p:cNvSpPr>
            <a:spLocks noChangeShapeType="1"/>
          </p:cNvSpPr>
          <p:nvPr/>
        </p:nvSpPr>
        <p:spPr bwMode="auto">
          <a:xfrm flipV="1">
            <a:off x="1066800" y="51562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34" name="Line 85"/>
          <p:cNvSpPr>
            <a:spLocks noChangeShapeType="1"/>
          </p:cNvSpPr>
          <p:nvPr/>
        </p:nvSpPr>
        <p:spPr bwMode="auto">
          <a:xfrm>
            <a:off x="1143000" y="5689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35" name="Line 86"/>
          <p:cNvSpPr>
            <a:spLocks noChangeShapeType="1"/>
          </p:cNvSpPr>
          <p:nvPr/>
        </p:nvSpPr>
        <p:spPr bwMode="auto">
          <a:xfrm flipH="1" flipV="1">
            <a:off x="762000" y="492760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36" name="Line 87"/>
          <p:cNvSpPr>
            <a:spLocks noChangeShapeType="1"/>
          </p:cNvSpPr>
          <p:nvPr/>
        </p:nvSpPr>
        <p:spPr bwMode="auto">
          <a:xfrm>
            <a:off x="609600" y="43942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37" name="Line 88"/>
          <p:cNvSpPr>
            <a:spLocks noChangeShapeType="1"/>
          </p:cNvSpPr>
          <p:nvPr/>
        </p:nvSpPr>
        <p:spPr bwMode="auto">
          <a:xfrm flipV="1">
            <a:off x="685800" y="40132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38" name="Line 89"/>
          <p:cNvSpPr>
            <a:spLocks noChangeShapeType="1"/>
          </p:cNvSpPr>
          <p:nvPr/>
        </p:nvSpPr>
        <p:spPr bwMode="auto">
          <a:xfrm>
            <a:off x="838200" y="29464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39" name="Line 90"/>
          <p:cNvSpPr>
            <a:spLocks noChangeShapeType="1"/>
          </p:cNvSpPr>
          <p:nvPr/>
        </p:nvSpPr>
        <p:spPr bwMode="auto">
          <a:xfrm flipH="1">
            <a:off x="1066800" y="3403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40" name="Line 92"/>
          <p:cNvSpPr>
            <a:spLocks noChangeShapeType="1"/>
          </p:cNvSpPr>
          <p:nvPr/>
        </p:nvSpPr>
        <p:spPr bwMode="auto">
          <a:xfrm>
            <a:off x="685800" y="4851400"/>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41" name="Line 93"/>
          <p:cNvSpPr>
            <a:spLocks noChangeShapeType="1"/>
          </p:cNvSpPr>
          <p:nvPr/>
        </p:nvSpPr>
        <p:spPr bwMode="auto">
          <a:xfrm flipV="1">
            <a:off x="685800" y="41656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42" name="Line 94"/>
          <p:cNvSpPr>
            <a:spLocks noChangeShapeType="1"/>
          </p:cNvSpPr>
          <p:nvPr/>
        </p:nvSpPr>
        <p:spPr bwMode="auto">
          <a:xfrm>
            <a:off x="990600" y="3937000"/>
            <a:ext cx="381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43" name="Line 95"/>
          <p:cNvSpPr>
            <a:spLocks noChangeShapeType="1"/>
          </p:cNvSpPr>
          <p:nvPr/>
        </p:nvSpPr>
        <p:spPr bwMode="auto">
          <a:xfrm>
            <a:off x="1219200" y="33274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44" name="Line 96"/>
          <p:cNvSpPr>
            <a:spLocks noChangeShapeType="1"/>
          </p:cNvSpPr>
          <p:nvPr/>
        </p:nvSpPr>
        <p:spPr bwMode="auto">
          <a:xfrm>
            <a:off x="1905000" y="3479800"/>
            <a:ext cx="152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45" name="Line 97"/>
          <p:cNvSpPr>
            <a:spLocks noChangeShapeType="1"/>
          </p:cNvSpPr>
          <p:nvPr/>
        </p:nvSpPr>
        <p:spPr bwMode="auto">
          <a:xfrm flipV="1">
            <a:off x="1600200" y="38608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46" name="Line 98"/>
          <p:cNvSpPr>
            <a:spLocks noChangeShapeType="1"/>
          </p:cNvSpPr>
          <p:nvPr/>
        </p:nvSpPr>
        <p:spPr bwMode="auto">
          <a:xfrm>
            <a:off x="1143000" y="3403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47" name="Line 99"/>
          <p:cNvSpPr>
            <a:spLocks noChangeShapeType="1"/>
          </p:cNvSpPr>
          <p:nvPr/>
        </p:nvSpPr>
        <p:spPr bwMode="auto">
          <a:xfrm>
            <a:off x="1371600" y="26416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48" name="Line 100"/>
          <p:cNvSpPr>
            <a:spLocks noChangeShapeType="1"/>
          </p:cNvSpPr>
          <p:nvPr/>
        </p:nvSpPr>
        <p:spPr bwMode="auto">
          <a:xfrm flipH="1">
            <a:off x="1905000" y="29464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49" name="Line 101"/>
          <p:cNvSpPr>
            <a:spLocks noChangeShapeType="1"/>
          </p:cNvSpPr>
          <p:nvPr/>
        </p:nvSpPr>
        <p:spPr bwMode="auto">
          <a:xfrm flipV="1">
            <a:off x="2133600" y="2717800"/>
            <a:ext cx="533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50" name="Line 102"/>
          <p:cNvSpPr>
            <a:spLocks noChangeShapeType="1"/>
          </p:cNvSpPr>
          <p:nvPr/>
        </p:nvSpPr>
        <p:spPr bwMode="auto">
          <a:xfrm>
            <a:off x="2743200" y="271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51" name="Line 103"/>
          <p:cNvSpPr>
            <a:spLocks noChangeShapeType="1"/>
          </p:cNvSpPr>
          <p:nvPr/>
        </p:nvSpPr>
        <p:spPr bwMode="auto">
          <a:xfrm>
            <a:off x="2819400" y="3251200"/>
            <a:ext cx="533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52" name="Line 104"/>
          <p:cNvSpPr>
            <a:spLocks noChangeShapeType="1"/>
          </p:cNvSpPr>
          <p:nvPr/>
        </p:nvSpPr>
        <p:spPr bwMode="auto">
          <a:xfrm flipH="1" flipV="1">
            <a:off x="3200400" y="25654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53" name="Line 105"/>
          <p:cNvSpPr>
            <a:spLocks noChangeShapeType="1"/>
          </p:cNvSpPr>
          <p:nvPr/>
        </p:nvSpPr>
        <p:spPr bwMode="auto">
          <a:xfrm flipV="1">
            <a:off x="3352800" y="2717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54" name="Line 106"/>
          <p:cNvSpPr>
            <a:spLocks noChangeShapeType="1"/>
          </p:cNvSpPr>
          <p:nvPr/>
        </p:nvSpPr>
        <p:spPr bwMode="auto">
          <a:xfrm flipV="1">
            <a:off x="3124200" y="34036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55" name="Line 107"/>
          <p:cNvSpPr>
            <a:spLocks noChangeShapeType="1"/>
          </p:cNvSpPr>
          <p:nvPr/>
        </p:nvSpPr>
        <p:spPr bwMode="auto">
          <a:xfrm flipH="1" flipV="1">
            <a:off x="2286000" y="3860800"/>
            <a:ext cx="838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56" name="Line 108"/>
          <p:cNvSpPr>
            <a:spLocks noChangeShapeType="1"/>
          </p:cNvSpPr>
          <p:nvPr/>
        </p:nvSpPr>
        <p:spPr bwMode="auto">
          <a:xfrm flipH="1" flipV="1">
            <a:off x="2209800" y="3860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57" name="Line 109"/>
          <p:cNvSpPr>
            <a:spLocks noChangeShapeType="1"/>
          </p:cNvSpPr>
          <p:nvPr/>
        </p:nvSpPr>
        <p:spPr bwMode="auto">
          <a:xfrm flipH="1" flipV="1">
            <a:off x="1981200" y="34036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58" name="Line 110"/>
          <p:cNvSpPr>
            <a:spLocks noChangeShapeType="1"/>
          </p:cNvSpPr>
          <p:nvPr/>
        </p:nvSpPr>
        <p:spPr bwMode="auto">
          <a:xfrm>
            <a:off x="2209800" y="462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59" name="Line 111"/>
          <p:cNvSpPr>
            <a:spLocks noChangeShapeType="1"/>
          </p:cNvSpPr>
          <p:nvPr/>
        </p:nvSpPr>
        <p:spPr bwMode="auto">
          <a:xfrm>
            <a:off x="1371600" y="5156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60" name="Line 112"/>
          <p:cNvSpPr>
            <a:spLocks noChangeShapeType="1"/>
          </p:cNvSpPr>
          <p:nvPr/>
        </p:nvSpPr>
        <p:spPr bwMode="auto">
          <a:xfrm>
            <a:off x="1981200" y="5765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61" name="Line 113"/>
          <p:cNvSpPr>
            <a:spLocks noChangeShapeType="1"/>
          </p:cNvSpPr>
          <p:nvPr/>
        </p:nvSpPr>
        <p:spPr bwMode="auto">
          <a:xfrm>
            <a:off x="2286000" y="5156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62" name="Line 114"/>
          <p:cNvSpPr>
            <a:spLocks noChangeShapeType="1"/>
          </p:cNvSpPr>
          <p:nvPr/>
        </p:nvSpPr>
        <p:spPr bwMode="auto">
          <a:xfrm flipH="1">
            <a:off x="2514600" y="5537200"/>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63" name="Line 115"/>
          <p:cNvSpPr>
            <a:spLocks noChangeShapeType="1"/>
          </p:cNvSpPr>
          <p:nvPr/>
        </p:nvSpPr>
        <p:spPr bwMode="auto">
          <a:xfrm flipV="1">
            <a:off x="2667000" y="5384800"/>
            <a:ext cx="685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64" name="Line 116"/>
          <p:cNvSpPr>
            <a:spLocks noChangeShapeType="1"/>
          </p:cNvSpPr>
          <p:nvPr/>
        </p:nvSpPr>
        <p:spPr bwMode="auto">
          <a:xfrm>
            <a:off x="2743200" y="55372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65" name="Line 117"/>
          <p:cNvSpPr>
            <a:spLocks noChangeShapeType="1"/>
          </p:cNvSpPr>
          <p:nvPr/>
        </p:nvSpPr>
        <p:spPr bwMode="auto">
          <a:xfrm flipH="1">
            <a:off x="2667000" y="43180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66" name="Line 118"/>
          <p:cNvSpPr>
            <a:spLocks noChangeShapeType="1"/>
          </p:cNvSpPr>
          <p:nvPr/>
        </p:nvSpPr>
        <p:spPr bwMode="auto">
          <a:xfrm flipV="1">
            <a:off x="2667000" y="47752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67" name="Line 119"/>
          <p:cNvSpPr>
            <a:spLocks noChangeShapeType="1"/>
          </p:cNvSpPr>
          <p:nvPr/>
        </p:nvSpPr>
        <p:spPr bwMode="auto">
          <a:xfrm flipV="1">
            <a:off x="3200400" y="5689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68" name="Line 120"/>
          <p:cNvSpPr>
            <a:spLocks noChangeShapeType="1"/>
          </p:cNvSpPr>
          <p:nvPr/>
        </p:nvSpPr>
        <p:spPr bwMode="auto">
          <a:xfrm flipV="1">
            <a:off x="3505200" y="56896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69" name="Line 121"/>
          <p:cNvSpPr>
            <a:spLocks noChangeShapeType="1"/>
          </p:cNvSpPr>
          <p:nvPr/>
        </p:nvSpPr>
        <p:spPr bwMode="auto">
          <a:xfrm>
            <a:off x="3733800" y="5689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70" name="Line 122"/>
          <p:cNvSpPr>
            <a:spLocks noChangeShapeType="1"/>
          </p:cNvSpPr>
          <p:nvPr/>
        </p:nvSpPr>
        <p:spPr bwMode="auto">
          <a:xfrm flipV="1">
            <a:off x="3733800" y="48514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71" name="Line 123"/>
          <p:cNvSpPr>
            <a:spLocks noChangeShapeType="1"/>
          </p:cNvSpPr>
          <p:nvPr/>
        </p:nvSpPr>
        <p:spPr bwMode="auto">
          <a:xfrm>
            <a:off x="4191000" y="50800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72" name="Line 125"/>
          <p:cNvSpPr>
            <a:spLocks noChangeShapeType="1"/>
          </p:cNvSpPr>
          <p:nvPr/>
        </p:nvSpPr>
        <p:spPr bwMode="auto">
          <a:xfrm>
            <a:off x="3962400" y="41656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73" name="Line 126"/>
          <p:cNvSpPr>
            <a:spLocks noChangeShapeType="1"/>
          </p:cNvSpPr>
          <p:nvPr/>
        </p:nvSpPr>
        <p:spPr bwMode="auto">
          <a:xfrm flipV="1">
            <a:off x="3505200" y="41656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74" name="Line 127"/>
          <p:cNvSpPr>
            <a:spLocks noChangeShapeType="1"/>
          </p:cNvSpPr>
          <p:nvPr/>
        </p:nvSpPr>
        <p:spPr bwMode="auto">
          <a:xfrm flipH="1">
            <a:off x="3733800" y="41656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75" name="Line 128"/>
          <p:cNvSpPr>
            <a:spLocks noChangeShapeType="1"/>
          </p:cNvSpPr>
          <p:nvPr/>
        </p:nvSpPr>
        <p:spPr bwMode="auto">
          <a:xfrm flipV="1">
            <a:off x="4267200" y="4089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76" name="Line 129"/>
          <p:cNvSpPr>
            <a:spLocks noChangeShapeType="1"/>
          </p:cNvSpPr>
          <p:nvPr/>
        </p:nvSpPr>
        <p:spPr bwMode="auto">
          <a:xfrm flipH="1">
            <a:off x="4724400" y="37084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77" name="Line 130"/>
          <p:cNvSpPr>
            <a:spLocks noChangeShapeType="1"/>
          </p:cNvSpPr>
          <p:nvPr/>
        </p:nvSpPr>
        <p:spPr bwMode="auto">
          <a:xfrm>
            <a:off x="4343400" y="370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78" name="Line 131"/>
          <p:cNvSpPr>
            <a:spLocks noChangeShapeType="1"/>
          </p:cNvSpPr>
          <p:nvPr/>
        </p:nvSpPr>
        <p:spPr bwMode="auto">
          <a:xfrm>
            <a:off x="4114800" y="3251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79" name="Line 132"/>
          <p:cNvSpPr>
            <a:spLocks noChangeShapeType="1"/>
          </p:cNvSpPr>
          <p:nvPr/>
        </p:nvSpPr>
        <p:spPr bwMode="auto">
          <a:xfrm flipH="1">
            <a:off x="4343400" y="30988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80" name="Line 133"/>
          <p:cNvSpPr>
            <a:spLocks noChangeShapeType="1"/>
          </p:cNvSpPr>
          <p:nvPr/>
        </p:nvSpPr>
        <p:spPr bwMode="auto">
          <a:xfrm>
            <a:off x="4495800" y="25654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81" name="Line 134"/>
          <p:cNvSpPr>
            <a:spLocks noChangeShapeType="1"/>
          </p:cNvSpPr>
          <p:nvPr/>
        </p:nvSpPr>
        <p:spPr bwMode="auto">
          <a:xfrm>
            <a:off x="4953000" y="25654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82" name="Line 135"/>
          <p:cNvSpPr>
            <a:spLocks noChangeShapeType="1"/>
          </p:cNvSpPr>
          <p:nvPr/>
        </p:nvSpPr>
        <p:spPr bwMode="auto">
          <a:xfrm flipH="1" flipV="1">
            <a:off x="4648200" y="30988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83" name="Line 136"/>
          <p:cNvSpPr>
            <a:spLocks noChangeShapeType="1"/>
          </p:cNvSpPr>
          <p:nvPr/>
        </p:nvSpPr>
        <p:spPr bwMode="auto">
          <a:xfrm>
            <a:off x="4953000" y="3708400"/>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84" name="Line 137"/>
          <p:cNvSpPr>
            <a:spLocks noChangeShapeType="1"/>
          </p:cNvSpPr>
          <p:nvPr/>
        </p:nvSpPr>
        <p:spPr bwMode="auto">
          <a:xfrm>
            <a:off x="5715000" y="2870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85" name="Line 138"/>
          <p:cNvSpPr>
            <a:spLocks noChangeShapeType="1"/>
          </p:cNvSpPr>
          <p:nvPr/>
        </p:nvSpPr>
        <p:spPr bwMode="auto">
          <a:xfrm>
            <a:off x="5715000" y="2870200"/>
            <a:ext cx="533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86" name="Line 139"/>
          <p:cNvSpPr>
            <a:spLocks noChangeShapeType="1"/>
          </p:cNvSpPr>
          <p:nvPr/>
        </p:nvSpPr>
        <p:spPr bwMode="auto">
          <a:xfrm>
            <a:off x="6248400" y="28702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87" name="Line 140"/>
          <p:cNvSpPr>
            <a:spLocks noChangeShapeType="1"/>
          </p:cNvSpPr>
          <p:nvPr/>
        </p:nvSpPr>
        <p:spPr bwMode="auto">
          <a:xfrm flipV="1">
            <a:off x="5257800" y="39370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88" name="Line 141"/>
          <p:cNvSpPr>
            <a:spLocks noChangeShapeType="1"/>
          </p:cNvSpPr>
          <p:nvPr/>
        </p:nvSpPr>
        <p:spPr bwMode="auto">
          <a:xfrm flipH="1">
            <a:off x="4495800" y="51562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89" name="Line 142"/>
          <p:cNvSpPr>
            <a:spLocks noChangeShapeType="1"/>
          </p:cNvSpPr>
          <p:nvPr/>
        </p:nvSpPr>
        <p:spPr bwMode="auto">
          <a:xfrm>
            <a:off x="4495800" y="56134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90" name="Line 143"/>
          <p:cNvSpPr>
            <a:spLocks noChangeShapeType="1"/>
          </p:cNvSpPr>
          <p:nvPr/>
        </p:nvSpPr>
        <p:spPr bwMode="auto">
          <a:xfrm flipV="1">
            <a:off x="4953000" y="56896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91" name="Line 144"/>
          <p:cNvSpPr>
            <a:spLocks noChangeShapeType="1"/>
          </p:cNvSpPr>
          <p:nvPr/>
        </p:nvSpPr>
        <p:spPr bwMode="auto">
          <a:xfrm flipV="1">
            <a:off x="4876800" y="5080000"/>
            <a:ext cx="838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92" name="Line 145"/>
          <p:cNvSpPr>
            <a:spLocks noChangeShapeType="1"/>
          </p:cNvSpPr>
          <p:nvPr/>
        </p:nvSpPr>
        <p:spPr bwMode="auto">
          <a:xfrm>
            <a:off x="5638800" y="51562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93" name="Line 146"/>
          <p:cNvSpPr>
            <a:spLocks noChangeShapeType="1"/>
          </p:cNvSpPr>
          <p:nvPr/>
        </p:nvSpPr>
        <p:spPr bwMode="auto">
          <a:xfrm>
            <a:off x="4876800" y="5156200"/>
            <a:ext cx="1143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94" name="Line 147"/>
          <p:cNvSpPr>
            <a:spLocks noChangeShapeType="1"/>
          </p:cNvSpPr>
          <p:nvPr/>
        </p:nvSpPr>
        <p:spPr bwMode="auto">
          <a:xfrm flipH="1">
            <a:off x="5867400" y="56134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95" name="Line 148"/>
          <p:cNvSpPr>
            <a:spLocks noChangeShapeType="1"/>
          </p:cNvSpPr>
          <p:nvPr/>
        </p:nvSpPr>
        <p:spPr bwMode="auto">
          <a:xfrm flipH="1">
            <a:off x="5334000" y="55372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96" name="Line 149"/>
          <p:cNvSpPr>
            <a:spLocks noChangeShapeType="1"/>
          </p:cNvSpPr>
          <p:nvPr/>
        </p:nvSpPr>
        <p:spPr bwMode="auto">
          <a:xfrm flipV="1">
            <a:off x="5638800" y="4470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97" name="Line 150"/>
          <p:cNvSpPr>
            <a:spLocks noChangeShapeType="1"/>
          </p:cNvSpPr>
          <p:nvPr/>
        </p:nvSpPr>
        <p:spPr bwMode="auto">
          <a:xfrm flipV="1">
            <a:off x="5257800" y="4470400"/>
            <a:ext cx="685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98" name="Line 151"/>
          <p:cNvSpPr>
            <a:spLocks noChangeShapeType="1"/>
          </p:cNvSpPr>
          <p:nvPr/>
        </p:nvSpPr>
        <p:spPr bwMode="auto">
          <a:xfrm>
            <a:off x="5791200" y="3632200"/>
            <a:ext cx="152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199" name="Line 152"/>
          <p:cNvSpPr>
            <a:spLocks noChangeShapeType="1"/>
          </p:cNvSpPr>
          <p:nvPr/>
        </p:nvSpPr>
        <p:spPr bwMode="auto">
          <a:xfrm>
            <a:off x="5867400" y="35560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00" name="Line 153"/>
          <p:cNvSpPr>
            <a:spLocks noChangeShapeType="1"/>
          </p:cNvSpPr>
          <p:nvPr/>
        </p:nvSpPr>
        <p:spPr bwMode="auto">
          <a:xfrm flipV="1">
            <a:off x="6477000" y="44704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01" name="Line 154"/>
          <p:cNvSpPr>
            <a:spLocks noChangeShapeType="1"/>
          </p:cNvSpPr>
          <p:nvPr/>
        </p:nvSpPr>
        <p:spPr bwMode="auto">
          <a:xfrm flipV="1">
            <a:off x="6400800" y="3784600"/>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02" name="Line 155"/>
          <p:cNvSpPr>
            <a:spLocks noChangeShapeType="1"/>
          </p:cNvSpPr>
          <p:nvPr/>
        </p:nvSpPr>
        <p:spPr bwMode="auto">
          <a:xfrm flipV="1">
            <a:off x="6553200" y="28702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03" name="Line 156"/>
          <p:cNvSpPr>
            <a:spLocks noChangeShapeType="1"/>
          </p:cNvSpPr>
          <p:nvPr/>
        </p:nvSpPr>
        <p:spPr bwMode="auto">
          <a:xfrm flipV="1">
            <a:off x="7315200" y="3175000"/>
            <a:ext cx="533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04" name="Line 157"/>
          <p:cNvSpPr>
            <a:spLocks noChangeShapeType="1"/>
          </p:cNvSpPr>
          <p:nvPr/>
        </p:nvSpPr>
        <p:spPr bwMode="auto">
          <a:xfrm flipH="1">
            <a:off x="6858000" y="27940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05" name="Line 158"/>
          <p:cNvSpPr>
            <a:spLocks noChangeShapeType="1"/>
          </p:cNvSpPr>
          <p:nvPr/>
        </p:nvSpPr>
        <p:spPr bwMode="auto">
          <a:xfrm flipH="1">
            <a:off x="5943600" y="29464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06" name="Line 159"/>
          <p:cNvSpPr>
            <a:spLocks noChangeShapeType="1"/>
          </p:cNvSpPr>
          <p:nvPr/>
        </p:nvSpPr>
        <p:spPr bwMode="auto">
          <a:xfrm flipH="1">
            <a:off x="7086600" y="40894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07" name="Line 160"/>
          <p:cNvSpPr>
            <a:spLocks noChangeShapeType="1"/>
          </p:cNvSpPr>
          <p:nvPr/>
        </p:nvSpPr>
        <p:spPr bwMode="auto">
          <a:xfrm flipV="1">
            <a:off x="6629400" y="40132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08" name="Line 161"/>
          <p:cNvSpPr>
            <a:spLocks noChangeShapeType="1"/>
          </p:cNvSpPr>
          <p:nvPr/>
        </p:nvSpPr>
        <p:spPr bwMode="auto">
          <a:xfrm flipH="1">
            <a:off x="6477000" y="47752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09" name="Line 162"/>
          <p:cNvSpPr>
            <a:spLocks noChangeShapeType="1"/>
          </p:cNvSpPr>
          <p:nvPr/>
        </p:nvSpPr>
        <p:spPr bwMode="auto">
          <a:xfrm flipV="1">
            <a:off x="6477000" y="47752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10" name="Line 163"/>
          <p:cNvSpPr>
            <a:spLocks noChangeShapeType="1"/>
          </p:cNvSpPr>
          <p:nvPr/>
        </p:nvSpPr>
        <p:spPr bwMode="auto">
          <a:xfrm>
            <a:off x="6019800" y="55372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11" name="Line 164"/>
          <p:cNvSpPr>
            <a:spLocks noChangeShapeType="1"/>
          </p:cNvSpPr>
          <p:nvPr/>
        </p:nvSpPr>
        <p:spPr bwMode="auto">
          <a:xfrm>
            <a:off x="8458200" y="2565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12" name="Line 165"/>
          <p:cNvSpPr>
            <a:spLocks noChangeShapeType="1"/>
          </p:cNvSpPr>
          <p:nvPr/>
        </p:nvSpPr>
        <p:spPr bwMode="auto">
          <a:xfrm flipH="1">
            <a:off x="7315200" y="2489200"/>
            <a:ext cx="1143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13" name="Line 166"/>
          <p:cNvSpPr>
            <a:spLocks noChangeShapeType="1"/>
          </p:cNvSpPr>
          <p:nvPr/>
        </p:nvSpPr>
        <p:spPr bwMode="auto">
          <a:xfrm flipH="1">
            <a:off x="7924800" y="2413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14" name="Line 167"/>
          <p:cNvSpPr>
            <a:spLocks noChangeShapeType="1"/>
          </p:cNvSpPr>
          <p:nvPr/>
        </p:nvSpPr>
        <p:spPr bwMode="auto">
          <a:xfrm flipH="1">
            <a:off x="7772400" y="3175000"/>
            <a:ext cx="152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15" name="Line 168"/>
          <p:cNvSpPr>
            <a:spLocks noChangeShapeType="1"/>
          </p:cNvSpPr>
          <p:nvPr/>
        </p:nvSpPr>
        <p:spPr bwMode="auto">
          <a:xfrm flipV="1">
            <a:off x="7162800" y="3175000"/>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16" name="Line 169"/>
          <p:cNvSpPr>
            <a:spLocks noChangeShapeType="1"/>
          </p:cNvSpPr>
          <p:nvPr/>
        </p:nvSpPr>
        <p:spPr bwMode="auto">
          <a:xfrm>
            <a:off x="7848600" y="3175000"/>
            <a:ext cx="381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17" name="Line 170"/>
          <p:cNvSpPr>
            <a:spLocks noChangeShapeType="1"/>
          </p:cNvSpPr>
          <p:nvPr/>
        </p:nvSpPr>
        <p:spPr bwMode="auto">
          <a:xfrm flipH="1" flipV="1">
            <a:off x="7086600" y="4699000"/>
            <a:ext cx="762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18" name="Line 171"/>
          <p:cNvSpPr>
            <a:spLocks noChangeShapeType="1"/>
          </p:cNvSpPr>
          <p:nvPr/>
        </p:nvSpPr>
        <p:spPr bwMode="auto">
          <a:xfrm flipV="1">
            <a:off x="7772400" y="37846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19" name="Line 172"/>
          <p:cNvSpPr>
            <a:spLocks noChangeShapeType="1"/>
          </p:cNvSpPr>
          <p:nvPr/>
        </p:nvSpPr>
        <p:spPr bwMode="auto">
          <a:xfrm flipV="1">
            <a:off x="7848600" y="4013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20" name="Line 173"/>
          <p:cNvSpPr>
            <a:spLocks noChangeShapeType="1"/>
          </p:cNvSpPr>
          <p:nvPr/>
        </p:nvSpPr>
        <p:spPr bwMode="auto">
          <a:xfrm flipH="1">
            <a:off x="7620000" y="4851400"/>
            <a:ext cx="152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21" name="Line 174"/>
          <p:cNvSpPr>
            <a:spLocks noChangeShapeType="1"/>
          </p:cNvSpPr>
          <p:nvPr/>
        </p:nvSpPr>
        <p:spPr bwMode="auto">
          <a:xfrm flipH="1">
            <a:off x="7239000" y="5232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22" name="Line 175"/>
          <p:cNvSpPr>
            <a:spLocks noChangeShapeType="1"/>
          </p:cNvSpPr>
          <p:nvPr/>
        </p:nvSpPr>
        <p:spPr bwMode="auto">
          <a:xfrm>
            <a:off x="7162800" y="5613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23" name="Line 176"/>
          <p:cNvSpPr>
            <a:spLocks noChangeShapeType="1"/>
          </p:cNvSpPr>
          <p:nvPr/>
        </p:nvSpPr>
        <p:spPr bwMode="auto">
          <a:xfrm flipV="1">
            <a:off x="7162800" y="5918200"/>
            <a:ext cx="838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24" name="Line 177"/>
          <p:cNvSpPr>
            <a:spLocks noChangeShapeType="1"/>
          </p:cNvSpPr>
          <p:nvPr/>
        </p:nvSpPr>
        <p:spPr bwMode="auto">
          <a:xfrm>
            <a:off x="7620000" y="5232400"/>
            <a:ext cx="914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25" name="Line 178"/>
          <p:cNvSpPr>
            <a:spLocks noChangeShapeType="1"/>
          </p:cNvSpPr>
          <p:nvPr/>
        </p:nvSpPr>
        <p:spPr bwMode="auto">
          <a:xfrm flipV="1">
            <a:off x="1371600" y="45466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48226" name="Line 179"/>
          <p:cNvSpPr>
            <a:spLocks noChangeShapeType="1"/>
          </p:cNvSpPr>
          <p:nvPr/>
        </p:nvSpPr>
        <p:spPr bwMode="auto">
          <a:xfrm flipH="1">
            <a:off x="3352800" y="32512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grpSp>
        <p:nvGrpSpPr>
          <p:cNvPr id="50275" name="Group 91"/>
          <p:cNvGrpSpPr>
            <a:grpSpLocks/>
          </p:cNvGrpSpPr>
          <p:nvPr/>
        </p:nvGrpSpPr>
        <p:grpSpPr bwMode="auto">
          <a:xfrm>
            <a:off x="457200" y="2336800"/>
            <a:ext cx="8229600" cy="4038600"/>
            <a:chOff x="240" y="1536"/>
            <a:chExt cx="5184" cy="2544"/>
          </a:xfrm>
        </p:grpSpPr>
        <p:sp>
          <p:nvSpPr>
            <p:cNvPr id="48235" name="Oval 4"/>
            <p:cNvSpPr>
              <a:spLocks noChangeArrowheads="1"/>
            </p:cNvSpPr>
            <p:nvPr/>
          </p:nvSpPr>
          <p:spPr bwMode="auto">
            <a:xfrm>
              <a:off x="336" y="17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A</a:t>
              </a:r>
            </a:p>
          </p:txBody>
        </p:sp>
        <p:sp>
          <p:nvSpPr>
            <p:cNvPr id="48236" name="Oval 6"/>
            <p:cNvSpPr>
              <a:spLocks noChangeArrowheads="1"/>
            </p:cNvSpPr>
            <p:nvPr/>
          </p:nvSpPr>
          <p:spPr bwMode="auto">
            <a:xfrm>
              <a:off x="2208" y="172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B</a:t>
              </a:r>
            </a:p>
          </p:txBody>
        </p:sp>
        <p:sp>
          <p:nvSpPr>
            <p:cNvPr id="48237" name="Oval 7"/>
            <p:cNvSpPr>
              <a:spLocks noChangeArrowheads="1"/>
            </p:cNvSpPr>
            <p:nvPr/>
          </p:nvSpPr>
          <p:spPr bwMode="auto">
            <a:xfrm>
              <a:off x="1200" y="288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C</a:t>
              </a:r>
            </a:p>
          </p:txBody>
        </p:sp>
        <p:sp>
          <p:nvSpPr>
            <p:cNvPr id="48238" name="Oval 8"/>
            <p:cNvSpPr>
              <a:spLocks noChangeArrowheads="1"/>
            </p:cNvSpPr>
            <p:nvPr/>
          </p:nvSpPr>
          <p:spPr bwMode="auto">
            <a:xfrm>
              <a:off x="1872" y="15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D</a:t>
              </a:r>
            </a:p>
          </p:txBody>
        </p:sp>
        <p:sp>
          <p:nvSpPr>
            <p:cNvPr id="48239" name="Oval 9"/>
            <p:cNvSpPr>
              <a:spLocks noChangeArrowheads="1"/>
            </p:cNvSpPr>
            <p:nvPr/>
          </p:nvSpPr>
          <p:spPr bwMode="auto">
            <a:xfrm>
              <a:off x="1968" y="206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E</a:t>
              </a:r>
            </a:p>
          </p:txBody>
        </p:sp>
        <p:sp>
          <p:nvSpPr>
            <p:cNvPr id="48240" name="Oval 10"/>
            <p:cNvSpPr>
              <a:spLocks noChangeArrowheads="1"/>
            </p:cNvSpPr>
            <p:nvPr/>
          </p:nvSpPr>
          <p:spPr bwMode="auto">
            <a:xfrm>
              <a:off x="1632" y="20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F</a:t>
              </a:r>
            </a:p>
          </p:txBody>
        </p:sp>
        <p:sp>
          <p:nvSpPr>
            <p:cNvPr id="48241" name="Oval 11"/>
            <p:cNvSpPr>
              <a:spLocks noChangeArrowheads="1"/>
            </p:cNvSpPr>
            <p:nvPr/>
          </p:nvSpPr>
          <p:spPr bwMode="auto">
            <a:xfrm>
              <a:off x="2208" y="355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G</a:t>
              </a:r>
            </a:p>
          </p:txBody>
        </p:sp>
        <p:sp>
          <p:nvSpPr>
            <p:cNvPr id="48242" name="Oval 12"/>
            <p:cNvSpPr>
              <a:spLocks noChangeArrowheads="1"/>
            </p:cNvSpPr>
            <p:nvPr/>
          </p:nvSpPr>
          <p:spPr bwMode="auto">
            <a:xfrm>
              <a:off x="2448" y="20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H</a:t>
              </a:r>
            </a:p>
          </p:txBody>
        </p:sp>
        <p:sp>
          <p:nvSpPr>
            <p:cNvPr id="48243" name="Oval 13"/>
            <p:cNvSpPr>
              <a:spLocks noChangeArrowheads="1"/>
            </p:cNvSpPr>
            <p:nvPr/>
          </p:nvSpPr>
          <p:spPr bwMode="auto">
            <a:xfrm>
              <a:off x="2352" y="259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I</a:t>
              </a:r>
            </a:p>
          </p:txBody>
        </p:sp>
        <p:sp>
          <p:nvSpPr>
            <p:cNvPr id="48244" name="Oval 14"/>
            <p:cNvSpPr>
              <a:spLocks noChangeArrowheads="1"/>
            </p:cNvSpPr>
            <p:nvPr/>
          </p:nvSpPr>
          <p:spPr bwMode="auto">
            <a:xfrm>
              <a:off x="2064" y="268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J</a:t>
              </a:r>
            </a:p>
          </p:txBody>
        </p:sp>
        <p:sp>
          <p:nvSpPr>
            <p:cNvPr id="48245" name="Oval 15"/>
            <p:cNvSpPr>
              <a:spLocks noChangeArrowheads="1"/>
            </p:cNvSpPr>
            <p:nvPr/>
          </p:nvSpPr>
          <p:spPr bwMode="auto">
            <a:xfrm>
              <a:off x="1824" y="244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K</a:t>
              </a:r>
            </a:p>
          </p:txBody>
        </p:sp>
        <p:sp>
          <p:nvSpPr>
            <p:cNvPr id="48246" name="Oval 16"/>
            <p:cNvSpPr>
              <a:spLocks noChangeArrowheads="1"/>
            </p:cNvSpPr>
            <p:nvPr/>
          </p:nvSpPr>
          <p:spPr bwMode="auto">
            <a:xfrm>
              <a:off x="816" y="259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L</a:t>
              </a:r>
            </a:p>
          </p:txBody>
        </p:sp>
        <p:sp>
          <p:nvSpPr>
            <p:cNvPr id="48247" name="Oval 17"/>
            <p:cNvSpPr>
              <a:spLocks noChangeArrowheads="1"/>
            </p:cNvSpPr>
            <p:nvPr/>
          </p:nvSpPr>
          <p:spPr bwMode="auto">
            <a:xfrm>
              <a:off x="720" y="316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M</a:t>
              </a:r>
            </a:p>
          </p:txBody>
        </p:sp>
        <p:sp>
          <p:nvSpPr>
            <p:cNvPr id="48248" name="Oval 18"/>
            <p:cNvSpPr>
              <a:spLocks noChangeArrowheads="1"/>
            </p:cNvSpPr>
            <p:nvPr/>
          </p:nvSpPr>
          <p:spPr bwMode="auto">
            <a:xfrm>
              <a:off x="2688" y="15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N</a:t>
              </a:r>
            </a:p>
          </p:txBody>
        </p:sp>
        <p:sp>
          <p:nvSpPr>
            <p:cNvPr id="48249" name="Oval 19"/>
            <p:cNvSpPr>
              <a:spLocks noChangeArrowheads="1"/>
            </p:cNvSpPr>
            <p:nvPr/>
          </p:nvSpPr>
          <p:spPr bwMode="auto">
            <a:xfrm>
              <a:off x="2544" y="27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O</a:t>
              </a:r>
            </a:p>
          </p:txBody>
        </p:sp>
        <p:sp>
          <p:nvSpPr>
            <p:cNvPr id="48250" name="Oval 20"/>
            <p:cNvSpPr>
              <a:spLocks noChangeArrowheads="1"/>
            </p:cNvSpPr>
            <p:nvPr/>
          </p:nvSpPr>
          <p:spPr bwMode="auto">
            <a:xfrm>
              <a:off x="2496" y="32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P</a:t>
              </a:r>
            </a:p>
          </p:txBody>
        </p:sp>
        <p:sp>
          <p:nvSpPr>
            <p:cNvPr id="48251" name="Oval 21"/>
            <p:cNvSpPr>
              <a:spLocks noChangeArrowheads="1"/>
            </p:cNvSpPr>
            <p:nvPr/>
          </p:nvSpPr>
          <p:spPr bwMode="auto">
            <a:xfrm>
              <a:off x="2208" y="302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Q</a:t>
              </a:r>
            </a:p>
          </p:txBody>
        </p:sp>
        <p:sp>
          <p:nvSpPr>
            <p:cNvPr id="48252" name="Oval 22"/>
            <p:cNvSpPr>
              <a:spLocks noChangeArrowheads="1"/>
            </p:cNvSpPr>
            <p:nvPr/>
          </p:nvSpPr>
          <p:spPr bwMode="auto">
            <a:xfrm>
              <a:off x="2592" y="230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R</a:t>
              </a:r>
            </a:p>
          </p:txBody>
        </p:sp>
        <p:sp>
          <p:nvSpPr>
            <p:cNvPr id="48253" name="Oval 23"/>
            <p:cNvSpPr>
              <a:spLocks noChangeArrowheads="1"/>
            </p:cNvSpPr>
            <p:nvPr/>
          </p:nvSpPr>
          <p:spPr bwMode="auto">
            <a:xfrm>
              <a:off x="1824" y="369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S</a:t>
              </a:r>
            </a:p>
          </p:txBody>
        </p:sp>
        <p:sp>
          <p:nvSpPr>
            <p:cNvPr id="48254" name="Oval 24"/>
            <p:cNvSpPr>
              <a:spLocks noChangeArrowheads="1"/>
            </p:cNvSpPr>
            <p:nvPr/>
          </p:nvSpPr>
          <p:spPr bwMode="auto">
            <a:xfrm>
              <a:off x="1920" y="340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T</a:t>
              </a:r>
            </a:p>
          </p:txBody>
        </p:sp>
        <p:sp>
          <p:nvSpPr>
            <p:cNvPr id="48255" name="Oval 25"/>
            <p:cNvSpPr>
              <a:spLocks noChangeArrowheads="1"/>
            </p:cNvSpPr>
            <p:nvPr/>
          </p:nvSpPr>
          <p:spPr bwMode="auto">
            <a:xfrm>
              <a:off x="2112" y="388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U</a:t>
              </a:r>
            </a:p>
          </p:txBody>
        </p:sp>
        <p:sp>
          <p:nvSpPr>
            <p:cNvPr id="48256" name="Oval 26"/>
            <p:cNvSpPr>
              <a:spLocks noChangeArrowheads="1"/>
            </p:cNvSpPr>
            <p:nvPr/>
          </p:nvSpPr>
          <p:spPr bwMode="auto">
            <a:xfrm>
              <a:off x="3168" y="196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V</a:t>
              </a:r>
            </a:p>
          </p:txBody>
        </p:sp>
        <p:sp>
          <p:nvSpPr>
            <p:cNvPr id="48257" name="Oval 27"/>
            <p:cNvSpPr>
              <a:spLocks noChangeArrowheads="1"/>
            </p:cNvSpPr>
            <p:nvPr/>
          </p:nvSpPr>
          <p:spPr bwMode="auto">
            <a:xfrm>
              <a:off x="2592" y="374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W</a:t>
              </a:r>
            </a:p>
          </p:txBody>
        </p:sp>
        <p:sp>
          <p:nvSpPr>
            <p:cNvPr id="48258" name="Oval 28"/>
            <p:cNvSpPr>
              <a:spLocks noChangeArrowheads="1"/>
            </p:cNvSpPr>
            <p:nvPr/>
          </p:nvSpPr>
          <p:spPr bwMode="auto">
            <a:xfrm>
              <a:off x="3168" y="288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X</a:t>
              </a:r>
            </a:p>
          </p:txBody>
        </p:sp>
        <p:sp>
          <p:nvSpPr>
            <p:cNvPr id="48259" name="Oval 29"/>
            <p:cNvSpPr>
              <a:spLocks noChangeArrowheads="1"/>
            </p:cNvSpPr>
            <p:nvPr/>
          </p:nvSpPr>
          <p:spPr bwMode="auto">
            <a:xfrm>
              <a:off x="2832" y="254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Y</a:t>
              </a:r>
            </a:p>
          </p:txBody>
        </p:sp>
        <p:sp>
          <p:nvSpPr>
            <p:cNvPr id="48260" name="Oval 30"/>
            <p:cNvSpPr>
              <a:spLocks noChangeArrowheads="1"/>
            </p:cNvSpPr>
            <p:nvPr/>
          </p:nvSpPr>
          <p:spPr bwMode="auto">
            <a:xfrm>
              <a:off x="2928" y="32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Z</a:t>
              </a:r>
            </a:p>
          </p:txBody>
        </p:sp>
        <p:sp>
          <p:nvSpPr>
            <p:cNvPr id="48261" name="Oval 31"/>
            <p:cNvSpPr>
              <a:spLocks noChangeArrowheads="1"/>
            </p:cNvSpPr>
            <p:nvPr/>
          </p:nvSpPr>
          <p:spPr bwMode="auto">
            <a:xfrm>
              <a:off x="1440" y="384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AA</a:t>
              </a:r>
            </a:p>
          </p:txBody>
        </p:sp>
        <p:sp>
          <p:nvSpPr>
            <p:cNvPr id="48262" name="Oval 32"/>
            <p:cNvSpPr>
              <a:spLocks noChangeArrowheads="1"/>
            </p:cNvSpPr>
            <p:nvPr/>
          </p:nvSpPr>
          <p:spPr bwMode="auto">
            <a:xfrm>
              <a:off x="720" y="15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BB</a:t>
              </a:r>
            </a:p>
          </p:txBody>
        </p:sp>
        <p:sp>
          <p:nvSpPr>
            <p:cNvPr id="48263" name="Oval 33"/>
            <p:cNvSpPr>
              <a:spLocks noChangeArrowheads="1"/>
            </p:cNvSpPr>
            <p:nvPr/>
          </p:nvSpPr>
          <p:spPr bwMode="auto">
            <a:xfrm>
              <a:off x="240" y="264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CC</a:t>
              </a:r>
            </a:p>
          </p:txBody>
        </p:sp>
        <p:sp>
          <p:nvSpPr>
            <p:cNvPr id="48264" name="Oval 34"/>
            <p:cNvSpPr>
              <a:spLocks noChangeArrowheads="1"/>
            </p:cNvSpPr>
            <p:nvPr/>
          </p:nvSpPr>
          <p:spPr bwMode="auto">
            <a:xfrm>
              <a:off x="1056" y="211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DD</a:t>
              </a:r>
            </a:p>
          </p:txBody>
        </p:sp>
        <p:sp>
          <p:nvSpPr>
            <p:cNvPr id="48265" name="Oval 35"/>
            <p:cNvSpPr>
              <a:spLocks noChangeArrowheads="1"/>
            </p:cNvSpPr>
            <p:nvPr/>
          </p:nvSpPr>
          <p:spPr bwMode="auto">
            <a:xfrm>
              <a:off x="3792" y="182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EE</a:t>
              </a:r>
            </a:p>
          </p:txBody>
        </p:sp>
        <p:sp>
          <p:nvSpPr>
            <p:cNvPr id="48266" name="Oval 36"/>
            <p:cNvSpPr>
              <a:spLocks noChangeArrowheads="1"/>
            </p:cNvSpPr>
            <p:nvPr/>
          </p:nvSpPr>
          <p:spPr bwMode="auto">
            <a:xfrm>
              <a:off x="3456" y="17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FF</a:t>
              </a:r>
            </a:p>
          </p:txBody>
        </p:sp>
        <p:sp>
          <p:nvSpPr>
            <p:cNvPr id="48267" name="Oval 37"/>
            <p:cNvSpPr>
              <a:spLocks noChangeArrowheads="1"/>
            </p:cNvSpPr>
            <p:nvPr/>
          </p:nvSpPr>
          <p:spPr bwMode="auto">
            <a:xfrm>
              <a:off x="576" y="206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GG</a:t>
              </a:r>
            </a:p>
          </p:txBody>
        </p:sp>
        <p:sp>
          <p:nvSpPr>
            <p:cNvPr id="48268" name="Oval 38"/>
            <p:cNvSpPr>
              <a:spLocks noChangeArrowheads="1"/>
            </p:cNvSpPr>
            <p:nvPr/>
          </p:nvSpPr>
          <p:spPr bwMode="auto">
            <a:xfrm>
              <a:off x="4272" y="17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HH</a:t>
              </a:r>
            </a:p>
          </p:txBody>
        </p:sp>
        <p:sp>
          <p:nvSpPr>
            <p:cNvPr id="48269" name="Oval 39"/>
            <p:cNvSpPr>
              <a:spLocks noChangeArrowheads="1"/>
            </p:cNvSpPr>
            <p:nvPr/>
          </p:nvSpPr>
          <p:spPr bwMode="auto">
            <a:xfrm>
              <a:off x="4176" y="235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II</a:t>
              </a:r>
            </a:p>
          </p:txBody>
        </p:sp>
        <p:sp>
          <p:nvSpPr>
            <p:cNvPr id="48270" name="Oval 40"/>
            <p:cNvSpPr>
              <a:spLocks noChangeArrowheads="1"/>
            </p:cNvSpPr>
            <p:nvPr/>
          </p:nvSpPr>
          <p:spPr bwMode="auto">
            <a:xfrm>
              <a:off x="3888" y="244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JJ</a:t>
              </a:r>
            </a:p>
          </p:txBody>
        </p:sp>
        <p:sp>
          <p:nvSpPr>
            <p:cNvPr id="48271" name="Oval 41"/>
            <p:cNvSpPr>
              <a:spLocks noChangeArrowheads="1"/>
            </p:cNvSpPr>
            <p:nvPr/>
          </p:nvSpPr>
          <p:spPr bwMode="auto">
            <a:xfrm>
              <a:off x="3264" y="240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KK</a:t>
              </a:r>
            </a:p>
          </p:txBody>
        </p:sp>
        <p:sp>
          <p:nvSpPr>
            <p:cNvPr id="48272" name="Oval 42"/>
            <p:cNvSpPr>
              <a:spLocks noChangeArrowheads="1"/>
            </p:cNvSpPr>
            <p:nvPr/>
          </p:nvSpPr>
          <p:spPr bwMode="auto">
            <a:xfrm>
              <a:off x="288" y="302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LL</a:t>
              </a:r>
            </a:p>
          </p:txBody>
        </p:sp>
        <p:sp>
          <p:nvSpPr>
            <p:cNvPr id="48273" name="Oval 43"/>
            <p:cNvSpPr>
              <a:spLocks noChangeArrowheads="1"/>
            </p:cNvSpPr>
            <p:nvPr/>
          </p:nvSpPr>
          <p:spPr bwMode="auto">
            <a:xfrm>
              <a:off x="1248" y="32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MM</a:t>
              </a:r>
            </a:p>
          </p:txBody>
        </p:sp>
        <p:sp>
          <p:nvSpPr>
            <p:cNvPr id="48274" name="Oval 44"/>
            <p:cNvSpPr>
              <a:spLocks noChangeArrowheads="1"/>
            </p:cNvSpPr>
            <p:nvPr/>
          </p:nvSpPr>
          <p:spPr bwMode="auto">
            <a:xfrm>
              <a:off x="480" y="244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NN</a:t>
              </a:r>
            </a:p>
          </p:txBody>
        </p:sp>
        <p:sp>
          <p:nvSpPr>
            <p:cNvPr id="48275" name="Oval 45"/>
            <p:cNvSpPr>
              <a:spLocks noChangeArrowheads="1"/>
            </p:cNvSpPr>
            <p:nvPr/>
          </p:nvSpPr>
          <p:spPr bwMode="auto">
            <a:xfrm>
              <a:off x="4368" y="254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OO</a:t>
              </a:r>
            </a:p>
          </p:txBody>
        </p:sp>
        <p:sp>
          <p:nvSpPr>
            <p:cNvPr id="48276" name="Oval 46"/>
            <p:cNvSpPr>
              <a:spLocks noChangeArrowheads="1"/>
            </p:cNvSpPr>
            <p:nvPr/>
          </p:nvSpPr>
          <p:spPr bwMode="auto">
            <a:xfrm>
              <a:off x="4320" y="29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PP</a:t>
              </a:r>
            </a:p>
          </p:txBody>
        </p:sp>
        <p:sp>
          <p:nvSpPr>
            <p:cNvPr id="48277" name="Oval 47"/>
            <p:cNvSpPr>
              <a:spLocks noChangeArrowheads="1"/>
            </p:cNvSpPr>
            <p:nvPr/>
          </p:nvSpPr>
          <p:spPr bwMode="auto">
            <a:xfrm>
              <a:off x="4032" y="27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QQ</a:t>
              </a:r>
            </a:p>
          </p:txBody>
        </p:sp>
        <p:sp>
          <p:nvSpPr>
            <p:cNvPr id="48278" name="Oval 48"/>
            <p:cNvSpPr>
              <a:spLocks noChangeArrowheads="1"/>
            </p:cNvSpPr>
            <p:nvPr/>
          </p:nvSpPr>
          <p:spPr bwMode="auto">
            <a:xfrm>
              <a:off x="3456" y="32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RR</a:t>
              </a:r>
            </a:p>
          </p:txBody>
        </p:sp>
        <p:sp>
          <p:nvSpPr>
            <p:cNvPr id="48279" name="Oval 49"/>
            <p:cNvSpPr>
              <a:spLocks noChangeArrowheads="1"/>
            </p:cNvSpPr>
            <p:nvPr/>
          </p:nvSpPr>
          <p:spPr bwMode="auto">
            <a:xfrm>
              <a:off x="3648" y="345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SS</a:t>
              </a:r>
            </a:p>
          </p:txBody>
        </p:sp>
        <p:sp>
          <p:nvSpPr>
            <p:cNvPr id="48280" name="Oval 50"/>
            <p:cNvSpPr>
              <a:spLocks noChangeArrowheads="1"/>
            </p:cNvSpPr>
            <p:nvPr/>
          </p:nvSpPr>
          <p:spPr bwMode="auto">
            <a:xfrm>
              <a:off x="3600" y="27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TT</a:t>
              </a:r>
            </a:p>
          </p:txBody>
        </p:sp>
        <p:sp>
          <p:nvSpPr>
            <p:cNvPr id="48281" name="Oval 51"/>
            <p:cNvSpPr>
              <a:spLocks noChangeArrowheads="1"/>
            </p:cNvSpPr>
            <p:nvPr/>
          </p:nvSpPr>
          <p:spPr bwMode="auto">
            <a:xfrm>
              <a:off x="3936" y="364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UU</a:t>
              </a:r>
            </a:p>
          </p:txBody>
        </p:sp>
        <p:sp>
          <p:nvSpPr>
            <p:cNvPr id="48282" name="Oval 52"/>
            <p:cNvSpPr>
              <a:spLocks noChangeArrowheads="1"/>
            </p:cNvSpPr>
            <p:nvPr/>
          </p:nvSpPr>
          <p:spPr bwMode="auto">
            <a:xfrm>
              <a:off x="3984" y="211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VV</a:t>
              </a:r>
            </a:p>
          </p:txBody>
        </p:sp>
        <p:sp>
          <p:nvSpPr>
            <p:cNvPr id="48283" name="Oval 53"/>
            <p:cNvSpPr>
              <a:spLocks noChangeArrowheads="1"/>
            </p:cNvSpPr>
            <p:nvPr/>
          </p:nvSpPr>
          <p:spPr bwMode="auto">
            <a:xfrm>
              <a:off x="4416" y="350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WW</a:t>
              </a:r>
            </a:p>
          </p:txBody>
        </p:sp>
        <p:sp>
          <p:nvSpPr>
            <p:cNvPr id="48284" name="Oval 54"/>
            <p:cNvSpPr>
              <a:spLocks noChangeArrowheads="1"/>
            </p:cNvSpPr>
            <p:nvPr/>
          </p:nvSpPr>
          <p:spPr bwMode="auto">
            <a:xfrm>
              <a:off x="3936" y="32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XX</a:t>
              </a:r>
            </a:p>
          </p:txBody>
        </p:sp>
        <p:sp>
          <p:nvSpPr>
            <p:cNvPr id="48285" name="Oval 55"/>
            <p:cNvSpPr>
              <a:spLocks noChangeArrowheads="1"/>
            </p:cNvSpPr>
            <p:nvPr/>
          </p:nvSpPr>
          <p:spPr bwMode="auto">
            <a:xfrm>
              <a:off x="3552" y="220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YY</a:t>
              </a:r>
            </a:p>
          </p:txBody>
        </p:sp>
        <p:sp>
          <p:nvSpPr>
            <p:cNvPr id="48286" name="Oval 56"/>
            <p:cNvSpPr>
              <a:spLocks noChangeArrowheads="1"/>
            </p:cNvSpPr>
            <p:nvPr/>
          </p:nvSpPr>
          <p:spPr bwMode="auto">
            <a:xfrm>
              <a:off x="4752" y="29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ZZ</a:t>
              </a:r>
            </a:p>
          </p:txBody>
        </p:sp>
        <p:sp>
          <p:nvSpPr>
            <p:cNvPr id="48287" name="Oval 57"/>
            <p:cNvSpPr>
              <a:spLocks noChangeArrowheads="1"/>
            </p:cNvSpPr>
            <p:nvPr/>
          </p:nvSpPr>
          <p:spPr bwMode="auto">
            <a:xfrm>
              <a:off x="1152" y="17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a</a:t>
              </a:r>
            </a:p>
          </p:txBody>
        </p:sp>
        <p:sp>
          <p:nvSpPr>
            <p:cNvPr id="48288" name="Oval 58"/>
            <p:cNvSpPr>
              <a:spLocks noChangeArrowheads="1"/>
            </p:cNvSpPr>
            <p:nvPr/>
          </p:nvSpPr>
          <p:spPr bwMode="auto">
            <a:xfrm>
              <a:off x="768" y="379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b</a:t>
              </a:r>
            </a:p>
          </p:txBody>
        </p:sp>
        <p:sp>
          <p:nvSpPr>
            <p:cNvPr id="48289" name="Oval 59"/>
            <p:cNvSpPr>
              <a:spLocks noChangeArrowheads="1"/>
            </p:cNvSpPr>
            <p:nvPr/>
          </p:nvSpPr>
          <p:spPr bwMode="auto">
            <a:xfrm>
              <a:off x="5184" y="192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c</a:t>
              </a:r>
            </a:p>
          </p:txBody>
        </p:sp>
        <p:sp>
          <p:nvSpPr>
            <p:cNvPr id="48290" name="Oval 60"/>
            <p:cNvSpPr>
              <a:spLocks noChangeArrowheads="1"/>
            </p:cNvSpPr>
            <p:nvPr/>
          </p:nvSpPr>
          <p:spPr bwMode="auto">
            <a:xfrm>
              <a:off x="480" y="350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d</a:t>
              </a:r>
            </a:p>
          </p:txBody>
        </p:sp>
        <p:sp>
          <p:nvSpPr>
            <p:cNvPr id="48291" name="Oval 61"/>
            <p:cNvSpPr>
              <a:spLocks noChangeArrowheads="1"/>
            </p:cNvSpPr>
            <p:nvPr/>
          </p:nvSpPr>
          <p:spPr bwMode="auto">
            <a:xfrm>
              <a:off x="2928" y="388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e</a:t>
              </a:r>
            </a:p>
          </p:txBody>
        </p:sp>
        <p:sp>
          <p:nvSpPr>
            <p:cNvPr id="48292" name="Oval 62"/>
            <p:cNvSpPr>
              <a:spLocks noChangeArrowheads="1"/>
            </p:cNvSpPr>
            <p:nvPr/>
          </p:nvSpPr>
          <p:spPr bwMode="auto">
            <a:xfrm>
              <a:off x="1824" y="29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f</a:t>
              </a:r>
            </a:p>
          </p:txBody>
        </p:sp>
        <p:sp>
          <p:nvSpPr>
            <p:cNvPr id="48293" name="Oval 63"/>
            <p:cNvSpPr>
              <a:spLocks noChangeArrowheads="1"/>
            </p:cNvSpPr>
            <p:nvPr/>
          </p:nvSpPr>
          <p:spPr bwMode="auto">
            <a:xfrm>
              <a:off x="5184" y="153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g</a:t>
              </a:r>
            </a:p>
          </p:txBody>
        </p:sp>
        <p:sp>
          <p:nvSpPr>
            <p:cNvPr id="48294" name="Oval 64"/>
            <p:cNvSpPr>
              <a:spLocks noChangeArrowheads="1"/>
            </p:cNvSpPr>
            <p:nvPr/>
          </p:nvSpPr>
          <p:spPr bwMode="auto">
            <a:xfrm>
              <a:off x="1248" y="240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h</a:t>
              </a:r>
            </a:p>
          </p:txBody>
        </p:sp>
        <p:sp>
          <p:nvSpPr>
            <p:cNvPr id="48295" name="Oval 65"/>
            <p:cNvSpPr>
              <a:spLocks noChangeArrowheads="1"/>
            </p:cNvSpPr>
            <p:nvPr/>
          </p:nvSpPr>
          <p:spPr bwMode="auto">
            <a:xfrm>
              <a:off x="1536" y="168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h</a:t>
              </a:r>
            </a:p>
          </p:txBody>
        </p:sp>
        <p:sp>
          <p:nvSpPr>
            <p:cNvPr id="48296" name="Oval 66"/>
            <p:cNvSpPr>
              <a:spLocks noChangeArrowheads="1"/>
            </p:cNvSpPr>
            <p:nvPr/>
          </p:nvSpPr>
          <p:spPr bwMode="auto">
            <a:xfrm>
              <a:off x="4368" y="388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j</a:t>
              </a:r>
            </a:p>
          </p:txBody>
        </p:sp>
        <p:sp>
          <p:nvSpPr>
            <p:cNvPr id="48297" name="Oval 67"/>
            <p:cNvSpPr>
              <a:spLocks noChangeArrowheads="1"/>
            </p:cNvSpPr>
            <p:nvPr/>
          </p:nvSpPr>
          <p:spPr bwMode="auto">
            <a:xfrm>
              <a:off x="5040" y="249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k</a:t>
              </a:r>
            </a:p>
          </p:txBody>
        </p:sp>
        <p:sp>
          <p:nvSpPr>
            <p:cNvPr id="48298" name="Oval 68"/>
            <p:cNvSpPr>
              <a:spLocks noChangeArrowheads="1"/>
            </p:cNvSpPr>
            <p:nvPr/>
          </p:nvSpPr>
          <p:spPr bwMode="auto">
            <a:xfrm>
              <a:off x="2976" y="15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l</a:t>
              </a:r>
            </a:p>
          </p:txBody>
        </p:sp>
        <p:sp>
          <p:nvSpPr>
            <p:cNvPr id="48299" name="Oval 69"/>
            <p:cNvSpPr>
              <a:spLocks noChangeArrowheads="1"/>
            </p:cNvSpPr>
            <p:nvPr/>
          </p:nvSpPr>
          <p:spPr bwMode="auto">
            <a:xfrm>
              <a:off x="4752" y="235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m</a:t>
              </a:r>
            </a:p>
          </p:txBody>
        </p:sp>
        <p:sp>
          <p:nvSpPr>
            <p:cNvPr id="48300" name="Oval 70"/>
            <p:cNvSpPr>
              <a:spLocks noChangeArrowheads="1"/>
            </p:cNvSpPr>
            <p:nvPr/>
          </p:nvSpPr>
          <p:spPr bwMode="auto">
            <a:xfrm>
              <a:off x="4416" y="20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n</a:t>
              </a:r>
            </a:p>
          </p:txBody>
        </p:sp>
        <p:sp>
          <p:nvSpPr>
            <p:cNvPr id="48301" name="Oval 71"/>
            <p:cNvSpPr>
              <a:spLocks noChangeArrowheads="1"/>
            </p:cNvSpPr>
            <p:nvPr/>
          </p:nvSpPr>
          <p:spPr bwMode="auto">
            <a:xfrm>
              <a:off x="4800" y="196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o</a:t>
              </a:r>
            </a:p>
          </p:txBody>
        </p:sp>
        <p:sp>
          <p:nvSpPr>
            <p:cNvPr id="48302" name="Oval 72"/>
            <p:cNvSpPr>
              <a:spLocks noChangeArrowheads="1"/>
            </p:cNvSpPr>
            <p:nvPr/>
          </p:nvSpPr>
          <p:spPr bwMode="auto">
            <a:xfrm>
              <a:off x="2928" y="230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p</a:t>
              </a:r>
            </a:p>
          </p:txBody>
        </p:sp>
        <p:sp>
          <p:nvSpPr>
            <p:cNvPr id="48303" name="Oval 73"/>
            <p:cNvSpPr>
              <a:spLocks noChangeArrowheads="1"/>
            </p:cNvSpPr>
            <p:nvPr/>
          </p:nvSpPr>
          <p:spPr bwMode="auto">
            <a:xfrm>
              <a:off x="2736" y="192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q</a:t>
              </a:r>
            </a:p>
          </p:txBody>
        </p:sp>
        <p:sp>
          <p:nvSpPr>
            <p:cNvPr id="48304" name="Oval 74"/>
            <p:cNvSpPr>
              <a:spLocks noChangeArrowheads="1"/>
            </p:cNvSpPr>
            <p:nvPr/>
          </p:nvSpPr>
          <p:spPr bwMode="auto">
            <a:xfrm>
              <a:off x="5232" y="331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r</a:t>
              </a:r>
            </a:p>
          </p:txBody>
        </p:sp>
        <p:sp>
          <p:nvSpPr>
            <p:cNvPr id="48305" name="Oval 75"/>
            <p:cNvSpPr>
              <a:spLocks noChangeArrowheads="1"/>
            </p:cNvSpPr>
            <p:nvPr/>
          </p:nvSpPr>
          <p:spPr bwMode="auto">
            <a:xfrm>
              <a:off x="3552" y="374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s</a:t>
              </a:r>
            </a:p>
          </p:txBody>
        </p:sp>
        <p:sp>
          <p:nvSpPr>
            <p:cNvPr id="48306" name="Oval 76"/>
            <p:cNvSpPr>
              <a:spLocks noChangeArrowheads="1"/>
            </p:cNvSpPr>
            <p:nvPr/>
          </p:nvSpPr>
          <p:spPr bwMode="auto">
            <a:xfrm>
              <a:off x="1584" y="268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t</a:t>
              </a:r>
            </a:p>
          </p:txBody>
        </p:sp>
        <p:sp>
          <p:nvSpPr>
            <p:cNvPr id="48307" name="Oval 77"/>
            <p:cNvSpPr>
              <a:spLocks noChangeArrowheads="1"/>
            </p:cNvSpPr>
            <p:nvPr/>
          </p:nvSpPr>
          <p:spPr bwMode="auto">
            <a:xfrm>
              <a:off x="2688" y="345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u</a:t>
              </a:r>
            </a:p>
          </p:txBody>
        </p:sp>
        <p:sp>
          <p:nvSpPr>
            <p:cNvPr id="48308" name="Oval 78"/>
            <p:cNvSpPr>
              <a:spLocks noChangeArrowheads="1"/>
            </p:cNvSpPr>
            <p:nvPr/>
          </p:nvSpPr>
          <p:spPr bwMode="auto">
            <a:xfrm>
              <a:off x="4944" y="369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v</a:t>
              </a:r>
            </a:p>
          </p:txBody>
        </p:sp>
        <p:sp>
          <p:nvSpPr>
            <p:cNvPr id="48309" name="Oval 79"/>
            <p:cNvSpPr>
              <a:spLocks noChangeArrowheads="1"/>
            </p:cNvSpPr>
            <p:nvPr/>
          </p:nvSpPr>
          <p:spPr bwMode="auto">
            <a:xfrm>
              <a:off x="3216" y="360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w</a:t>
              </a:r>
            </a:p>
          </p:txBody>
        </p:sp>
        <p:sp>
          <p:nvSpPr>
            <p:cNvPr id="48310" name="Oval 80"/>
            <p:cNvSpPr>
              <a:spLocks noChangeArrowheads="1"/>
            </p:cNvSpPr>
            <p:nvPr/>
          </p:nvSpPr>
          <p:spPr bwMode="auto">
            <a:xfrm>
              <a:off x="4656" y="326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x</a:t>
              </a:r>
            </a:p>
          </p:txBody>
        </p:sp>
        <p:sp>
          <p:nvSpPr>
            <p:cNvPr id="48311" name="Oval 81"/>
            <p:cNvSpPr>
              <a:spLocks noChangeArrowheads="1"/>
            </p:cNvSpPr>
            <p:nvPr/>
          </p:nvSpPr>
          <p:spPr bwMode="auto">
            <a:xfrm>
              <a:off x="1536" y="345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y</a:t>
              </a:r>
            </a:p>
          </p:txBody>
        </p:sp>
        <p:sp>
          <p:nvSpPr>
            <p:cNvPr id="48312" name="Oval 82"/>
            <p:cNvSpPr>
              <a:spLocks noChangeArrowheads="1"/>
            </p:cNvSpPr>
            <p:nvPr/>
          </p:nvSpPr>
          <p:spPr bwMode="auto">
            <a:xfrm>
              <a:off x="1104" y="355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500">
                  <a:latin typeface="Times" charset="0"/>
                  <a:ea typeface="ＭＳ Ｐゴシック" charset="0"/>
                </a:rPr>
                <a:t>z</a:t>
              </a:r>
            </a:p>
          </p:txBody>
        </p:sp>
      </p:grpSp>
      <p:sp>
        <p:nvSpPr>
          <p:cNvPr id="50276" name="Freeform 180"/>
          <p:cNvSpPr>
            <a:spLocks/>
          </p:cNvSpPr>
          <p:nvPr/>
        </p:nvSpPr>
        <p:spPr bwMode="auto">
          <a:xfrm>
            <a:off x="1447800" y="2565400"/>
            <a:ext cx="2438400" cy="1524000"/>
          </a:xfrm>
          <a:custGeom>
            <a:avLst/>
            <a:gdLst>
              <a:gd name="T0" fmla="*/ 0 w 1536"/>
              <a:gd name="T1" fmla="*/ 0 h 960"/>
              <a:gd name="T2" fmla="*/ 2147483647 w 1536"/>
              <a:gd name="T3" fmla="*/ 2147483647 h 960"/>
              <a:gd name="T4" fmla="*/ 2147483647 w 1536"/>
              <a:gd name="T5" fmla="*/ 2147483647 h 960"/>
              <a:gd name="T6" fmla="*/ 0 60000 65536"/>
              <a:gd name="T7" fmla="*/ 0 60000 65536"/>
              <a:gd name="T8" fmla="*/ 0 60000 65536"/>
            </a:gdLst>
            <a:ahLst/>
            <a:cxnLst>
              <a:cxn ang="T6">
                <a:pos x="T0" y="T1"/>
              </a:cxn>
              <a:cxn ang="T7">
                <a:pos x="T2" y="T3"/>
              </a:cxn>
              <a:cxn ang="T8">
                <a:pos x="T4" y="T5"/>
              </a:cxn>
            </a:cxnLst>
            <a:rect l="0" t="0" r="r" b="b"/>
            <a:pathLst>
              <a:path w="1536" h="960">
                <a:moveTo>
                  <a:pt x="0" y="0"/>
                </a:moveTo>
                <a:cubicBezTo>
                  <a:pt x="140" y="31"/>
                  <a:pt x="584" y="29"/>
                  <a:pt x="840" y="189"/>
                </a:cubicBezTo>
                <a:cubicBezTo>
                  <a:pt x="1096" y="349"/>
                  <a:pt x="1391" y="800"/>
                  <a:pt x="1536" y="9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0277" name="Freeform 181"/>
          <p:cNvSpPr>
            <a:spLocks/>
          </p:cNvSpPr>
          <p:nvPr/>
        </p:nvSpPr>
        <p:spPr bwMode="auto">
          <a:xfrm>
            <a:off x="2278063" y="3632200"/>
            <a:ext cx="3549650" cy="1382713"/>
          </a:xfrm>
          <a:custGeom>
            <a:avLst/>
            <a:gdLst>
              <a:gd name="T0" fmla="*/ 0 w 2236"/>
              <a:gd name="T1" fmla="*/ 2147483647 h 871"/>
              <a:gd name="T2" fmla="*/ 2147483647 w 2236"/>
              <a:gd name="T3" fmla="*/ 2147483647 h 871"/>
              <a:gd name="T4" fmla="*/ 2147483647 w 2236"/>
              <a:gd name="T5" fmla="*/ 2147483647 h 871"/>
              <a:gd name="T6" fmla="*/ 2147483647 w 2236"/>
              <a:gd name="T7" fmla="*/ 0 h 8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36" h="871">
                <a:moveTo>
                  <a:pt x="0" y="863"/>
                </a:moveTo>
                <a:cubicBezTo>
                  <a:pt x="73" y="814"/>
                  <a:pt x="114" y="591"/>
                  <a:pt x="437" y="576"/>
                </a:cubicBezTo>
                <a:cubicBezTo>
                  <a:pt x="760" y="561"/>
                  <a:pt x="1644" y="871"/>
                  <a:pt x="1940" y="775"/>
                </a:cubicBezTo>
                <a:cubicBezTo>
                  <a:pt x="2236" y="679"/>
                  <a:pt x="2156" y="161"/>
                  <a:pt x="2213" y="0"/>
                </a:cubicBezTo>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0278" name="Freeform 182"/>
          <p:cNvSpPr>
            <a:spLocks/>
          </p:cNvSpPr>
          <p:nvPr/>
        </p:nvSpPr>
        <p:spPr bwMode="auto">
          <a:xfrm>
            <a:off x="3276600" y="3830638"/>
            <a:ext cx="2324100" cy="1652587"/>
          </a:xfrm>
          <a:custGeom>
            <a:avLst/>
            <a:gdLst>
              <a:gd name="T0" fmla="*/ 2147483647 w 1464"/>
              <a:gd name="T1" fmla="*/ 2147483647 h 1041"/>
              <a:gd name="T2" fmla="*/ 2147483647 w 1464"/>
              <a:gd name="T3" fmla="*/ 2147483647 h 1041"/>
              <a:gd name="T4" fmla="*/ 2147483647 w 1464"/>
              <a:gd name="T5" fmla="*/ 2147483647 h 1041"/>
              <a:gd name="T6" fmla="*/ 2147483647 w 1464"/>
              <a:gd name="T7" fmla="*/ 2147483647 h 1041"/>
              <a:gd name="T8" fmla="*/ 0 w 1464"/>
              <a:gd name="T9" fmla="*/ 2147483647 h 10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4" h="1041">
                <a:moveTo>
                  <a:pt x="1464" y="903"/>
                </a:moveTo>
                <a:cubicBezTo>
                  <a:pt x="1423" y="925"/>
                  <a:pt x="1313" y="1041"/>
                  <a:pt x="1211" y="1038"/>
                </a:cubicBezTo>
                <a:cubicBezTo>
                  <a:pt x="1109" y="1035"/>
                  <a:pt x="940" y="1035"/>
                  <a:pt x="852" y="885"/>
                </a:cubicBezTo>
                <a:cubicBezTo>
                  <a:pt x="764" y="735"/>
                  <a:pt x="824" y="278"/>
                  <a:pt x="682" y="139"/>
                </a:cubicBezTo>
                <a:cubicBezTo>
                  <a:pt x="540" y="0"/>
                  <a:pt x="142" y="69"/>
                  <a:pt x="0" y="50"/>
                </a:cubicBezTo>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0279" name="Freeform 183"/>
          <p:cNvSpPr>
            <a:spLocks/>
          </p:cNvSpPr>
          <p:nvPr/>
        </p:nvSpPr>
        <p:spPr bwMode="auto">
          <a:xfrm>
            <a:off x="6383338" y="2581275"/>
            <a:ext cx="2171700" cy="2011363"/>
          </a:xfrm>
          <a:custGeom>
            <a:avLst/>
            <a:gdLst>
              <a:gd name="T0" fmla="*/ 0 w 1368"/>
              <a:gd name="T1" fmla="*/ 2147483647 h 1267"/>
              <a:gd name="T2" fmla="*/ 2147483647 w 1368"/>
              <a:gd name="T3" fmla="*/ 2147483647 h 1267"/>
              <a:gd name="T4" fmla="*/ 2147483647 w 1368"/>
              <a:gd name="T5" fmla="*/ 2147483647 h 1267"/>
              <a:gd name="T6" fmla="*/ 2147483647 w 1368"/>
              <a:gd name="T7" fmla="*/ 2147483647 h 1267"/>
              <a:gd name="T8" fmla="*/ 2147483647 w 1368"/>
              <a:gd name="T9" fmla="*/ 2147483647 h 1267"/>
              <a:gd name="T10" fmla="*/ 2147483647 w 1368"/>
              <a:gd name="T11" fmla="*/ 2147483647 h 12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8" h="1267">
                <a:moveTo>
                  <a:pt x="0" y="191"/>
                </a:moveTo>
                <a:cubicBezTo>
                  <a:pt x="86" y="164"/>
                  <a:pt x="328" y="0"/>
                  <a:pt x="523" y="26"/>
                </a:cubicBezTo>
                <a:cubicBezTo>
                  <a:pt x="718" y="52"/>
                  <a:pt x="1049" y="166"/>
                  <a:pt x="1170" y="350"/>
                </a:cubicBezTo>
                <a:cubicBezTo>
                  <a:pt x="1291" y="534"/>
                  <a:pt x="1368" y="995"/>
                  <a:pt x="1252" y="1131"/>
                </a:cubicBezTo>
                <a:cubicBezTo>
                  <a:pt x="1136" y="1267"/>
                  <a:pt x="633" y="1214"/>
                  <a:pt x="476" y="1166"/>
                </a:cubicBezTo>
                <a:cubicBezTo>
                  <a:pt x="319" y="1118"/>
                  <a:pt x="346" y="910"/>
                  <a:pt x="312" y="843"/>
                </a:cubicBezTo>
              </a:path>
            </a:pathLst>
          </a:custGeom>
          <a:noFill/>
          <a:ln w="25400" cap="rnd">
            <a:solidFill>
              <a:srgbClr val="00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0280" name="Freeform 184"/>
          <p:cNvSpPr>
            <a:spLocks/>
          </p:cNvSpPr>
          <p:nvPr/>
        </p:nvSpPr>
        <p:spPr bwMode="auto">
          <a:xfrm>
            <a:off x="747713" y="2438400"/>
            <a:ext cx="3592512" cy="1873250"/>
          </a:xfrm>
          <a:custGeom>
            <a:avLst/>
            <a:gdLst>
              <a:gd name="T0" fmla="*/ 2147483647 w 2263"/>
              <a:gd name="T1" fmla="*/ 2147483647 h 1180"/>
              <a:gd name="T2" fmla="*/ 2147483647 w 2263"/>
              <a:gd name="T3" fmla="*/ 2147483647 h 1180"/>
              <a:gd name="T4" fmla="*/ 2147483647 w 2263"/>
              <a:gd name="T5" fmla="*/ 2147483647 h 1180"/>
              <a:gd name="T6" fmla="*/ 2147483647 w 2263"/>
              <a:gd name="T7" fmla="*/ 2147483647 h 1180"/>
              <a:gd name="T8" fmla="*/ 2147483647 w 2263"/>
              <a:gd name="T9" fmla="*/ 2147483647 h 1180"/>
              <a:gd name="T10" fmla="*/ 2147483647 w 2263"/>
              <a:gd name="T11" fmla="*/ 2147483647 h 1180"/>
              <a:gd name="T12" fmla="*/ 2147483647 w 2263"/>
              <a:gd name="T13" fmla="*/ 2147483647 h 1180"/>
              <a:gd name="T14" fmla="*/ 2147483647 w 2263"/>
              <a:gd name="T15" fmla="*/ 2147483647 h 1180"/>
              <a:gd name="T16" fmla="*/ 2147483647 w 2263"/>
              <a:gd name="T17" fmla="*/ 2147483647 h 1180"/>
              <a:gd name="T18" fmla="*/ 2147483647 w 2263"/>
              <a:gd name="T19" fmla="*/ 2147483647 h 1180"/>
              <a:gd name="T20" fmla="*/ 0 w 2263"/>
              <a:gd name="T21" fmla="*/ 2147483647 h 1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63" h="1180">
                <a:moveTo>
                  <a:pt x="2263" y="69"/>
                </a:moveTo>
                <a:cubicBezTo>
                  <a:pt x="2191" y="65"/>
                  <a:pt x="1959" y="0"/>
                  <a:pt x="1828" y="46"/>
                </a:cubicBezTo>
                <a:cubicBezTo>
                  <a:pt x="1697" y="92"/>
                  <a:pt x="1599" y="283"/>
                  <a:pt x="1475" y="345"/>
                </a:cubicBezTo>
                <a:cubicBezTo>
                  <a:pt x="1351" y="407"/>
                  <a:pt x="1202" y="335"/>
                  <a:pt x="1082" y="416"/>
                </a:cubicBezTo>
                <a:cubicBezTo>
                  <a:pt x="962" y="497"/>
                  <a:pt x="803" y="718"/>
                  <a:pt x="753" y="833"/>
                </a:cubicBezTo>
                <a:cubicBezTo>
                  <a:pt x="703" y="948"/>
                  <a:pt x="733" y="1058"/>
                  <a:pt x="782" y="1104"/>
                </a:cubicBezTo>
                <a:cubicBezTo>
                  <a:pt x="831" y="1150"/>
                  <a:pt x="999" y="1180"/>
                  <a:pt x="1046" y="1110"/>
                </a:cubicBezTo>
                <a:cubicBezTo>
                  <a:pt x="1093" y="1040"/>
                  <a:pt x="1134" y="793"/>
                  <a:pt x="1064" y="686"/>
                </a:cubicBezTo>
                <a:cubicBezTo>
                  <a:pt x="994" y="579"/>
                  <a:pt x="748" y="407"/>
                  <a:pt x="623" y="469"/>
                </a:cubicBezTo>
                <a:cubicBezTo>
                  <a:pt x="498" y="531"/>
                  <a:pt x="416" y="944"/>
                  <a:pt x="312" y="1057"/>
                </a:cubicBezTo>
                <a:cubicBezTo>
                  <a:pt x="208" y="1170"/>
                  <a:pt x="65" y="1127"/>
                  <a:pt x="0" y="1145"/>
                </a:cubicBezTo>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0281" name="Freeform 185"/>
          <p:cNvSpPr>
            <a:spLocks/>
          </p:cNvSpPr>
          <p:nvPr/>
        </p:nvSpPr>
        <p:spPr bwMode="auto">
          <a:xfrm>
            <a:off x="1616075" y="4732338"/>
            <a:ext cx="2487613" cy="1744662"/>
          </a:xfrm>
          <a:custGeom>
            <a:avLst/>
            <a:gdLst>
              <a:gd name="T0" fmla="*/ 2147483647 w 1567"/>
              <a:gd name="T1" fmla="*/ 2147483647 h 1099"/>
              <a:gd name="T2" fmla="*/ 2147483647 w 1567"/>
              <a:gd name="T3" fmla="*/ 2147483647 h 1099"/>
              <a:gd name="T4" fmla="*/ 2147483647 w 1567"/>
              <a:gd name="T5" fmla="*/ 2147483647 h 1099"/>
              <a:gd name="T6" fmla="*/ 2147483647 w 1567"/>
              <a:gd name="T7" fmla="*/ 2147483647 h 1099"/>
              <a:gd name="T8" fmla="*/ 2147483647 w 1567"/>
              <a:gd name="T9" fmla="*/ 2147483647 h 1099"/>
              <a:gd name="T10" fmla="*/ 2147483647 w 1567"/>
              <a:gd name="T11" fmla="*/ 0 h 10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67" h="1099">
                <a:moveTo>
                  <a:pt x="1286" y="171"/>
                </a:moveTo>
                <a:cubicBezTo>
                  <a:pt x="1325" y="294"/>
                  <a:pt x="1567" y="760"/>
                  <a:pt x="1522" y="911"/>
                </a:cubicBezTo>
                <a:cubicBezTo>
                  <a:pt x="1477" y="1062"/>
                  <a:pt x="1192" y="1059"/>
                  <a:pt x="1017" y="1075"/>
                </a:cubicBezTo>
                <a:cubicBezTo>
                  <a:pt x="842" y="1091"/>
                  <a:pt x="634" y="1099"/>
                  <a:pt x="470" y="1005"/>
                </a:cubicBezTo>
                <a:cubicBezTo>
                  <a:pt x="306" y="911"/>
                  <a:pt x="70" y="678"/>
                  <a:pt x="35" y="511"/>
                </a:cubicBezTo>
                <a:cubicBezTo>
                  <a:pt x="0" y="344"/>
                  <a:pt x="212" y="107"/>
                  <a:pt x="258" y="0"/>
                </a:cubicBezTo>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0282" name="Freeform 189"/>
          <p:cNvSpPr>
            <a:spLocks/>
          </p:cNvSpPr>
          <p:nvPr/>
        </p:nvSpPr>
        <p:spPr bwMode="auto">
          <a:xfrm>
            <a:off x="6067425" y="4078288"/>
            <a:ext cx="1439863" cy="1778000"/>
          </a:xfrm>
          <a:custGeom>
            <a:avLst/>
            <a:gdLst>
              <a:gd name="T0" fmla="*/ 2147483647 w 907"/>
              <a:gd name="T1" fmla="*/ 0 h 1120"/>
              <a:gd name="T2" fmla="*/ 2147483647 w 907"/>
              <a:gd name="T3" fmla="*/ 2147483647 h 1120"/>
              <a:gd name="T4" fmla="*/ 2147483647 w 907"/>
              <a:gd name="T5" fmla="*/ 2147483647 h 1120"/>
              <a:gd name="T6" fmla="*/ 2147483647 w 907"/>
              <a:gd name="T7" fmla="*/ 2147483647 h 1120"/>
              <a:gd name="T8" fmla="*/ 2147483647 w 907"/>
              <a:gd name="T9" fmla="*/ 2147483647 h 1120"/>
              <a:gd name="T10" fmla="*/ 2147483647 w 907"/>
              <a:gd name="T11" fmla="*/ 2147483647 h 1120"/>
              <a:gd name="T12" fmla="*/ 2147483647 w 907"/>
              <a:gd name="T13" fmla="*/ 2147483647 h 1120"/>
              <a:gd name="T14" fmla="*/ 2147483647 w 907"/>
              <a:gd name="T15" fmla="*/ 2147483647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7" h="1120">
                <a:moveTo>
                  <a:pt x="193" y="0"/>
                </a:moveTo>
                <a:cubicBezTo>
                  <a:pt x="186" y="52"/>
                  <a:pt x="181" y="221"/>
                  <a:pt x="152" y="318"/>
                </a:cubicBezTo>
                <a:cubicBezTo>
                  <a:pt x="123" y="415"/>
                  <a:pt x="0" y="491"/>
                  <a:pt x="18" y="583"/>
                </a:cubicBezTo>
                <a:cubicBezTo>
                  <a:pt x="36" y="675"/>
                  <a:pt x="166" y="788"/>
                  <a:pt x="258" y="871"/>
                </a:cubicBezTo>
                <a:cubicBezTo>
                  <a:pt x="350" y="954"/>
                  <a:pt x="473" y="1045"/>
                  <a:pt x="570" y="1082"/>
                </a:cubicBezTo>
                <a:cubicBezTo>
                  <a:pt x="667" y="1119"/>
                  <a:pt x="788" y="1120"/>
                  <a:pt x="840" y="1093"/>
                </a:cubicBezTo>
                <a:cubicBezTo>
                  <a:pt x="892" y="1066"/>
                  <a:pt x="907" y="1012"/>
                  <a:pt x="882" y="919"/>
                </a:cubicBezTo>
                <a:cubicBezTo>
                  <a:pt x="857" y="826"/>
                  <a:pt x="774" y="671"/>
                  <a:pt x="690" y="535"/>
                </a:cubicBezTo>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6"/>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7D7F4D02-7763-4493-9508-0E1F3C47D154}" type="slidenum">
              <a:rPr lang="en-US" sz="1400">
                <a:latin typeface="Tahoma" pitchFamily="34" charset="0"/>
              </a:rPr>
              <a:pPr/>
              <a:t>48</a:t>
            </a:fld>
            <a:endParaRPr lang="en-US" sz="1400">
              <a:latin typeface="Tahoma" pitchFamily="34" charset="0"/>
            </a:endParaRPr>
          </a:p>
        </p:txBody>
      </p:sp>
      <p:sp>
        <p:nvSpPr>
          <p:cNvPr id="49155" name="Rectangle 2"/>
          <p:cNvSpPr>
            <a:spLocks noGrp="1" noChangeArrowheads="1"/>
          </p:cNvSpPr>
          <p:nvPr>
            <p:ph type="title"/>
          </p:nvPr>
        </p:nvSpPr>
        <p:spPr/>
        <p:txBody>
          <a:bodyPr/>
          <a:lstStyle/>
          <a:p>
            <a:pPr eaLnBrk="1" hangingPunct="1">
              <a:defRPr/>
            </a:pPr>
            <a:r>
              <a:rPr lang="en-US">
                <a:ea typeface="ＭＳ Ｐゴシック" charset="0"/>
              </a:rPr>
              <a:t>Results</a:t>
            </a:r>
          </a:p>
        </p:txBody>
      </p:sp>
      <p:pic>
        <p:nvPicPr>
          <p:cNvPr id="49156" name="Picture 3"/>
          <p:cNvPicPr>
            <a:picLocks noChangeAspect="1" noChangeArrowheads="1"/>
          </p:cNvPicPr>
          <p:nvPr/>
        </p:nvPicPr>
        <p:blipFill>
          <a:blip r:embed="rId2"/>
          <a:srcRect/>
          <a:stretch>
            <a:fillRect/>
          </a:stretch>
        </p:blipFill>
        <p:spPr bwMode="auto">
          <a:xfrm>
            <a:off x="3733800" y="1096963"/>
            <a:ext cx="4751388" cy="560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9157" name="Rectangle 4"/>
          <p:cNvSpPr>
            <a:spLocks noGrp="1" noChangeArrowheads="1"/>
          </p:cNvSpPr>
          <p:nvPr>
            <p:ph type="body" sz="half" idx="1"/>
          </p:nvPr>
        </p:nvSpPr>
        <p:spPr/>
        <p:txBody>
          <a:bodyPr/>
          <a:lstStyle/>
          <a:p>
            <a:pPr eaLnBrk="1" hangingPunct="1">
              <a:defRPr/>
            </a:pPr>
            <a:r>
              <a:rPr lang="en-US" sz="2800" smtClean="0"/>
              <a:t>You have</a:t>
            </a:r>
            <a:br>
              <a:rPr lang="en-US" sz="2800" smtClean="0"/>
            </a:br>
            <a:r>
              <a:rPr lang="en-US" sz="2800" smtClean="0"/>
              <a:t>lots of cool</a:t>
            </a:r>
            <a:br>
              <a:rPr lang="en-US" sz="2800" smtClean="0"/>
            </a:br>
            <a:r>
              <a:rPr lang="en-US" sz="2800" smtClean="0"/>
              <a:t>results</a:t>
            </a:r>
          </a:p>
          <a:p>
            <a:pPr lvl="1" eaLnBrk="1" hangingPunct="1">
              <a:defRPr/>
            </a:pPr>
            <a:r>
              <a:rPr lang="en-US" sz="2400" smtClean="0"/>
              <a:t>No one can</a:t>
            </a:r>
            <a:br>
              <a:rPr lang="en-US" sz="2400" smtClean="0"/>
            </a:br>
            <a:r>
              <a:rPr lang="en-US" sz="2400" smtClean="0"/>
              <a:t>read this</a:t>
            </a:r>
          </a:p>
          <a:p>
            <a:pPr lvl="1" eaLnBrk="1" hangingPunct="1">
              <a:defRPr/>
            </a:pPr>
            <a:r>
              <a:rPr lang="en-US" sz="2400" smtClean="0"/>
              <a:t>No one can</a:t>
            </a:r>
            <a:br>
              <a:rPr lang="en-US" sz="2400" smtClean="0"/>
            </a:br>
            <a:r>
              <a:rPr lang="en-US" sz="2400" smtClean="0"/>
              <a:t>understand this</a:t>
            </a:r>
          </a:p>
          <a:p>
            <a:pPr eaLnBrk="1" hangingPunct="1">
              <a:defRPr/>
            </a:pPr>
            <a:endParaRPr lang="en-US" sz="2800" smtClean="0"/>
          </a:p>
          <a:p>
            <a:pPr eaLnBrk="1" hangingPunct="1">
              <a:defRPr/>
            </a:pPr>
            <a:r>
              <a:rPr lang="en-US" sz="2800" smtClean="0"/>
              <a:t>Graphs are</a:t>
            </a:r>
            <a:br>
              <a:rPr lang="en-US" sz="2800" smtClean="0"/>
            </a:br>
            <a:r>
              <a:rPr lang="en-US" sz="2800" smtClean="0"/>
              <a:t>your friend…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CB3F4CDC-47F5-4289-94D4-7D429ECCC7E9}" type="slidenum">
              <a:rPr lang="en-US" sz="1400">
                <a:latin typeface="Tahoma" pitchFamily="34" charset="0"/>
              </a:rPr>
              <a:pPr/>
              <a:t>49</a:t>
            </a:fld>
            <a:endParaRPr lang="en-US" sz="1400">
              <a:latin typeface="Tahoma" pitchFamily="34" charset="0"/>
            </a:endParaRPr>
          </a:p>
        </p:txBody>
      </p:sp>
      <p:sp>
        <p:nvSpPr>
          <p:cNvPr id="50179" name="Rectangle 2"/>
          <p:cNvSpPr>
            <a:spLocks noGrp="1" noChangeArrowheads="1"/>
          </p:cNvSpPr>
          <p:nvPr>
            <p:ph type="title"/>
          </p:nvPr>
        </p:nvSpPr>
        <p:spPr/>
        <p:txBody>
          <a:bodyPr/>
          <a:lstStyle/>
          <a:p>
            <a:pPr eaLnBrk="1" hangingPunct="1">
              <a:defRPr/>
            </a:pPr>
            <a:r>
              <a:rPr lang="en-US" sz="4000">
                <a:ea typeface="ＭＳ Ｐゴシック" charset="0"/>
              </a:rPr>
              <a:t>Graphs Can Also Be The Enemy</a:t>
            </a:r>
          </a:p>
        </p:txBody>
      </p:sp>
      <p:pic>
        <p:nvPicPr>
          <p:cNvPr id="50180" name="Picture 4"/>
          <p:cNvPicPr>
            <a:picLocks noChangeAspect="1" noChangeArrowheads="1"/>
          </p:cNvPicPr>
          <p:nvPr/>
        </p:nvPicPr>
        <p:blipFill>
          <a:blip r:embed="rId2"/>
          <a:srcRect/>
          <a:stretch>
            <a:fillRect/>
          </a:stretch>
        </p:blipFill>
        <p:spPr bwMode="auto">
          <a:xfrm>
            <a:off x="990600" y="1524000"/>
            <a:ext cx="7315200"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F040CB6A-BAC6-4CA3-AC34-5776EF651072}" type="slidenum">
              <a:rPr lang="en-US" sz="1400">
                <a:latin typeface="Tahoma" pitchFamily="34" charset="0"/>
              </a:rPr>
              <a:pPr/>
              <a:t>5</a:t>
            </a:fld>
            <a:endParaRPr lang="en-US" sz="1400">
              <a:latin typeface="Tahoma" pitchFamily="34" charset="0"/>
            </a:endParaRPr>
          </a:p>
        </p:txBody>
      </p:sp>
      <p:sp>
        <p:nvSpPr>
          <p:cNvPr id="5123" name="Rectangle 9"/>
          <p:cNvSpPr>
            <a:spLocks noGrp="1" noChangeArrowheads="1"/>
          </p:cNvSpPr>
          <p:nvPr>
            <p:ph type="title"/>
          </p:nvPr>
        </p:nvSpPr>
        <p:spPr/>
        <p:txBody>
          <a:bodyPr/>
          <a:lstStyle/>
          <a:p>
            <a:pPr eaLnBrk="1" hangingPunct="1">
              <a:defRPr/>
            </a:pPr>
            <a:r>
              <a:rPr lang="en-US">
                <a:ea typeface="ＭＳ Ｐゴシック" charset="0"/>
              </a:rPr>
              <a:t>Tips For Presenting</a:t>
            </a:r>
          </a:p>
        </p:txBody>
      </p:sp>
      <p:sp>
        <p:nvSpPr>
          <p:cNvPr id="5124" name="Rectangle 10"/>
          <p:cNvSpPr>
            <a:spLocks noGrp="1" noChangeArrowheads="1"/>
          </p:cNvSpPr>
          <p:nvPr>
            <p:ph type="body" idx="1"/>
          </p:nvPr>
        </p:nvSpPr>
        <p:spPr/>
        <p:txBody>
          <a:bodyPr/>
          <a:lstStyle/>
          <a:p>
            <a:pPr eaLnBrk="1" hangingPunct="1">
              <a:defRPr/>
            </a:pPr>
            <a:r>
              <a:rPr lang="en-US">
                <a:ea typeface="ＭＳ Ｐゴシック" charset="0"/>
              </a:rPr>
              <a:t>How to give GOOD presentations:</a:t>
            </a:r>
          </a:p>
          <a:p>
            <a:pPr lvl="1" eaLnBrk="1" hangingPunct="1">
              <a:defRPr/>
            </a:pPr>
            <a:r>
              <a:rPr lang="en-US">
                <a:ea typeface="ＭＳ Ｐゴシック" charset="0"/>
              </a:rPr>
              <a:t>Part I: Presence</a:t>
            </a:r>
          </a:p>
          <a:p>
            <a:pPr lvl="2" eaLnBrk="1" hangingPunct="1">
              <a:defRPr/>
            </a:pPr>
            <a:r>
              <a:rPr lang="en-US">
                <a:ea typeface="ＭＳ Ｐゴシック" charset="0"/>
              </a:rPr>
              <a:t>Attitude</a:t>
            </a:r>
          </a:p>
          <a:p>
            <a:pPr lvl="2" eaLnBrk="1" hangingPunct="1">
              <a:defRPr/>
            </a:pPr>
            <a:r>
              <a:rPr lang="en-US">
                <a:ea typeface="ＭＳ Ｐゴシック" charset="0"/>
              </a:rPr>
              <a:t>Voice</a:t>
            </a:r>
          </a:p>
          <a:p>
            <a:pPr lvl="2" eaLnBrk="1" hangingPunct="1">
              <a:defRPr/>
            </a:pPr>
            <a:r>
              <a:rPr lang="en-US">
                <a:ea typeface="ＭＳ Ｐゴシック" charset="0"/>
              </a:rPr>
              <a:t>Mannerisms</a:t>
            </a:r>
          </a:p>
          <a:p>
            <a:pPr lvl="1" eaLnBrk="1" hangingPunct="1">
              <a:defRPr/>
            </a:pPr>
            <a:r>
              <a:rPr lang="en-US">
                <a:ea typeface="ＭＳ Ｐゴシック" charset="0"/>
              </a:rPr>
              <a:t>Part II: Slide style</a:t>
            </a:r>
          </a:p>
          <a:p>
            <a:pPr lvl="2" eaLnBrk="1" hangingPunct="1">
              <a:defRPr/>
            </a:pPr>
            <a:r>
              <a:rPr lang="en-US">
                <a:ea typeface="ＭＳ Ｐゴシック" charset="0"/>
              </a:rPr>
              <a:t>Understandable</a:t>
            </a:r>
          </a:p>
          <a:p>
            <a:pPr lvl="2" eaLnBrk="1" hangingPunct="1">
              <a:defRPr/>
            </a:pPr>
            <a:r>
              <a:rPr lang="en-US">
                <a:ea typeface="ＭＳ Ｐゴシック" charset="0"/>
              </a:rPr>
              <a:t>Interesting</a:t>
            </a:r>
            <a:br>
              <a:rPr lang="en-US">
                <a:ea typeface="ＭＳ Ｐゴシック" charset="0"/>
              </a:rPr>
            </a:br>
            <a:endParaRPr lang="en-US">
              <a:ea typeface="ＭＳ Ｐゴシック" charset="0"/>
            </a:endParaRPr>
          </a:p>
          <a:p>
            <a:pPr eaLnBrk="1" hangingPunct="1">
              <a:defRPr/>
            </a:pPr>
            <a:r>
              <a:rPr lang="en-US">
                <a:ea typeface="ＭＳ Ｐゴシック" charset="0"/>
              </a:rPr>
              <a:t>Will show examples of what NOT to do</a:t>
            </a:r>
          </a:p>
          <a:p>
            <a:pPr eaLnBrk="1" hangingPunct="1">
              <a:defRPr/>
            </a:pPr>
            <a:endParaRPr lang="en-US">
              <a:ea typeface="ＭＳ Ｐゴシック"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5994F7B0-5A81-44F9-8FE2-EE339ACA6952}" type="slidenum">
              <a:rPr lang="en-US" sz="1400">
                <a:latin typeface="Tahoma" pitchFamily="34" charset="0"/>
              </a:rPr>
              <a:pPr/>
              <a:t>50</a:t>
            </a:fld>
            <a:endParaRPr lang="en-US" sz="1400">
              <a:latin typeface="Tahoma" pitchFamily="34" charset="0"/>
            </a:endParaRPr>
          </a:p>
        </p:txBody>
      </p:sp>
      <p:sp>
        <p:nvSpPr>
          <p:cNvPr id="51203" name="Rectangle 2"/>
          <p:cNvSpPr>
            <a:spLocks noGrp="1" noChangeArrowheads="1"/>
          </p:cNvSpPr>
          <p:nvPr>
            <p:ph type="title"/>
          </p:nvPr>
        </p:nvSpPr>
        <p:spPr/>
        <p:txBody>
          <a:bodyPr/>
          <a:lstStyle/>
          <a:p>
            <a:pPr eaLnBrk="1" hangingPunct="1">
              <a:defRPr/>
            </a:pPr>
            <a:r>
              <a:rPr lang="en-US">
                <a:ea typeface="ＭＳ Ｐゴシック" charset="0"/>
              </a:rPr>
              <a:t>Pick A Line, Any Line</a:t>
            </a:r>
          </a:p>
        </p:txBody>
      </p:sp>
      <p:pic>
        <p:nvPicPr>
          <p:cNvPr id="51204" name="Picture 4"/>
          <p:cNvPicPr>
            <a:picLocks noChangeAspect="1" noChangeArrowheads="1"/>
          </p:cNvPicPr>
          <p:nvPr/>
        </p:nvPicPr>
        <p:blipFill>
          <a:blip r:embed="rId2"/>
          <a:srcRect/>
          <a:stretch>
            <a:fillRect/>
          </a:stretch>
        </p:blipFill>
        <p:spPr bwMode="auto">
          <a:xfrm>
            <a:off x="1066800" y="1600200"/>
            <a:ext cx="7086600"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36E5143F-5063-46E6-AD51-E11B68F6C924}" type="slidenum">
              <a:rPr lang="en-US" sz="1400">
                <a:latin typeface="Tahoma" pitchFamily="34" charset="0"/>
              </a:rPr>
              <a:pPr/>
              <a:t>51</a:t>
            </a:fld>
            <a:endParaRPr lang="en-US" sz="1400">
              <a:latin typeface="Tahoma" pitchFamily="34" charset="0"/>
            </a:endParaRPr>
          </a:p>
        </p:txBody>
      </p:sp>
      <p:sp>
        <p:nvSpPr>
          <p:cNvPr id="52227" name="Rectangle 2"/>
          <p:cNvSpPr>
            <a:spLocks noGrp="1" noChangeArrowheads="1"/>
          </p:cNvSpPr>
          <p:nvPr>
            <p:ph type="title"/>
          </p:nvPr>
        </p:nvSpPr>
        <p:spPr/>
        <p:txBody>
          <a:bodyPr/>
          <a:lstStyle/>
          <a:p>
            <a:pPr eaLnBrk="1" hangingPunct="1">
              <a:defRPr/>
            </a:pPr>
            <a:r>
              <a:rPr lang="en-US">
                <a:ea typeface="ＭＳ Ｐゴシック" charset="0"/>
              </a:rPr>
              <a:t>Summary/Conclusion</a:t>
            </a:r>
          </a:p>
        </p:txBody>
      </p:sp>
      <p:sp>
        <p:nvSpPr>
          <p:cNvPr id="52228" name="Rectangle 3"/>
          <p:cNvSpPr>
            <a:spLocks noGrp="1" noChangeArrowheads="1"/>
          </p:cNvSpPr>
          <p:nvPr>
            <p:ph type="body" idx="1"/>
          </p:nvPr>
        </p:nvSpPr>
        <p:spPr/>
        <p:txBody>
          <a:bodyPr/>
          <a:lstStyle/>
          <a:p>
            <a:pPr eaLnBrk="1" hangingPunct="1">
              <a:defRPr/>
            </a:pPr>
            <a:r>
              <a:rPr lang="en-US" smtClean="0"/>
              <a:t>If your talk is more than 5 minutes, nice to summarize work &amp; results</a:t>
            </a:r>
          </a:p>
          <a:p>
            <a:pPr lvl="1" eaLnBrk="1" hangingPunct="1">
              <a:defRPr/>
            </a:pPr>
            <a:r>
              <a:rPr lang="en-US" smtClean="0"/>
              <a:t>Bring people back if they zoned out</a:t>
            </a:r>
          </a:p>
          <a:p>
            <a:pPr lvl="1" eaLnBrk="1" hangingPunct="1">
              <a:defRPr/>
            </a:pPr>
            <a:r>
              <a:rPr lang="en-US" smtClean="0"/>
              <a:t>Remind them why you</a:t>
            </a:r>
            <a:r>
              <a:rPr lang="ja-JP" altLang="en-US" smtClean="0"/>
              <a:t>’</a:t>
            </a:r>
            <a:r>
              <a:rPr lang="en-US" altLang="ja-JP" smtClean="0"/>
              <a:t>re great</a:t>
            </a:r>
          </a:p>
          <a:p>
            <a:pPr eaLnBrk="1" hangingPunct="1">
              <a:defRPr/>
            </a:pPr>
            <a:r>
              <a:rPr lang="en-US" smtClean="0"/>
              <a:t>Give </a:t>
            </a:r>
            <a:r>
              <a:rPr lang="ja-JP" altLang="en-US" smtClean="0"/>
              <a:t>“</a:t>
            </a:r>
            <a:r>
              <a:rPr lang="en-US" altLang="ja-JP" smtClean="0"/>
              <a:t>selling</a:t>
            </a:r>
            <a:r>
              <a:rPr lang="ja-JP" altLang="en-US" smtClean="0"/>
              <a:t>”</a:t>
            </a:r>
            <a:r>
              <a:rPr lang="en-US" altLang="ja-JP" smtClean="0"/>
              <a:t> points here</a:t>
            </a:r>
          </a:p>
          <a:p>
            <a:pPr lvl="1" eaLnBrk="1" hangingPunct="1">
              <a:defRPr/>
            </a:pPr>
            <a:r>
              <a:rPr lang="en-US" smtClean="0"/>
              <a:t>30x performance increase with only 10% area penalty</a:t>
            </a:r>
          </a:p>
          <a:p>
            <a:pPr lvl="1" eaLnBrk="1" hangingPunct="1">
              <a:defRPr/>
            </a:pPr>
            <a:r>
              <a:rPr lang="en-US" smtClean="0"/>
              <a:t>Described novel method to create clean fuel from used cat litter</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1143000"/>
          </a:xfrm>
        </p:spPr>
        <p:txBody>
          <a:bodyPr/>
          <a:lstStyle/>
          <a:p>
            <a:pPr>
              <a:defRPr/>
            </a:pPr>
            <a:r>
              <a:rPr lang="en-US" dirty="0" smtClean="0"/>
              <a:t>3 Suggestions for Good Slides</a:t>
            </a:r>
            <a:endParaRPr lang="en-SG" dirty="0"/>
          </a:p>
        </p:txBody>
      </p:sp>
      <p:sp>
        <p:nvSpPr>
          <p:cNvPr id="3" name="Content Placeholder 2"/>
          <p:cNvSpPr>
            <a:spLocks noGrp="1"/>
          </p:cNvSpPr>
          <p:nvPr>
            <p:ph idx="1"/>
          </p:nvPr>
        </p:nvSpPr>
        <p:spPr/>
        <p:txBody>
          <a:bodyPr/>
          <a:lstStyle/>
          <a:p>
            <a:pPr>
              <a:defRPr/>
            </a:pPr>
            <a:r>
              <a:rPr lang="en-US" dirty="0" smtClean="0"/>
              <a:t>Main point of the slide in title</a:t>
            </a:r>
          </a:p>
          <a:p>
            <a:pPr>
              <a:defRPr/>
            </a:pPr>
            <a:r>
              <a:rPr lang="en-US" dirty="0" smtClean="0"/>
              <a:t>Pictures!</a:t>
            </a:r>
          </a:p>
          <a:p>
            <a:pPr lvl="1">
              <a:defRPr/>
            </a:pPr>
            <a:r>
              <a:rPr lang="en-US" dirty="0" smtClean="0"/>
              <a:t>Annotations!</a:t>
            </a:r>
          </a:p>
          <a:p>
            <a:pPr lvl="1">
              <a:defRPr/>
            </a:pPr>
            <a:r>
              <a:rPr lang="en-US" dirty="0" smtClean="0"/>
              <a:t>Highlight important features</a:t>
            </a:r>
          </a:p>
          <a:p>
            <a:pPr>
              <a:defRPr/>
            </a:pPr>
            <a:endParaRPr lang="en-US" dirty="0"/>
          </a:p>
          <a:p>
            <a:pPr>
              <a:defRPr/>
            </a:pPr>
            <a:r>
              <a:rPr lang="en-US" dirty="0" smtClean="0"/>
              <a:t>Less text is better</a:t>
            </a:r>
          </a:p>
          <a:p>
            <a:pPr lvl="1">
              <a:defRPr/>
            </a:pPr>
            <a:r>
              <a:rPr lang="en-US" dirty="0" smtClean="0"/>
              <a:t>Your audience will read the slides</a:t>
            </a:r>
          </a:p>
          <a:p>
            <a:pPr lvl="1">
              <a:defRPr/>
            </a:pPr>
            <a:r>
              <a:rPr lang="en-US" dirty="0" smtClean="0"/>
              <a:t>Time spent reading is spent not listening</a:t>
            </a:r>
          </a:p>
          <a:p>
            <a:pPr lvl="1">
              <a:defRPr/>
            </a:pPr>
            <a:endParaRPr lang="en-SG" dirty="0"/>
          </a:p>
        </p:txBody>
      </p:sp>
      <p:sp>
        <p:nvSpPr>
          <p:cNvPr id="55300" name="Slide Number Placeholder 3"/>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F04D47A4-E98E-4F4D-8859-1CBC2307D810}" type="slidenum">
              <a:rPr lang="en-US" sz="1400">
                <a:latin typeface="Tahoma" pitchFamily="34" charset="0"/>
              </a:rPr>
              <a:pPr/>
              <a:t>52</a:t>
            </a:fld>
            <a:endParaRPr lang="en-US" sz="1400">
              <a:latin typeface="Tahoma"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7DCC5028-F6A3-4109-A293-C732A93FC540}" type="slidenum">
              <a:rPr lang="en-US" sz="1400">
                <a:latin typeface="Tahoma" pitchFamily="34" charset="0"/>
              </a:rPr>
              <a:pPr/>
              <a:t>53</a:t>
            </a:fld>
            <a:endParaRPr lang="en-US" sz="1400">
              <a:latin typeface="Tahoma" pitchFamily="34" charset="0"/>
            </a:endParaRPr>
          </a:p>
        </p:txBody>
      </p:sp>
      <p:sp>
        <p:nvSpPr>
          <p:cNvPr id="53251" name="Rectangle 2"/>
          <p:cNvSpPr>
            <a:spLocks noGrp="1" noChangeArrowheads="1"/>
          </p:cNvSpPr>
          <p:nvPr>
            <p:ph type="title"/>
          </p:nvPr>
        </p:nvSpPr>
        <p:spPr/>
        <p:txBody>
          <a:bodyPr/>
          <a:lstStyle/>
          <a:p>
            <a:pPr eaLnBrk="1" hangingPunct="1">
              <a:defRPr/>
            </a:pPr>
            <a:r>
              <a:rPr lang="en-US">
                <a:ea typeface="ＭＳ Ｐゴシック" charset="0"/>
              </a:rPr>
              <a:t>Bad Presentations</a:t>
            </a:r>
          </a:p>
        </p:txBody>
      </p:sp>
      <p:sp>
        <p:nvSpPr>
          <p:cNvPr id="53252" name="Rectangle 3"/>
          <p:cNvSpPr>
            <a:spLocks noGrp="1" noChangeArrowheads="1"/>
          </p:cNvSpPr>
          <p:nvPr>
            <p:ph type="body" idx="1"/>
          </p:nvPr>
        </p:nvSpPr>
        <p:spPr/>
        <p:txBody>
          <a:bodyPr/>
          <a:lstStyle/>
          <a:p>
            <a:pPr eaLnBrk="1" hangingPunct="1">
              <a:defRPr/>
            </a:pPr>
            <a:r>
              <a:rPr lang="en-US" smtClean="0"/>
              <a:t>Audience won</a:t>
            </a:r>
            <a:r>
              <a:rPr lang="ja-JP" altLang="en-US" smtClean="0"/>
              <a:t>’</a:t>
            </a:r>
            <a:r>
              <a:rPr lang="en-US" altLang="ja-JP" smtClean="0"/>
              <a:t>t see your work is great</a:t>
            </a:r>
          </a:p>
          <a:p>
            <a:pPr eaLnBrk="1" hangingPunct="1">
              <a:defRPr/>
            </a:pPr>
            <a:r>
              <a:rPr lang="en-US" smtClean="0"/>
              <a:t>But will make fun of you from back row</a:t>
            </a:r>
          </a:p>
        </p:txBody>
      </p:sp>
      <p:sp>
        <p:nvSpPr>
          <p:cNvPr id="53253" name="AutoShape 6"/>
          <p:cNvSpPr>
            <a:spLocks noChangeArrowheads="1"/>
          </p:cNvSpPr>
          <p:nvPr/>
        </p:nvSpPr>
        <p:spPr bwMode="auto">
          <a:xfrm rot="-5400000">
            <a:off x="51435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54" name="AutoShape 7"/>
          <p:cNvSpPr>
            <a:spLocks noChangeArrowheads="1"/>
          </p:cNvSpPr>
          <p:nvPr/>
        </p:nvSpPr>
        <p:spPr bwMode="auto">
          <a:xfrm rot="-5400000">
            <a:off x="61341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55" name="AutoShape 8"/>
          <p:cNvSpPr>
            <a:spLocks noChangeArrowheads="1"/>
          </p:cNvSpPr>
          <p:nvPr/>
        </p:nvSpPr>
        <p:spPr bwMode="auto">
          <a:xfrm rot="-5400000">
            <a:off x="71247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56" name="Oval 9"/>
          <p:cNvSpPr>
            <a:spLocks noChangeArrowheads="1"/>
          </p:cNvSpPr>
          <p:nvPr/>
        </p:nvSpPr>
        <p:spPr bwMode="auto">
          <a:xfrm>
            <a:off x="5257800" y="55626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57" name="Oval 10"/>
          <p:cNvSpPr>
            <a:spLocks noChangeArrowheads="1"/>
          </p:cNvSpPr>
          <p:nvPr/>
        </p:nvSpPr>
        <p:spPr bwMode="auto">
          <a:xfrm>
            <a:off x="6248400" y="52578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58" name="Oval 11"/>
          <p:cNvSpPr>
            <a:spLocks noChangeArrowheads="1"/>
          </p:cNvSpPr>
          <p:nvPr/>
        </p:nvSpPr>
        <p:spPr bwMode="auto">
          <a:xfrm>
            <a:off x="7239000" y="53340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59" name="Rectangle 12"/>
          <p:cNvSpPr>
            <a:spLocks noChangeArrowheads="1"/>
          </p:cNvSpPr>
          <p:nvPr/>
        </p:nvSpPr>
        <p:spPr bwMode="auto">
          <a:xfrm>
            <a:off x="7239000" y="5638800"/>
            <a:ext cx="5334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60" name="Rectangle 13"/>
          <p:cNvSpPr>
            <a:spLocks noChangeArrowheads="1"/>
          </p:cNvSpPr>
          <p:nvPr/>
        </p:nvSpPr>
        <p:spPr bwMode="auto">
          <a:xfrm>
            <a:off x="6400800" y="5562600"/>
            <a:ext cx="2286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61" name="Text Box 15"/>
          <p:cNvSpPr txBox="1">
            <a:spLocks noChangeArrowheads="1"/>
          </p:cNvSpPr>
          <p:nvPr/>
        </p:nvSpPr>
        <p:spPr bwMode="auto">
          <a:xfrm>
            <a:off x="4886325" y="4648200"/>
            <a:ext cx="52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2000" smtClean="0">
                <a:latin typeface="Tahoma" charset="0"/>
              </a:rPr>
              <a:t>zzz</a:t>
            </a:r>
          </a:p>
        </p:txBody>
      </p:sp>
      <p:sp>
        <p:nvSpPr>
          <p:cNvPr id="53262" name="Line 17"/>
          <p:cNvSpPr>
            <a:spLocks noChangeShapeType="1"/>
          </p:cNvSpPr>
          <p:nvPr/>
        </p:nvSpPr>
        <p:spPr bwMode="auto">
          <a:xfrm flipV="1">
            <a:off x="7543800" y="4114800"/>
            <a:ext cx="2286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53263" name="Text Box 18"/>
          <p:cNvSpPr txBox="1">
            <a:spLocks noChangeArrowheads="1"/>
          </p:cNvSpPr>
          <p:nvPr/>
        </p:nvSpPr>
        <p:spPr bwMode="auto">
          <a:xfrm>
            <a:off x="6781800" y="3352800"/>
            <a:ext cx="1997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defRPr/>
            </a:pPr>
            <a:r>
              <a:rPr lang="en-US" sz="2000" smtClean="0">
                <a:latin typeface="Tahoma" charset="0"/>
              </a:rPr>
              <a:t>What does that slide say?</a:t>
            </a:r>
          </a:p>
        </p:txBody>
      </p:sp>
      <p:sp>
        <p:nvSpPr>
          <p:cNvPr id="53264" name="Text Box 19"/>
          <p:cNvSpPr txBox="1">
            <a:spLocks noChangeArrowheads="1"/>
          </p:cNvSpPr>
          <p:nvPr/>
        </p:nvSpPr>
        <p:spPr bwMode="auto">
          <a:xfrm>
            <a:off x="5257800" y="4038600"/>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pPr algn="ctr">
              <a:defRPr/>
            </a:pPr>
            <a:r>
              <a:rPr lang="en-US" sz="2000" smtClean="0">
                <a:latin typeface="Tahoma" pitchFamily="34" charset="0"/>
              </a:rPr>
              <a:t>Dunno, I</a:t>
            </a:r>
            <a:r>
              <a:rPr lang="ja-JP" altLang="en-US" sz="2000" smtClean="0">
                <a:latin typeface="Tahoma" pitchFamily="34" charset="0"/>
              </a:rPr>
              <a:t>’</a:t>
            </a:r>
            <a:r>
              <a:rPr lang="en-US" altLang="ja-JP" sz="2000" smtClean="0">
                <a:latin typeface="Tahoma" pitchFamily="34" charset="0"/>
              </a:rPr>
              <a:t>m playing minesweeper</a:t>
            </a:r>
            <a:endParaRPr lang="en-US" sz="2000" smtClean="0">
              <a:latin typeface="Tahoma" pitchFamily="34" charset="0"/>
            </a:endParaRPr>
          </a:p>
        </p:txBody>
      </p:sp>
      <p:sp>
        <p:nvSpPr>
          <p:cNvPr id="53265" name="Line 20"/>
          <p:cNvSpPr>
            <a:spLocks noChangeShapeType="1"/>
          </p:cNvSpPr>
          <p:nvPr/>
        </p:nvSpPr>
        <p:spPr bwMode="auto">
          <a:xfrm flipV="1">
            <a:off x="6629400" y="4724400"/>
            <a:ext cx="152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53266" name="AutoShape 21"/>
          <p:cNvSpPr>
            <a:spLocks noChangeArrowheads="1"/>
          </p:cNvSpPr>
          <p:nvPr/>
        </p:nvSpPr>
        <p:spPr bwMode="auto">
          <a:xfrm rot="-5400000">
            <a:off x="41529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67" name="AutoShape 22"/>
          <p:cNvSpPr>
            <a:spLocks noChangeArrowheads="1"/>
          </p:cNvSpPr>
          <p:nvPr/>
        </p:nvSpPr>
        <p:spPr bwMode="auto">
          <a:xfrm rot="-5400000">
            <a:off x="31623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68" name="Oval 23"/>
          <p:cNvSpPr>
            <a:spLocks noChangeArrowheads="1"/>
          </p:cNvSpPr>
          <p:nvPr/>
        </p:nvSpPr>
        <p:spPr bwMode="auto">
          <a:xfrm>
            <a:off x="3276600" y="53340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69" name="Rectangle 24"/>
          <p:cNvSpPr>
            <a:spLocks noChangeArrowheads="1"/>
          </p:cNvSpPr>
          <p:nvPr/>
        </p:nvSpPr>
        <p:spPr bwMode="auto">
          <a:xfrm>
            <a:off x="3429000" y="5638800"/>
            <a:ext cx="2286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70" name="Text Box 26"/>
          <p:cNvSpPr txBox="1">
            <a:spLocks noChangeArrowheads="1"/>
          </p:cNvSpPr>
          <p:nvPr/>
        </p:nvSpPr>
        <p:spPr bwMode="auto">
          <a:xfrm>
            <a:off x="1676400" y="3429000"/>
            <a:ext cx="1997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pPr algn="ctr">
              <a:defRPr/>
            </a:pPr>
            <a:r>
              <a:rPr lang="en-US" sz="2000" smtClean="0">
                <a:latin typeface="Tahoma" pitchFamily="34" charset="0"/>
              </a:rPr>
              <a:t>Those are some NASTY colors…</a:t>
            </a:r>
          </a:p>
        </p:txBody>
      </p:sp>
      <p:sp>
        <p:nvSpPr>
          <p:cNvPr id="53271" name="Text Box 27"/>
          <p:cNvSpPr txBox="1">
            <a:spLocks noChangeArrowheads="1"/>
          </p:cNvSpPr>
          <p:nvPr/>
        </p:nvSpPr>
        <p:spPr bwMode="auto">
          <a:xfrm>
            <a:off x="2819400" y="4191000"/>
            <a:ext cx="1997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pPr algn="ctr">
              <a:defRPr/>
            </a:pPr>
            <a:r>
              <a:rPr lang="en-US" sz="2000" smtClean="0">
                <a:latin typeface="Tahoma" pitchFamily="34" charset="0"/>
              </a:rPr>
              <a:t>Hey – it matches my tie.</a:t>
            </a:r>
          </a:p>
        </p:txBody>
      </p:sp>
      <p:sp>
        <p:nvSpPr>
          <p:cNvPr id="53272" name="AutoShape 28"/>
          <p:cNvSpPr>
            <a:spLocks noChangeArrowheads="1"/>
          </p:cNvSpPr>
          <p:nvPr/>
        </p:nvSpPr>
        <p:spPr bwMode="auto">
          <a:xfrm rot="-5400000">
            <a:off x="21717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73" name="Oval 29"/>
          <p:cNvSpPr>
            <a:spLocks noChangeArrowheads="1"/>
          </p:cNvSpPr>
          <p:nvPr/>
        </p:nvSpPr>
        <p:spPr bwMode="auto">
          <a:xfrm>
            <a:off x="2286000" y="53340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74" name="Rectangle 30"/>
          <p:cNvSpPr>
            <a:spLocks noChangeArrowheads="1"/>
          </p:cNvSpPr>
          <p:nvPr/>
        </p:nvSpPr>
        <p:spPr bwMode="auto">
          <a:xfrm>
            <a:off x="2286000" y="5638800"/>
            <a:ext cx="5334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75" name="AutoShape 31"/>
          <p:cNvSpPr>
            <a:spLocks noChangeArrowheads="1"/>
          </p:cNvSpPr>
          <p:nvPr/>
        </p:nvSpPr>
        <p:spPr bwMode="auto">
          <a:xfrm rot="-5400000">
            <a:off x="11811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76" name="Line 32"/>
          <p:cNvSpPr>
            <a:spLocks noChangeShapeType="1"/>
          </p:cNvSpPr>
          <p:nvPr/>
        </p:nvSpPr>
        <p:spPr bwMode="auto">
          <a:xfrm flipH="1" flipV="1">
            <a:off x="2514600" y="4114800"/>
            <a:ext cx="76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53277" name="Line 33"/>
          <p:cNvSpPr>
            <a:spLocks noChangeShapeType="1"/>
          </p:cNvSpPr>
          <p:nvPr/>
        </p:nvSpPr>
        <p:spPr bwMode="auto">
          <a:xfrm flipV="1">
            <a:off x="3581400" y="49530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53278" name="Text Box 34"/>
          <p:cNvSpPr txBox="1">
            <a:spLocks noChangeArrowheads="1"/>
          </p:cNvSpPr>
          <p:nvPr/>
        </p:nvSpPr>
        <p:spPr bwMode="auto">
          <a:xfrm>
            <a:off x="457200" y="4556125"/>
            <a:ext cx="1600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pPr algn="ctr">
              <a:defRPr/>
            </a:pPr>
            <a:r>
              <a:rPr lang="en-US" sz="2000" smtClean="0">
                <a:latin typeface="Tahoma" pitchFamily="34" charset="0"/>
              </a:rPr>
              <a:t>Please let it be OVER…</a:t>
            </a:r>
          </a:p>
        </p:txBody>
      </p:sp>
      <p:sp>
        <p:nvSpPr>
          <p:cNvPr id="53279" name="Oval 35"/>
          <p:cNvSpPr>
            <a:spLocks noChangeArrowheads="1"/>
          </p:cNvSpPr>
          <p:nvPr/>
        </p:nvSpPr>
        <p:spPr bwMode="auto">
          <a:xfrm>
            <a:off x="5334000" y="53340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80" name="Oval 36"/>
          <p:cNvSpPr>
            <a:spLocks noChangeArrowheads="1"/>
          </p:cNvSpPr>
          <p:nvPr/>
        </p:nvSpPr>
        <p:spPr bwMode="auto">
          <a:xfrm>
            <a:off x="5257800" y="51816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81" name="Oval 37"/>
          <p:cNvSpPr>
            <a:spLocks noChangeArrowheads="1"/>
          </p:cNvSpPr>
          <p:nvPr/>
        </p:nvSpPr>
        <p:spPr bwMode="auto">
          <a:xfrm>
            <a:off x="5181600" y="50292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82" name="Oval 38"/>
          <p:cNvSpPr>
            <a:spLocks noChangeArrowheads="1"/>
          </p:cNvSpPr>
          <p:nvPr/>
        </p:nvSpPr>
        <p:spPr bwMode="auto">
          <a:xfrm>
            <a:off x="1371600" y="55626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83" name="Oval 39"/>
          <p:cNvSpPr>
            <a:spLocks noChangeArrowheads="1"/>
          </p:cNvSpPr>
          <p:nvPr/>
        </p:nvSpPr>
        <p:spPr bwMode="auto">
          <a:xfrm>
            <a:off x="1295400" y="54102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84" name="Oval 40"/>
          <p:cNvSpPr>
            <a:spLocks noChangeArrowheads="1"/>
          </p:cNvSpPr>
          <p:nvPr/>
        </p:nvSpPr>
        <p:spPr bwMode="auto">
          <a:xfrm>
            <a:off x="1219200" y="52578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3285" name="Oval 41"/>
          <p:cNvSpPr>
            <a:spLocks noChangeArrowheads="1"/>
          </p:cNvSpPr>
          <p:nvPr/>
        </p:nvSpPr>
        <p:spPr bwMode="auto">
          <a:xfrm>
            <a:off x="1295400" y="56388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2" name="TextBox 1"/>
          <p:cNvSpPr txBox="1"/>
          <p:nvPr/>
        </p:nvSpPr>
        <p:spPr>
          <a:xfrm>
            <a:off x="4267200" y="3200400"/>
            <a:ext cx="2105025" cy="830263"/>
          </a:xfrm>
          <a:prstGeom prst="rect">
            <a:avLst/>
          </a:prstGeom>
          <a:noFill/>
        </p:spPr>
        <p:txBody>
          <a:bodyPr wrap="none">
            <a:spAutoFit/>
          </a:bodyPr>
          <a:lstStyle/>
          <a:p>
            <a:pPr>
              <a:defRPr/>
            </a:pPr>
            <a:r>
              <a:rPr lang="en-US" dirty="0">
                <a:solidFill>
                  <a:srgbClr val="FF0000"/>
                </a:solidFill>
                <a:latin typeface="+mj-lt"/>
                <a:ea typeface="ＭＳ Ｐゴシック" charset="0"/>
              </a:rPr>
              <a:t>OMG, he used</a:t>
            </a:r>
            <a:br>
              <a:rPr lang="en-US" dirty="0">
                <a:solidFill>
                  <a:srgbClr val="FF0000"/>
                </a:solidFill>
                <a:latin typeface="+mj-lt"/>
                <a:ea typeface="ＭＳ Ｐゴシック" charset="0"/>
              </a:rPr>
            </a:br>
            <a:r>
              <a:rPr lang="en-US" dirty="0">
                <a:solidFill>
                  <a:srgbClr val="FF0000"/>
                </a:solidFill>
                <a:latin typeface="+mj-lt"/>
                <a:ea typeface="ＭＳ Ｐゴシック" charset="0"/>
              </a:rPr>
              <a:t>Comic Sans!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1F7AD9EE-56A5-45C4-B1B2-0E5E60FD0FCA}" type="slidenum">
              <a:rPr lang="en-US" sz="1400">
                <a:latin typeface="Tahoma" pitchFamily="34" charset="0"/>
              </a:rPr>
              <a:pPr/>
              <a:t>54</a:t>
            </a:fld>
            <a:endParaRPr lang="en-US" sz="1400">
              <a:latin typeface="Tahoma" pitchFamily="34" charset="0"/>
            </a:endParaRPr>
          </a:p>
        </p:txBody>
      </p:sp>
      <p:sp>
        <p:nvSpPr>
          <p:cNvPr id="54275" name="Rectangle 2"/>
          <p:cNvSpPr>
            <a:spLocks noGrp="1" noChangeArrowheads="1"/>
          </p:cNvSpPr>
          <p:nvPr>
            <p:ph type="title"/>
          </p:nvPr>
        </p:nvSpPr>
        <p:spPr/>
        <p:txBody>
          <a:bodyPr/>
          <a:lstStyle/>
          <a:p>
            <a:pPr eaLnBrk="1" hangingPunct="1">
              <a:defRPr/>
            </a:pPr>
            <a:r>
              <a:rPr lang="en-US">
                <a:ea typeface="ＭＳ Ｐゴシック" charset="0"/>
              </a:rPr>
              <a:t>Good Presentations</a:t>
            </a:r>
          </a:p>
        </p:txBody>
      </p:sp>
      <p:sp>
        <p:nvSpPr>
          <p:cNvPr id="54276" name="Rectangle 3"/>
          <p:cNvSpPr>
            <a:spLocks noGrp="1" noChangeArrowheads="1"/>
          </p:cNvSpPr>
          <p:nvPr>
            <p:ph type="body" idx="1"/>
          </p:nvPr>
        </p:nvSpPr>
        <p:spPr/>
        <p:txBody>
          <a:bodyPr/>
          <a:lstStyle/>
          <a:p>
            <a:pPr eaLnBrk="1" hangingPunct="1">
              <a:defRPr/>
            </a:pPr>
            <a:r>
              <a:rPr lang="en-US" sz="2800" smtClean="0"/>
              <a:t>Interesting topic, explained at audience</a:t>
            </a:r>
            <a:r>
              <a:rPr lang="ja-JP" altLang="en-US" sz="2800" smtClean="0"/>
              <a:t>’</a:t>
            </a:r>
            <a:r>
              <a:rPr lang="en-US" altLang="ja-JP" sz="2800" smtClean="0"/>
              <a:t>s level</a:t>
            </a:r>
          </a:p>
          <a:p>
            <a:pPr eaLnBrk="1" hangingPunct="1">
              <a:defRPr/>
            </a:pPr>
            <a:r>
              <a:rPr lang="en-US" sz="2800" smtClean="0"/>
              <a:t>Slides are understandable and easy to see</a:t>
            </a:r>
          </a:p>
          <a:p>
            <a:pPr eaLnBrk="1" hangingPunct="1">
              <a:defRPr/>
            </a:pPr>
            <a:r>
              <a:rPr lang="en-US" sz="2800" smtClean="0"/>
              <a:t>Good presentations reflect well on speaker!</a:t>
            </a:r>
          </a:p>
        </p:txBody>
      </p:sp>
      <p:sp>
        <p:nvSpPr>
          <p:cNvPr id="54277" name="AutoShape 37"/>
          <p:cNvSpPr>
            <a:spLocks noChangeArrowheads="1"/>
          </p:cNvSpPr>
          <p:nvPr/>
        </p:nvSpPr>
        <p:spPr bwMode="auto">
          <a:xfrm rot="-5400000">
            <a:off x="51435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78" name="AutoShape 38"/>
          <p:cNvSpPr>
            <a:spLocks noChangeArrowheads="1"/>
          </p:cNvSpPr>
          <p:nvPr/>
        </p:nvSpPr>
        <p:spPr bwMode="auto">
          <a:xfrm rot="-5400000">
            <a:off x="61341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79" name="AutoShape 39"/>
          <p:cNvSpPr>
            <a:spLocks noChangeArrowheads="1"/>
          </p:cNvSpPr>
          <p:nvPr/>
        </p:nvSpPr>
        <p:spPr bwMode="auto">
          <a:xfrm rot="-5400000">
            <a:off x="71247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80" name="Oval 40"/>
          <p:cNvSpPr>
            <a:spLocks noChangeArrowheads="1"/>
          </p:cNvSpPr>
          <p:nvPr/>
        </p:nvSpPr>
        <p:spPr bwMode="auto">
          <a:xfrm>
            <a:off x="5257800" y="55626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81" name="Oval 41"/>
          <p:cNvSpPr>
            <a:spLocks noChangeArrowheads="1"/>
          </p:cNvSpPr>
          <p:nvPr/>
        </p:nvSpPr>
        <p:spPr bwMode="auto">
          <a:xfrm>
            <a:off x="6248400" y="52578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82" name="Oval 42"/>
          <p:cNvSpPr>
            <a:spLocks noChangeArrowheads="1"/>
          </p:cNvSpPr>
          <p:nvPr/>
        </p:nvSpPr>
        <p:spPr bwMode="auto">
          <a:xfrm>
            <a:off x="7239000" y="53340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83" name="Rectangle 43"/>
          <p:cNvSpPr>
            <a:spLocks noChangeArrowheads="1"/>
          </p:cNvSpPr>
          <p:nvPr/>
        </p:nvSpPr>
        <p:spPr bwMode="auto">
          <a:xfrm>
            <a:off x="7239000" y="5638800"/>
            <a:ext cx="5334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84" name="Rectangle 44"/>
          <p:cNvSpPr>
            <a:spLocks noChangeArrowheads="1"/>
          </p:cNvSpPr>
          <p:nvPr/>
        </p:nvSpPr>
        <p:spPr bwMode="auto">
          <a:xfrm>
            <a:off x="6400800" y="5562600"/>
            <a:ext cx="2286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85" name="Text Box 45"/>
          <p:cNvSpPr txBox="1">
            <a:spLocks noChangeArrowheads="1"/>
          </p:cNvSpPr>
          <p:nvPr/>
        </p:nvSpPr>
        <p:spPr bwMode="auto">
          <a:xfrm>
            <a:off x="4800600" y="4648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800" smtClean="0">
                <a:latin typeface="Tahoma" charset="0"/>
              </a:rPr>
              <a:t>Interesting</a:t>
            </a:r>
          </a:p>
        </p:txBody>
      </p:sp>
      <p:sp>
        <p:nvSpPr>
          <p:cNvPr id="54286" name="Line 46"/>
          <p:cNvSpPr>
            <a:spLocks noChangeShapeType="1"/>
          </p:cNvSpPr>
          <p:nvPr/>
        </p:nvSpPr>
        <p:spPr bwMode="auto">
          <a:xfrm flipV="1">
            <a:off x="7543800" y="50292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54287" name="Text Box 47"/>
          <p:cNvSpPr txBox="1">
            <a:spLocks noChangeArrowheads="1"/>
          </p:cNvSpPr>
          <p:nvPr/>
        </p:nvSpPr>
        <p:spPr bwMode="auto">
          <a:xfrm>
            <a:off x="6781800" y="3048000"/>
            <a:ext cx="1997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defRPr/>
            </a:pPr>
            <a:r>
              <a:rPr lang="en-US" sz="2000" smtClean="0">
                <a:latin typeface="Tahoma" charset="0"/>
              </a:rPr>
              <a:t>I understood this one!</a:t>
            </a:r>
          </a:p>
        </p:txBody>
      </p:sp>
      <p:sp>
        <p:nvSpPr>
          <p:cNvPr id="54288" name="Text Box 48"/>
          <p:cNvSpPr txBox="1">
            <a:spLocks noChangeArrowheads="1"/>
          </p:cNvSpPr>
          <p:nvPr/>
        </p:nvSpPr>
        <p:spPr bwMode="auto">
          <a:xfrm>
            <a:off x="5791200" y="3657600"/>
            <a:ext cx="182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pPr algn="ctr">
              <a:defRPr/>
            </a:pPr>
            <a:r>
              <a:rPr lang="en-US" sz="2000" smtClean="0">
                <a:latin typeface="Tahoma" pitchFamily="34" charset="0"/>
              </a:rPr>
              <a:t>You should</a:t>
            </a:r>
            <a:br>
              <a:rPr lang="en-US" sz="2000" smtClean="0">
                <a:latin typeface="Tahoma" pitchFamily="34" charset="0"/>
              </a:rPr>
            </a:br>
            <a:r>
              <a:rPr lang="en-US" sz="2000" smtClean="0">
                <a:latin typeface="Tahoma" pitchFamily="34" charset="0"/>
              </a:rPr>
              <a:t>with a PhD…</a:t>
            </a:r>
          </a:p>
        </p:txBody>
      </p:sp>
      <p:sp>
        <p:nvSpPr>
          <p:cNvPr id="54289" name="Line 49"/>
          <p:cNvSpPr>
            <a:spLocks noChangeShapeType="1"/>
          </p:cNvSpPr>
          <p:nvPr/>
        </p:nvSpPr>
        <p:spPr bwMode="auto">
          <a:xfrm flipV="1">
            <a:off x="6629400" y="43434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54290" name="AutoShape 50"/>
          <p:cNvSpPr>
            <a:spLocks noChangeArrowheads="1"/>
          </p:cNvSpPr>
          <p:nvPr/>
        </p:nvSpPr>
        <p:spPr bwMode="auto">
          <a:xfrm rot="-5400000">
            <a:off x="41529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91" name="AutoShape 51"/>
          <p:cNvSpPr>
            <a:spLocks noChangeArrowheads="1"/>
          </p:cNvSpPr>
          <p:nvPr/>
        </p:nvSpPr>
        <p:spPr bwMode="auto">
          <a:xfrm rot="-5400000">
            <a:off x="31623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92" name="Oval 52"/>
          <p:cNvSpPr>
            <a:spLocks noChangeArrowheads="1"/>
          </p:cNvSpPr>
          <p:nvPr/>
        </p:nvSpPr>
        <p:spPr bwMode="auto">
          <a:xfrm>
            <a:off x="3276600" y="53340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93" name="Rectangle 53"/>
          <p:cNvSpPr>
            <a:spLocks noChangeArrowheads="1"/>
          </p:cNvSpPr>
          <p:nvPr/>
        </p:nvSpPr>
        <p:spPr bwMode="auto">
          <a:xfrm>
            <a:off x="3429000" y="5638800"/>
            <a:ext cx="2286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94" name="Text Box 54"/>
          <p:cNvSpPr txBox="1">
            <a:spLocks noChangeArrowheads="1"/>
          </p:cNvSpPr>
          <p:nvPr/>
        </p:nvSpPr>
        <p:spPr bwMode="auto">
          <a:xfrm>
            <a:off x="1295400" y="3124200"/>
            <a:ext cx="2590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defRPr/>
            </a:pPr>
            <a:r>
              <a:rPr lang="en-US" sz="2000" smtClean="0">
                <a:latin typeface="Tahoma" charset="0"/>
              </a:rPr>
              <a:t>I wonder if this technique would work for my problem</a:t>
            </a:r>
          </a:p>
        </p:txBody>
      </p:sp>
      <p:sp>
        <p:nvSpPr>
          <p:cNvPr id="54295" name="Text Box 55"/>
          <p:cNvSpPr txBox="1">
            <a:spLocks noChangeArrowheads="1"/>
          </p:cNvSpPr>
          <p:nvPr/>
        </p:nvSpPr>
        <p:spPr bwMode="auto">
          <a:xfrm>
            <a:off x="2667000" y="4191000"/>
            <a:ext cx="2149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pPr algn="ctr">
              <a:defRPr/>
            </a:pPr>
            <a:r>
              <a:rPr lang="en-US" sz="2000" smtClean="0">
                <a:latin typeface="Tahoma" pitchFamily="34" charset="0"/>
              </a:rPr>
              <a:t>Let</a:t>
            </a:r>
            <a:r>
              <a:rPr lang="ja-JP" altLang="en-US" sz="2000" smtClean="0">
                <a:latin typeface="Tahoma" pitchFamily="34" charset="0"/>
              </a:rPr>
              <a:t>’</a:t>
            </a:r>
            <a:r>
              <a:rPr lang="en-US" altLang="ja-JP" sz="2000" smtClean="0">
                <a:latin typeface="Tahoma" pitchFamily="34" charset="0"/>
              </a:rPr>
              <a:t>s talk to them at the break</a:t>
            </a:r>
            <a:endParaRPr lang="en-US" sz="2000" smtClean="0">
              <a:latin typeface="Tahoma" pitchFamily="34" charset="0"/>
            </a:endParaRPr>
          </a:p>
        </p:txBody>
      </p:sp>
      <p:sp>
        <p:nvSpPr>
          <p:cNvPr id="54296" name="AutoShape 56"/>
          <p:cNvSpPr>
            <a:spLocks noChangeArrowheads="1"/>
          </p:cNvSpPr>
          <p:nvPr/>
        </p:nvSpPr>
        <p:spPr bwMode="auto">
          <a:xfrm rot="-5400000">
            <a:off x="21717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97" name="Oval 57"/>
          <p:cNvSpPr>
            <a:spLocks noChangeArrowheads="1"/>
          </p:cNvSpPr>
          <p:nvPr/>
        </p:nvSpPr>
        <p:spPr bwMode="auto">
          <a:xfrm>
            <a:off x="2286000" y="53340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98" name="Rectangle 58"/>
          <p:cNvSpPr>
            <a:spLocks noChangeArrowheads="1"/>
          </p:cNvSpPr>
          <p:nvPr/>
        </p:nvSpPr>
        <p:spPr bwMode="auto">
          <a:xfrm>
            <a:off x="2286000" y="5638800"/>
            <a:ext cx="5334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299" name="AutoShape 59"/>
          <p:cNvSpPr>
            <a:spLocks noChangeArrowheads="1"/>
          </p:cNvSpPr>
          <p:nvPr/>
        </p:nvSpPr>
        <p:spPr bwMode="auto">
          <a:xfrm rot="-5400000">
            <a:off x="11811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300" name="Line 60"/>
          <p:cNvSpPr>
            <a:spLocks noChangeShapeType="1"/>
          </p:cNvSpPr>
          <p:nvPr/>
        </p:nvSpPr>
        <p:spPr bwMode="auto">
          <a:xfrm flipH="1" flipV="1">
            <a:off x="2514600" y="4114800"/>
            <a:ext cx="76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54301" name="Line 61"/>
          <p:cNvSpPr>
            <a:spLocks noChangeShapeType="1"/>
          </p:cNvSpPr>
          <p:nvPr/>
        </p:nvSpPr>
        <p:spPr bwMode="auto">
          <a:xfrm flipV="1">
            <a:off x="3581400" y="49530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54302" name="Text Box 62"/>
          <p:cNvSpPr txBox="1">
            <a:spLocks noChangeArrowheads="1"/>
          </p:cNvSpPr>
          <p:nvPr/>
        </p:nvSpPr>
        <p:spPr bwMode="auto">
          <a:xfrm>
            <a:off x="304800" y="4616450"/>
            <a:ext cx="190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defRPr/>
            </a:pPr>
            <a:r>
              <a:rPr lang="en-US" sz="1800" smtClean="0">
                <a:latin typeface="Tahoma" charset="0"/>
              </a:rPr>
              <a:t>I never thought of that!</a:t>
            </a:r>
          </a:p>
        </p:txBody>
      </p:sp>
      <p:sp>
        <p:nvSpPr>
          <p:cNvPr id="54303" name="Oval 63"/>
          <p:cNvSpPr>
            <a:spLocks noChangeArrowheads="1"/>
          </p:cNvSpPr>
          <p:nvPr/>
        </p:nvSpPr>
        <p:spPr bwMode="auto">
          <a:xfrm>
            <a:off x="5334000" y="53340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304" name="Oval 64"/>
          <p:cNvSpPr>
            <a:spLocks noChangeArrowheads="1"/>
          </p:cNvSpPr>
          <p:nvPr/>
        </p:nvSpPr>
        <p:spPr bwMode="auto">
          <a:xfrm>
            <a:off x="5257800" y="51816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305" name="Oval 65"/>
          <p:cNvSpPr>
            <a:spLocks noChangeArrowheads="1"/>
          </p:cNvSpPr>
          <p:nvPr/>
        </p:nvSpPr>
        <p:spPr bwMode="auto">
          <a:xfrm>
            <a:off x="5181600" y="50292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306" name="Oval 66"/>
          <p:cNvSpPr>
            <a:spLocks noChangeArrowheads="1"/>
          </p:cNvSpPr>
          <p:nvPr/>
        </p:nvSpPr>
        <p:spPr bwMode="auto">
          <a:xfrm>
            <a:off x="1371600" y="55626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307" name="Oval 67"/>
          <p:cNvSpPr>
            <a:spLocks noChangeArrowheads="1"/>
          </p:cNvSpPr>
          <p:nvPr/>
        </p:nvSpPr>
        <p:spPr bwMode="auto">
          <a:xfrm>
            <a:off x="1295400" y="54102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308" name="Oval 68"/>
          <p:cNvSpPr>
            <a:spLocks noChangeArrowheads="1"/>
          </p:cNvSpPr>
          <p:nvPr/>
        </p:nvSpPr>
        <p:spPr bwMode="auto">
          <a:xfrm>
            <a:off x="1219200" y="52578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309" name="Oval 69"/>
          <p:cNvSpPr>
            <a:spLocks noChangeArrowheads="1"/>
          </p:cNvSpPr>
          <p:nvPr/>
        </p:nvSpPr>
        <p:spPr bwMode="auto">
          <a:xfrm>
            <a:off x="1295400" y="56388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54310" name="Text Box 70"/>
          <p:cNvSpPr txBox="1">
            <a:spLocks noChangeArrowheads="1"/>
          </p:cNvSpPr>
          <p:nvPr/>
        </p:nvSpPr>
        <p:spPr bwMode="auto">
          <a:xfrm>
            <a:off x="6858000" y="4327525"/>
            <a:ext cx="1997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pPr algn="ctr">
              <a:defRPr/>
            </a:pPr>
            <a:r>
              <a:rPr lang="en-US" sz="2000" smtClean="0">
                <a:latin typeface="Tahoma" pitchFamily="34" charset="0"/>
              </a:rPr>
              <a:t>But it</a:t>
            </a:r>
            <a:r>
              <a:rPr lang="ja-JP" altLang="en-US" sz="2000" smtClean="0">
                <a:latin typeface="Tahoma" pitchFamily="34" charset="0"/>
              </a:rPr>
              <a:t>’</a:t>
            </a:r>
            <a:r>
              <a:rPr lang="en-US" altLang="ja-JP" sz="2000" smtClean="0">
                <a:latin typeface="Tahoma" pitchFamily="34" charset="0"/>
              </a:rPr>
              <a:t>s outside</a:t>
            </a:r>
            <a:br>
              <a:rPr lang="en-US" altLang="ja-JP" sz="2000" smtClean="0">
                <a:latin typeface="Tahoma" pitchFamily="34" charset="0"/>
              </a:rPr>
            </a:br>
            <a:r>
              <a:rPr lang="en-US" altLang="ja-JP" sz="2000" smtClean="0">
                <a:latin typeface="Tahoma" pitchFamily="34" charset="0"/>
              </a:rPr>
              <a:t>my main area</a:t>
            </a:r>
            <a:endParaRPr lang="en-US" sz="2000" smtClean="0">
              <a:latin typeface="Tahoma" pitchFamily="34" charset="0"/>
            </a:endParaRPr>
          </a:p>
        </p:txBody>
      </p:sp>
      <p:sp>
        <p:nvSpPr>
          <p:cNvPr id="54311" name="Line 71"/>
          <p:cNvSpPr>
            <a:spLocks noChangeShapeType="1"/>
          </p:cNvSpPr>
          <p:nvPr/>
        </p:nvSpPr>
        <p:spPr bwMode="auto">
          <a:xfrm flipV="1">
            <a:off x="7772400" y="3733800"/>
            <a:ext cx="152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7366702A-C919-4FD9-918C-63CE53E137FE}" type="slidenum">
              <a:rPr lang="en-US" sz="1400">
                <a:latin typeface="Tahoma" pitchFamily="34" charset="0"/>
              </a:rPr>
              <a:pPr/>
              <a:t>6</a:t>
            </a:fld>
            <a:endParaRPr lang="en-US" sz="1400">
              <a:latin typeface="Tahoma" pitchFamily="34" charset="0"/>
            </a:endParaRPr>
          </a:p>
        </p:txBody>
      </p:sp>
      <p:sp>
        <p:nvSpPr>
          <p:cNvPr id="6147" name="Rectangle 2"/>
          <p:cNvSpPr>
            <a:spLocks noGrp="1" noChangeArrowheads="1"/>
          </p:cNvSpPr>
          <p:nvPr>
            <p:ph type="title"/>
          </p:nvPr>
        </p:nvSpPr>
        <p:spPr/>
        <p:txBody>
          <a:bodyPr/>
          <a:lstStyle/>
          <a:p>
            <a:pPr eaLnBrk="1" hangingPunct="1">
              <a:defRPr/>
            </a:pPr>
            <a:r>
              <a:rPr lang="en-US">
                <a:ea typeface="ＭＳ Ｐゴシック" charset="0"/>
              </a:rPr>
              <a:t>Part I</a:t>
            </a:r>
          </a:p>
        </p:txBody>
      </p:sp>
      <p:sp>
        <p:nvSpPr>
          <p:cNvPr id="6148" name="Rectangle 3"/>
          <p:cNvSpPr>
            <a:spLocks noGrp="1" noChangeArrowheads="1"/>
          </p:cNvSpPr>
          <p:nvPr>
            <p:ph type="body" idx="1"/>
          </p:nvPr>
        </p:nvSpPr>
        <p:spPr/>
        <p:txBody>
          <a:bodyPr/>
          <a:lstStyle/>
          <a:p>
            <a:pPr eaLnBrk="1" hangingPunct="1">
              <a:defRPr/>
            </a:pPr>
            <a:r>
              <a:rPr lang="en-US">
                <a:ea typeface="ＭＳ Ｐゴシック" charset="0"/>
              </a:rPr>
              <a:t>Keep audience interested</a:t>
            </a:r>
          </a:p>
          <a:p>
            <a:pPr eaLnBrk="1" hangingPunct="1">
              <a:defRPr/>
            </a:pPr>
            <a:r>
              <a:rPr lang="en-US">
                <a:ea typeface="ＭＳ Ｐゴシック" charset="0"/>
              </a:rPr>
              <a:t>Keep them with you</a:t>
            </a:r>
          </a:p>
          <a:p>
            <a:pPr eaLnBrk="1" hangingPunct="1">
              <a:defRPr/>
            </a:pPr>
            <a:endParaRPr lang="en-US">
              <a:ea typeface="ＭＳ Ｐゴシック" charset="0"/>
            </a:endParaRPr>
          </a:p>
          <a:p>
            <a:pPr eaLnBrk="1" hangingPunct="1">
              <a:defRPr/>
            </a:pPr>
            <a:r>
              <a:rPr lang="en-US">
                <a:ea typeface="ＭＳ Ｐゴシック" charset="0"/>
              </a:rPr>
              <a:t>Things that can affect this</a:t>
            </a:r>
          </a:p>
          <a:p>
            <a:pPr lvl="1" eaLnBrk="1" hangingPunct="1">
              <a:defRPr/>
            </a:pPr>
            <a:r>
              <a:rPr lang="en-US">
                <a:ea typeface="ＭＳ Ｐゴシック" charset="0"/>
              </a:rPr>
              <a:t>Topic, topic depth</a:t>
            </a:r>
          </a:p>
          <a:p>
            <a:pPr lvl="1" eaLnBrk="1" hangingPunct="1">
              <a:defRPr/>
            </a:pPr>
            <a:r>
              <a:rPr lang="en-US">
                <a:ea typeface="ＭＳ Ｐゴシック" charset="0"/>
              </a:rPr>
              <a:t>Attitude/Presence</a:t>
            </a:r>
          </a:p>
          <a:p>
            <a:pPr lvl="1" eaLnBrk="1" hangingPunct="1">
              <a:defRPr/>
            </a:pPr>
            <a:r>
              <a:rPr lang="en-US">
                <a:ea typeface="ＭＳ Ｐゴシック" charset="0"/>
              </a:rPr>
              <a:t>Mannerisms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9056599C-561B-4CC0-A432-4C09AB08EB93}" type="slidenum">
              <a:rPr lang="en-US" sz="1400">
                <a:latin typeface="Tahoma" pitchFamily="34" charset="0"/>
              </a:rPr>
              <a:pPr/>
              <a:t>7</a:t>
            </a:fld>
            <a:endParaRPr lang="en-US" sz="1400">
              <a:latin typeface="Tahoma" pitchFamily="34" charset="0"/>
            </a:endParaRPr>
          </a:p>
        </p:txBody>
      </p:sp>
      <p:sp>
        <p:nvSpPr>
          <p:cNvPr id="7171" name="Rectangle 5"/>
          <p:cNvSpPr>
            <a:spLocks noGrp="1" noChangeArrowheads="1"/>
          </p:cNvSpPr>
          <p:nvPr>
            <p:ph type="title"/>
          </p:nvPr>
        </p:nvSpPr>
        <p:spPr/>
        <p:txBody>
          <a:bodyPr/>
          <a:lstStyle/>
          <a:p>
            <a:pPr eaLnBrk="1" hangingPunct="1">
              <a:defRPr/>
            </a:pPr>
            <a:r>
              <a:rPr lang="en-US">
                <a:ea typeface="ＭＳ Ｐゴシック" charset="0"/>
              </a:rPr>
              <a:t>Know Your Topic</a:t>
            </a:r>
          </a:p>
        </p:txBody>
      </p:sp>
      <p:sp>
        <p:nvSpPr>
          <p:cNvPr id="7172" name="Rectangle 6"/>
          <p:cNvSpPr>
            <a:spLocks noGrp="1" noChangeArrowheads="1"/>
          </p:cNvSpPr>
          <p:nvPr>
            <p:ph type="body" idx="1"/>
          </p:nvPr>
        </p:nvSpPr>
        <p:spPr/>
        <p:txBody>
          <a:bodyPr/>
          <a:lstStyle/>
          <a:p>
            <a:pPr eaLnBrk="1" hangingPunct="1">
              <a:defRPr/>
            </a:pPr>
            <a:r>
              <a:rPr lang="en-US" smtClean="0"/>
              <a:t>Be prepared to get questions!</a:t>
            </a:r>
          </a:p>
          <a:p>
            <a:pPr eaLnBrk="1" hangingPunct="1">
              <a:defRPr/>
            </a:pPr>
            <a:r>
              <a:rPr lang="ja-JP" altLang="en-US" smtClean="0"/>
              <a:t>“</a:t>
            </a:r>
            <a:r>
              <a:rPr lang="en-US" altLang="ja-JP" smtClean="0"/>
              <a:t>What if I don</a:t>
            </a:r>
            <a:r>
              <a:rPr lang="ja-JP" altLang="en-US" smtClean="0"/>
              <a:t>’</a:t>
            </a:r>
            <a:r>
              <a:rPr lang="en-US" altLang="ja-JP" smtClean="0"/>
              <a:t>t know the answer?</a:t>
            </a:r>
            <a:r>
              <a:rPr lang="ja-JP" altLang="en-US" smtClean="0"/>
              <a:t>”</a:t>
            </a:r>
            <a:endParaRPr lang="en-US" altLang="ja-JP" smtClean="0"/>
          </a:p>
          <a:p>
            <a:pPr lvl="1" eaLnBrk="1" hangingPunct="1">
              <a:defRPr/>
            </a:pPr>
            <a:r>
              <a:rPr lang="en-US" smtClean="0"/>
              <a:t>Know WHEN to say </a:t>
            </a:r>
            <a:r>
              <a:rPr lang="ja-JP" altLang="en-US" smtClean="0"/>
              <a:t>“</a:t>
            </a:r>
            <a:r>
              <a:rPr lang="en-US" altLang="ja-JP" smtClean="0"/>
              <a:t>I don</a:t>
            </a:r>
            <a:r>
              <a:rPr lang="ja-JP" altLang="en-US" smtClean="0"/>
              <a:t>’</a:t>
            </a:r>
            <a:r>
              <a:rPr lang="en-US" altLang="ja-JP" smtClean="0"/>
              <a:t>t know</a:t>
            </a:r>
            <a:r>
              <a:rPr lang="ja-JP" altLang="en-US" smtClean="0"/>
              <a:t>”</a:t>
            </a:r>
            <a:endParaRPr lang="en-US" altLang="ja-JP" smtClean="0"/>
          </a:p>
          <a:p>
            <a:pPr lvl="1" eaLnBrk="1" hangingPunct="1">
              <a:defRPr/>
            </a:pPr>
            <a:r>
              <a:rPr lang="en-US" smtClean="0"/>
              <a:t>Know HOW to say </a:t>
            </a:r>
            <a:r>
              <a:rPr lang="ja-JP" altLang="en-US" smtClean="0"/>
              <a:t>“</a:t>
            </a:r>
            <a:r>
              <a:rPr lang="en-US" altLang="ja-JP" smtClean="0"/>
              <a:t>I don</a:t>
            </a:r>
            <a:r>
              <a:rPr lang="ja-JP" altLang="en-US" smtClean="0"/>
              <a:t>’</a:t>
            </a:r>
            <a:r>
              <a:rPr lang="en-US" altLang="ja-JP" smtClean="0"/>
              <a:t>t know</a:t>
            </a:r>
            <a:r>
              <a:rPr lang="ja-JP" altLang="en-US" smtClean="0"/>
              <a:t>”</a:t>
            </a:r>
            <a:endParaRPr lang="en-US" altLang="ja-JP" smtClean="0"/>
          </a:p>
          <a:p>
            <a:pPr lvl="1" eaLnBrk="1" hangingPunct="1">
              <a:defRPr/>
            </a:pPr>
            <a:r>
              <a:rPr lang="en-US" smtClean="0"/>
              <a:t>Don</a:t>
            </a:r>
            <a:r>
              <a:rPr lang="ja-JP" altLang="en-US" smtClean="0"/>
              <a:t>’</a:t>
            </a:r>
            <a:r>
              <a:rPr lang="en-US" altLang="ja-JP" smtClean="0"/>
              <a:t>t just stand there uncomfortably!</a:t>
            </a:r>
          </a:p>
          <a:p>
            <a:pPr eaLnBrk="1" hangingPunct="1">
              <a:defRPr/>
            </a:pPr>
            <a:r>
              <a:rPr lang="en-US" smtClean="0"/>
              <a:t>Be able to recover from interruptions</a:t>
            </a:r>
          </a:p>
          <a:p>
            <a:pPr eaLnBrk="1" hangingPunct="1">
              <a:defRPr/>
            </a:pPr>
            <a:r>
              <a:rPr lang="en-US" smtClean="0"/>
              <a:t>Know what to skip if you</a:t>
            </a:r>
            <a:r>
              <a:rPr lang="ja-JP" altLang="en-US" smtClean="0"/>
              <a:t>’</a:t>
            </a:r>
            <a:r>
              <a:rPr lang="en-US" altLang="ja-JP" smtClean="0"/>
              <a:t>re running late</a:t>
            </a:r>
          </a:p>
          <a:p>
            <a:pPr lvl="1" eaLnBrk="1" hangingPunct="1">
              <a:defRPr/>
            </a:pPr>
            <a:r>
              <a:rPr lang="en-US" smtClean="0"/>
              <a:t>Don</a:t>
            </a:r>
            <a:r>
              <a:rPr lang="ja-JP" altLang="en-US" smtClean="0"/>
              <a:t>’</a:t>
            </a:r>
            <a:r>
              <a:rPr lang="en-US" altLang="ja-JP" smtClean="0"/>
              <a:t>t just talk faster!</a:t>
            </a: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53C72022-3358-4CE2-A629-3ACD65B21B4C}" type="slidenum">
              <a:rPr lang="en-US" sz="1400">
                <a:latin typeface="Tahoma" pitchFamily="34" charset="0"/>
              </a:rPr>
              <a:pPr/>
              <a:t>8</a:t>
            </a:fld>
            <a:endParaRPr lang="en-US" sz="1400">
              <a:latin typeface="Tahoma" pitchFamily="34" charset="0"/>
            </a:endParaRPr>
          </a:p>
        </p:txBody>
      </p:sp>
      <p:sp>
        <p:nvSpPr>
          <p:cNvPr id="8195" name="Rectangle 4"/>
          <p:cNvSpPr>
            <a:spLocks noGrp="1" noChangeArrowheads="1"/>
          </p:cNvSpPr>
          <p:nvPr>
            <p:ph type="title"/>
          </p:nvPr>
        </p:nvSpPr>
        <p:spPr/>
        <p:txBody>
          <a:bodyPr/>
          <a:lstStyle/>
          <a:p>
            <a:pPr eaLnBrk="1" hangingPunct="1">
              <a:defRPr/>
            </a:pPr>
            <a:r>
              <a:rPr lang="en-US">
                <a:ea typeface="ＭＳ Ｐゴシック" charset="0"/>
              </a:rPr>
              <a:t>Know Your Audience</a:t>
            </a:r>
          </a:p>
        </p:txBody>
      </p:sp>
      <p:sp>
        <p:nvSpPr>
          <p:cNvPr id="8196" name="Rectangle 5"/>
          <p:cNvSpPr>
            <a:spLocks noGrp="1" noChangeArrowheads="1"/>
          </p:cNvSpPr>
          <p:nvPr>
            <p:ph type="body" idx="1"/>
          </p:nvPr>
        </p:nvSpPr>
        <p:spPr/>
        <p:txBody>
          <a:bodyPr/>
          <a:lstStyle/>
          <a:p>
            <a:pPr eaLnBrk="1" hangingPunct="1">
              <a:defRPr/>
            </a:pPr>
            <a:r>
              <a:rPr lang="en-US">
                <a:ea typeface="ＭＳ Ｐゴシック" charset="0"/>
              </a:rPr>
              <a:t>Do they have a background like yours?</a:t>
            </a:r>
          </a:p>
          <a:p>
            <a:pPr eaLnBrk="1" hangingPunct="1">
              <a:defRPr/>
            </a:pPr>
            <a:r>
              <a:rPr lang="en-US">
                <a:ea typeface="ＭＳ Ｐゴシック" charset="0"/>
              </a:rPr>
              <a:t>How much hand-holding?</a:t>
            </a:r>
          </a:p>
          <a:p>
            <a:pPr eaLnBrk="1" hangingPunct="1">
              <a:defRPr/>
            </a:pPr>
            <a:r>
              <a:rPr lang="en-US">
                <a:ea typeface="ＭＳ Ｐゴシック" charset="0"/>
              </a:rPr>
              <a:t>Can you jump right in to specifics?</a:t>
            </a:r>
          </a:p>
          <a:p>
            <a:pPr eaLnBrk="1" hangingPunct="1">
              <a:defRPr/>
            </a:pPr>
            <a:r>
              <a:rPr lang="en-US">
                <a:ea typeface="ＭＳ Ｐゴシック" charset="0"/>
              </a:rPr>
              <a:t>How much motivation for your work?</a:t>
            </a:r>
          </a:p>
          <a:p>
            <a:pPr eaLnBrk="1" hangingPunct="1">
              <a:defRPr/>
            </a:pPr>
            <a:r>
              <a:rPr lang="en-US">
                <a:ea typeface="ＭＳ Ｐゴシック" charset="0"/>
              </a:rPr>
              <a:t>How detailed should you get?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sz="2400">
                <a:solidFill>
                  <a:schemeClr val="tx1"/>
                </a:solidFill>
                <a:latin typeface="Times" pitchFamily="-84" charset="0"/>
                <a:ea typeface="MS PGothic" pitchFamily="34" charset="-128"/>
              </a:defRPr>
            </a:lvl1pPr>
            <a:lvl2pPr marL="742950" indent="-285750">
              <a:defRPr sz="2400">
                <a:solidFill>
                  <a:schemeClr val="tx1"/>
                </a:solidFill>
                <a:latin typeface="Times" pitchFamily="-84" charset="0"/>
                <a:ea typeface="MS PGothic" pitchFamily="34" charset="-128"/>
              </a:defRPr>
            </a:lvl2pPr>
            <a:lvl3pPr marL="1143000" indent="-228600">
              <a:defRPr sz="2400">
                <a:solidFill>
                  <a:schemeClr val="tx1"/>
                </a:solidFill>
                <a:latin typeface="Times" pitchFamily="-84" charset="0"/>
                <a:ea typeface="MS PGothic" pitchFamily="34" charset="-128"/>
              </a:defRPr>
            </a:lvl3pPr>
            <a:lvl4pPr marL="1600200" indent="-228600">
              <a:defRPr sz="2400">
                <a:solidFill>
                  <a:schemeClr val="tx1"/>
                </a:solidFill>
                <a:latin typeface="Times" pitchFamily="-84" charset="0"/>
                <a:ea typeface="MS PGothic" pitchFamily="34" charset="-128"/>
              </a:defRPr>
            </a:lvl4pPr>
            <a:lvl5pPr marL="2057400" indent="-228600">
              <a:defRPr sz="2400">
                <a:solidFill>
                  <a:schemeClr val="tx1"/>
                </a:solidFill>
                <a:latin typeface="Times" pitchFamily="-84"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84"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84"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84"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84" charset="0"/>
                <a:ea typeface="MS PGothic" pitchFamily="34" charset="-128"/>
              </a:defRPr>
            </a:lvl9pPr>
          </a:lstStyle>
          <a:p>
            <a:fld id="{23AA709A-D052-4437-8DD8-4F1ABDAA0961}" type="slidenum">
              <a:rPr lang="en-US" sz="1400">
                <a:latin typeface="Tahoma" pitchFamily="34" charset="0"/>
              </a:rPr>
              <a:pPr/>
              <a:t>9</a:t>
            </a:fld>
            <a:endParaRPr lang="en-US" sz="1400">
              <a:latin typeface="Tahoma" pitchFamily="34" charset="0"/>
            </a:endParaRPr>
          </a:p>
        </p:txBody>
      </p:sp>
      <p:sp>
        <p:nvSpPr>
          <p:cNvPr id="9219" name="Rectangle 2"/>
          <p:cNvSpPr>
            <a:spLocks noGrp="1" noChangeArrowheads="1"/>
          </p:cNvSpPr>
          <p:nvPr>
            <p:ph type="title"/>
          </p:nvPr>
        </p:nvSpPr>
        <p:spPr/>
        <p:txBody>
          <a:bodyPr/>
          <a:lstStyle/>
          <a:p>
            <a:pPr eaLnBrk="1" hangingPunct="1">
              <a:defRPr/>
            </a:pPr>
            <a:r>
              <a:rPr lang="en-US">
                <a:ea typeface="ＭＳ Ｐゴシック" charset="0"/>
              </a:rPr>
              <a:t>Know Your Location</a:t>
            </a:r>
          </a:p>
        </p:txBody>
      </p:sp>
      <p:sp>
        <p:nvSpPr>
          <p:cNvPr id="9220" name="Rectangle 3"/>
          <p:cNvSpPr>
            <a:spLocks noGrp="1" noChangeArrowheads="1"/>
          </p:cNvSpPr>
          <p:nvPr>
            <p:ph type="body" idx="1"/>
          </p:nvPr>
        </p:nvSpPr>
        <p:spPr/>
        <p:txBody>
          <a:bodyPr/>
          <a:lstStyle/>
          <a:p>
            <a:pPr eaLnBrk="1" hangingPunct="1">
              <a:defRPr/>
            </a:pPr>
            <a:r>
              <a:rPr lang="en-US" dirty="0">
                <a:ea typeface="ＭＳ Ｐゴシック" charset="0"/>
              </a:rPr>
              <a:t>Need to bring a laptop?</a:t>
            </a:r>
          </a:p>
          <a:p>
            <a:pPr eaLnBrk="1" hangingPunct="1">
              <a:defRPr/>
            </a:pPr>
            <a:r>
              <a:rPr lang="en-US" dirty="0">
                <a:ea typeface="ＭＳ Ｐゴシック" charset="0"/>
              </a:rPr>
              <a:t>Need to bring a </a:t>
            </a:r>
            <a:r>
              <a:rPr lang="en-US" dirty="0" smtClean="0">
                <a:ea typeface="ＭＳ Ｐゴシック" charset="0"/>
              </a:rPr>
              <a:t>U SB key, or</a:t>
            </a:r>
            <a:br>
              <a:rPr lang="en-US" dirty="0" smtClean="0">
                <a:ea typeface="ＭＳ Ｐゴシック" charset="0"/>
              </a:rPr>
            </a:br>
            <a:r>
              <a:rPr lang="en-US" dirty="0" smtClean="0">
                <a:ea typeface="ＭＳ Ｐゴシック" charset="0"/>
              </a:rPr>
              <a:t>email slides in </a:t>
            </a:r>
            <a:r>
              <a:rPr lang="en-US" dirty="0">
                <a:ea typeface="ＭＳ Ｐゴシック" charset="0"/>
              </a:rPr>
              <a:t>advance?</a:t>
            </a:r>
          </a:p>
          <a:p>
            <a:pPr eaLnBrk="1" hangingPunct="1">
              <a:defRPr/>
            </a:pPr>
            <a:r>
              <a:rPr lang="en-US" dirty="0">
                <a:ea typeface="ＭＳ Ｐゴシック" charset="0"/>
              </a:rPr>
              <a:t>Need to print </a:t>
            </a:r>
            <a:r>
              <a:rPr lang="en-US" u="sng" dirty="0">
                <a:ea typeface="ＭＳ Ｐゴシック" charset="0"/>
              </a:rPr>
              <a:t>transparencies</a:t>
            </a:r>
            <a:r>
              <a:rPr lang="en-US" dirty="0" smtClean="0">
                <a:ea typeface="ＭＳ Ｐゴシック" charset="0"/>
              </a:rPr>
              <a:t>?</a:t>
            </a:r>
          </a:p>
          <a:p>
            <a:pPr lvl="1" eaLnBrk="1" hangingPunct="1">
              <a:defRPr/>
            </a:pPr>
            <a:r>
              <a:rPr lang="en-US" b="1" dirty="0" smtClean="0">
                <a:ea typeface="ＭＳ Ｐゴシック" charset="0"/>
              </a:rPr>
              <a:t>REALLY?!</a:t>
            </a:r>
            <a:endParaRPr lang="en-US" b="1" dirty="0">
              <a:ea typeface="ＭＳ Ｐゴシック" charset="0"/>
            </a:endParaRPr>
          </a:p>
          <a:p>
            <a:pPr eaLnBrk="1" hangingPunct="1">
              <a:defRPr/>
            </a:pPr>
            <a:r>
              <a:rPr lang="en-US" dirty="0" smtClean="0">
                <a:ea typeface="ＭＳ Ｐゴシック" charset="0"/>
              </a:rPr>
              <a:t>How </a:t>
            </a:r>
            <a:r>
              <a:rPr lang="en-US" dirty="0">
                <a:ea typeface="ＭＳ Ｐゴシック" charset="0"/>
              </a:rPr>
              <a:t>far is audience from screen?</a:t>
            </a:r>
          </a:p>
          <a:p>
            <a:pPr eaLnBrk="1" hangingPunct="1">
              <a:defRPr/>
            </a:pPr>
            <a:r>
              <a:rPr lang="en-US" dirty="0">
                <a:ea typeface="ＭＳ Ｐゴシック" charset="0"/>
              </a:rPr>
              <a:t>Can you point with your hand,</a:t>
            </a:r>
            <a:br>
              <a:rPr lang="en-US" dirty="0">
                <a:ea typeface="ＭＳ Ｐゴシック" charset="0"/>
              </a:rPr>
            </a:br>
            <a:r>
              <a:rPr lang="en-US" dirty="0">
                <a:ea typeface="ＭＳ Ｐゴシック" charset="0"/>
              </a:rPr>
              <a:t>or do you need a laser pointer?</a:t>
            </a:r>
          </a:p>
        </p:txBody>
      </p:sp>
      <p:pic>
        <p:nvPicPr>
          <p:cNvPr id="11269" name="Picture 4" descr="MCj0290906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8463" y="1371600"/>
            <a:ext cx="2014537"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CME Blue">
  <a:themeElements>
    <a:clrScheme name="ACME Blu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CME Blu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ACME Blu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CME 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CME Blu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CME Blu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CME Blu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CME Blu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CME Blu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0000"/>
    </a:lt1>
    <a:dk2>
      <a:srgbClr val="0000FF"/>
    </a:dk2>
    <a:lt2>
      <a:srgbClr val="FFFF00"/>
    </a:lt2>
    <a:accent1>
      <a:srgbClr val="FF9900"/>
    </a:accent1>
    <a:accent2>
      <a:srgbClr val="00FFFF"/>
    </a:accent2>
    <a:accent3>
      <a:srgbClr val="AAAAFF"/>
    </a:accent3>
    <a:accent4>
      <a:srgbClr val="DA0000"/>
    </a:accent4>
    <a:accent5>
      <a:srgbClr val="FFCAAA"/>
    </a:accent5>
    <a:accent6>
      <a:srgbClr val="00E7E7"/>
    </a:accent6>
    <a:hlink>
      <a:srgbClr val="FF00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Twelve:Applications:Microsoft Office X:Templates:Presentations:Designs:Blends</Template>
  <TotalTime>661</TotalTime>
  <Words>2312</Words>
  <Application>Microsoft Office PowerPoint</Application>
  <PresentationFormat>On-screen Show (4:3)</PresentationFormat>
  <Paragraphs>607</Paragraphs>
  <Slides>54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Times</vt:lpstr>
      <vt:lpstr>MS PGothic</vt:lpstr>
      <vt:lpstr>Arial</vt:lpstr>
      <vt:lpstr>Tahoma</vt:lpstr>
      <vt:lpstr>Marker Felt</vt:lpstr>
      <vt:lpstr>Times New Roman</vt:lpstr>
      <vt:lpstr>Courier New</vt:lpstr>
      <vt:lpstr>Comic Sans MS</vt:lpstr>
      <vt:lpstr>Lucida Sans</vt:lpstr>
      <vt:lpstr>Wingdings</vt:lpstr>
      <vt:lpstr>Helvetica</vt:lpstr>
      <vt:lpstr>ACME Blue</vt:lpstr>
      <vt:lpstr>Terrible Presentations (…and how to not give one) </vt:lpstr>
      <vt:lpstr>Outline</vt:lpstr>
      <vt:lpstr>Why A Good Presentation?</vt:lpstr>
      <vt:lpstr>What is a presentation?</vt:lpstr>
      <vt:lpstr>Tips For Presenting</vt:lpstr>
      <vt:lpstr>Part I</vt:lpstr>
      <vt:lpstr>Know Your Topic</vt:lpstr>
      <vt:lpstr>Know Your Audience</vt:lpstr>
      <vt:lpstr>Know Your Location</vt:lpstr>
      <vt:lpstr>Attitude.  (Yours)</vt:lpstr>
      <vt:lpstr>Dead Man Talking</vt:lpstr>
      <vt:lpstr>I Drank A Case Of Mountain Dew!</vt:lpstr>
      <vt:lpstr>Is This Thing On &lt;tap tap&gt;? </vt:lpstr>
      <vt:lpstr>Where are your hands?</vt:lpstr>
      <vt:lpstr>Look Ma, I have a L-A-S-E-R!</vt:lpstr>
      <vt:lpstr>Common Laser Pointer Moves</vt:lpstr>
      <vt:lpstr>Right Here.  See?</vt:lpstr>
      <vt:lpstr>Ummmm… The… Uh… Yeah.</vt:lpstr>
      <vt:lpstr>Part II: Slide Design</vt:lpstr>
      <vt:lpstr>Logos</vt:lpstr>
      <vt:lpstr>Outline</vt:lpstr>
      <vt:lpstr>Outline Slides</vt:lpstr>
      <vt:lpstr>README.TXT</vt:lpstr>
      <vt:lpstr>Font Size</vt:lpstr>
      <vt:lpstr>Squint City</vt:lpstr>
      <vt:lpstr>This is a really long title for this single slide, I should have just summarized</vt:lpstr>
      <vt:lpstr>Know Slide Boundaries</vt:lpstr>
      <vt:lpstr>Bullets Aren’t Everything</vt:lpstr>
      <vt:lpstr>Speelchick</vt:lpstr>
      <vt:lpstr>Picture This</vt:lpstr>
      <vt:lpstr>Example Diagrams</vt:lpstr>
      <vt:lpstr>Example Diagrams</vt:lpstr>
      <vt:lpstr>You are not Pixar Studios</vt:lpstr>
      <vt:lpstr>Line ‘Em Up</vt:lpstr>
      <vt:lpstr>PowerPoint Presentation</vt:lpstr>
      <vt:lpstr>The Art of Suspense</vt:lpstr>
      <vt:lpstr>The Art of Suspense</vt:lpstr>
      <vt:lpstr>The Art of Suspense</vt:lpstr>
      <vt:lpstr>The Art of Suspense</vt:lpstr>
      <vt:lpstr>The Art of Suspense</vt:lpstr>
      <vt:lpstr>Anticipatory Lecturing</vt:lpstr>
      <vt:lpstr>Mommy, my eyes are burning!</vt:lpstr>
      <vt:lpstr>I See A Ghost</vt:lpstr>
      <vt:lpstr>Contrast Guidelines</vt:lpstr>
      <vt:lpstr>Equations</vt:lpstr>
      <vt:lpstr>Keep It Simple</vt:lpstr>
      <vt:lpstr>Use Simple Examples</vt:lpstr>
      <vt:lpstr>Results</vt:lpstr>
      <vt:lpstr>Graphs Can Also Be The Enemy</vt:lpstr>
      <vt:lpstr>Pick A Line, Any Line</vt:lpstr>
      <vt:lpstr>Summary/Conclusion</vt:lpstr>
      <vt:lpstr>3 Suggestions for Good Slides</vt:lpstr>
      <vt:lpstr>Bad Presentations</vt:lpstr>
      <vt:lpstr>Good Presentations</vt:lpstr>
    </vt:vector>
  </TitlesOfParts>
  <Company>Chang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Beginner’s Guide to Bad Engineering Presentations</dc:title>
  <dc:creator>Mark Chang</dc:creator>
  <cp:lastModifiedBy>KyleRupnow</cp:lastModifiedBy>
  <cp:revision>112</cp:revision>
  <dcterms:created xsi:type="dcterms:W3CDTF">2004-04-22T17:47:17Z</dcterms:created>
  <dcterms:modified xsi:type="dcterms:W3CDTF">2013-09-08T14:59:32Z</dcterms:modified>
</cp:coreProperties>
</file>