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08" r:id="rId2"/>
    <p:sldId id="809" r:id="rId3"/>
    <p:sldId id="811" r:id="rId4"/>
    <p:sldId id="812" r:id="rId5"/>
  </p:sldIdLst>
  <p:sldSz cx="9144000" cy="6858000" type="screen4x3"/>
  <p:notesSz cx="9874250" cy="67421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6A8759"/>
    <a:srgbClr val="1976B3"/>
    <a:srgbClr val="00B0F0"/>
    <a:srgbClr val="FFC000"/>
    <a:srgbClr val="FF6600"/>
    <a:srgbClr val="385D8A"/>
    <a:srgbClr val="0000FF"/>
    <a:srgbClr val="BCF3AF"/>
    <a:srgbClr val="EA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214" autoAdjust="0"/>
  </p:normalViewPr>
  <p:slideViewPr>
    <p:cSldViewPr>
      <p:cViewPr varScale="1">
        <p:scale>
          <a:sx n="85" d="100"/>
          <a:sy n="85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951C9-27A3-4822-A809-10F5257565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81E5-35A2-4FD0-BF53-0490417C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6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B731-A149-48E9-9598-63F39D6B858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2788" y="506413"/>
            <a:ext cx="3368675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02504"/>
            <a:ext cx="789940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5238C-A8FC-4660-8003-59FEE05CC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6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F9E2-BBB0-479F-8CB6-6C744F08A488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B74-2D8C-4D64-8F18-2E589739698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8225-48C5-42F9-BEC9-1FB8568BA6A7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740-574C-4E47-B2FD-773FAB7E46F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0889-E78A-47C0-ABA5-EAB0008E1A43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3837-C5DB-4919-8B44-F921D3505B2C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46A-A0E9-41E6-8056-0F243D817A6B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A00-D618-4562-9D8A-618DA1D68B6A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32F-BE01-44CC-96B4-CD247094EDF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933-576C-40E3-9283-066C40AB34A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E191-4BF3-4AA6-BF65-04F7BE7A174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C054-33D0-4A2D-BD82-3ABF4519743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2: MNIST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FC75A-6D34-43DC-870C-11E00A0EAB20}"/>
              </a:ext>
            </a:extLst>
          </p:cNvPr>
          <p:cNvSpPr txBox="1"/>
          <p:nvPr/>
        </p:nvSpPr>
        <p:spPr>
          <a:xfrm>
            <a:off x="139056" y="1238562"/>
            <a:ext cx="6665188" cy="54323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b="1" dirty="0"/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Your model should </a:t>
            </a:r>
            <a:r>
              <a:rPr lang="en-US" altLang="ko-KR" sz="1600" dirty="0" err="1"/>
              <a:t>classifiy</a:t>
            </a:r>
            <a:r>
              <a:rPr lang="en-US" altLang="ko-KR" sz="1600" dirty="0"/>
              <a:t> of the images into 10 classes (0~9).</a:t>
            </a:r>
          </a:p>
          <a:p>
            <a:pPr>
              <a:spcBef>
                <a:spcPts val="500"/>
              </a:spcBef>
            </a:pPr>
            <a:endParaRPr lang="en-US" altLang="ko-KR" sz="1200" dirty="0"/>
          </a:p>
          <a:p>
            <a:pPr>
              <a:spcBef>
                <a:spcPts val="500"/>
              </a:spcBef>
            </a:pPr>
            <a:r>
              <a:rPr lang="en-US" altLang="ko-KR" b="1" dirty="0"/>
              <a:t>[Requirements]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1. Implement 4-layer perceptron with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.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(Basic code is provided)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2. You should experiment with settings stated in the evaluation report, and report the result of each settings. 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3. You should attach the plot of the validation dataset accuracy plot. 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4. You should report the experimental results.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(all kinds of additional experiments are recommended)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2C44A8-9F34-4E00-A3AC-BB176F37D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4" y="1238562"/>
            <a:ext cx="2719778" cy="203983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8F5F4D-615C-4D57-AE25-98768A77ABD9}"/>
              </a:ext>
            </a:extLst>
          </p:cNvPr>
          <p:cNvCxnSpPr/>
          <p:nvPr/>
        </p:nvCxnSpPr>
        <p:spPr>
          <a:xfrm>
            <a:off x="7725635" y="3666247"/>
            <a:ext cx="0" cy="88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0BFB3-8EFA-411B-B181-9553DF57610D}"/>
              </a:ext>
            </a:extLst>
          </p:cNvPr>
          <p:cNvSpPr txBox="1"/>
          <p:nvPr/>
        </p:nvSpPr>
        <p:spPr>
          <a:xfrm>
            <a:off x="7115916" y="4824896"/>
            <a:ext cx="1219436" cy="7707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400"/>
              <a:t>"5!"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C41AF-7037-453E-942E-5DD752755F96}"/>
              </a:ext>
            </a:extLst>
          </p:cNvPr>
          <p:cNvSpPr txBox="1"/>
          <p:nvPr/>
        </p:nvSpPr>
        <p:spPr>
          <a:xfrm>
            <a:off x="7741503" y="3812343"/>
            <a:ext cx="1064221" cy="478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/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92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CA14B63-4131-4F68-9322-3481D441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4" y="2025616"/>
            <a:ext cx="9144000" cy="423193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2: MNIST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44B09-13CF-423F-AF21-F8A4D0DC24A1}"/>
              </a:ext>
            </a:extLst>
          </p:cNvPr>
          <p:cNvSpPr txBox="1"/>
          <p:nvPr/>
        </p:nvSpPr>
        <p:spPr>
          <a:xfrm>
            <a:off x="107504" y="894350"/>
            <a:ext cx="3066218" cy="441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[Evaluation report]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4CBA3-E62A-4B6E-B512-B354BE23E841}"/>
              </a:ext>
            </a:extLst>
          </p:cNvPr>
          <p:cNvSpPr/>
          <p:nvPr/>
        </p:nvSpPr>
        <p:spPr>
          <a:xfrm>
            <a:off x="6732240" y="2420888"/>
            <a:ext cx="241176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4C476B-16A5-47FB-AC9D-F40AABFC3531}"/>
              </a:ext>
            </a:extLst>
          </p:cNvPr>
          <p:cNvSpPr/>
          <p:nvPr/>
        </p:nvSpPr>
        <p:spPr>
          <a:xfrm>
            <a:off x="26096" y="4005063"/>
            <a:ext cx="9096490" cy="1224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E1E4A-9EC4-4B44-8731-BA49A1D78A92}"/>
              </a:ext>
            </a:extLst>
          </p:cNvPr>
          <p:cNvSpPr/>
          <p:nvPr/>
        </p:nvSpPr>
        <p:spPr>
          <a:xfrm>
            <a:off x="45169" y="5589240"/>
            <a:ext cx="9096490" cy="6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2: MNIST classification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8404668-CB85-4644-BBB2-4303C05C0ED1}"/>
              </a:ext>
            </a:extLst>
          </p:cNvPr>
          <p:cNvSpPr txBox="1">
            <a:spLocks/>
          </p:cNvSpPr>
          <p:nvPr/>
        </p:nvSpPr>
        <p:spPr>
          <a:xfrm>
            <a:off x="179512" y="1556792"/>
            <a:ext cx="1051560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Evaluation Criteria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6417B7-D75C-4546-85E5-6413C382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2464"/>
              </p:ext>
            </p:extLst>
          </p:nvPr>
        </p:nvGraphicFramePr>
        <p:xfrm>
          <a:off x="127956" y="2348880"/>
          <a:ext cx="8888088" cy="3552132"/>
        </p:xfrm>
        <a:graphic>
          <a:graphicData uri="http://schemas.openxmlformats.org/drawingml/2006/table">
            <a:tbl>
              <a:tblPr/>
              <a:tblGrid>
                <a:gridCol w="2316117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6571971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Layers: 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 initializer: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Dropout: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 decay: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acc 97.5%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달성 시 만점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  <a:tr h="299428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Brevity and Clarity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and clearly did you explain the results?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80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522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2: MNIST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6515-CD1C-41AC-9D01-EA820218E1C4}"/>
              </a:ext>
            </a:extLst>
          </p:cNvPr>
          <p:cNvSpPr txBox="1"/>
          <p:nvPr/>
        </p:nvSpPr>
        <p:spPr>
          <a:xfrm>
            <a:off x="539552" y="1628800"/>
            <a:ext cx="7746655" cy="43031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2800" dirty="0"/>
              <a:t>-  Due to : </a:t>
            </a:r>
            <a:r>
              <a:rPr lang="en-US" altLang="ko-KR" sz="2800" b="1" dirty="0"/>
              <a:t>~ 9.20(Sun)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Submission : Online submission on blackboard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- Your submission should contain</a:t>
            </a:r>
          </a:p>
          <a:p>
            <a:r>
              <a:rPr lang="en-US" altLang="ko-KR" sz="2400" dirty="0"/>
              <a:t>   1) The whole code of your implementation</a:t>
            </a:r>
          </a:p>
          <a:p>
            <a:r>
              <a:rPr lang="en-US" altLang="ko-KR" sz="2400" dirty="0"/>
              <a:t>   2) The evaluation report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You must implement the components yourself!</a:t>
            </a:r>
          </a:p>
          <a:p>
            <a:r>
              <a:rPr lang="en-US" altLang="ko-KR" sz="2400" dirty="0"/>
              <a:t>- File name : StudentID_Name.zip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7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12227</TotalTime>
  <Words>247</Words>
  <Application>Microsoft Office PowerPoint</Application>
  <PresentationFormat>화면 슬라이드 쇼(4:3)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Ruk</dc:creator>
  <cp:lastModifiedBy>821022795787</cp:lastModifiedBy>
  <cp:revision>2421</cp:revision>
  <cp:lastPrinted>2017-04-17T04:06:52Z</cp:lastPrinted>
  <dcterms:created xsi:type="dcterms:W3CDTF">2014-07-14T02:12:36Z</dcterms:created>
  <dcterms:modified xsi:type="dcterms:W3CDTF">2020-09-16T03:47:56Z</dcterms:modified>
</cp:coreProperties>
</file>