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8af063455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8af063455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8af063455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8af063455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8af063455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8af063455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8af063455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8af063455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025cbb2d1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025cbb2d1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025cbb2d1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025cbb2d1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025cbb2d1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025cbb2d1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025cbb2d1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025cbb2d1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25cbb2d1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025cbb2d1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af063455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af063455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73975"/>
            <a:ext cx="8520600" cy="79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800"/>
              <a:t>Project</a:t>
            </a:r>
            <a:r>
              <a:rPr lang="en" sz="3800"/>
              <a:t> - Phase 1</a:t>
            </a:r>
            <a:endParaRPr sz="3800"/>
          </a:p>
        </p:txBody>
      </p:sp>
      <p:sp>
        <p:nvSpPr>
          <p:cNvPr id="55" name="Google Shape;55;p13"/>
          <p:cNvSpPr txBox="1"/>
          <p:nvPr>
            <p:ph idx="1" type="subTitle"/>
          </p:nvPr>
        </p:nvSpPr>
        <p:spPr>
          <a:xfrm>
            <a:off x="376275" y="1680200"/>
            <a:ext cx="8520600" cy="7926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935"/>
              <a:buFont typeface="Arial"/>
              <a:buNone/>
            </a:pPr>
            <a:r>
              <a:rPr b="1" lang="en" sz="2630"/>
              <a:t>Global Disaster Atlas: Visualizing Hazards and Their Impact Worldwide (2000-Present):</a:t>
            </a:r>
            <a:endParaRPr sz="2630"/>
          </a:p>
          <a:p>
            <a:pPr indent="0" lvl="0" marL="0" rtl="0" algn="ctr">
              <a:lnSpc>
                <a:spcPct val="90000"/>
              </a:lnSpc>
              <a:spcBef>
                <a:spcPts val="0"/>
              </a:spcBef>
              <a:spcAft>
                <a:spcPts val="0"/>
              </a:spcAft>
              <a:buSzPts val="935"/>
              <a:buNone/>
            </a:pPr>
            <a:r>
              <a:t/>
            </a:r>
            <a:endParaRPr sz="3680"/>
          </a:p>
        </p:txBody>
      </p:sp>
      <p:sp>
        <p:nvSpPr>
          <p:cNvPr id="56" name="Google Shape;56;p13"/>
          <p:cNvSpPr txBox="1"/>
          <p:nvPr/>
        </p:nvSpPr>
        <p:spPr>
          <a:xfrm>
            <a:off x="264725" y="2799575"/>
            <a:ext cx="4979100" cy="15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Team Members (Name with Roll.No.):</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  Avinas</a:t>
            </a:r>
            <a:r>
              <a:rPr lang="en" sz="1800">
                <a:solidFill>
                  <a:schemeClr val="dk2"/>
                </a:solidFill>
              </a:rPr>
              <a:t>h</a:t>
            </a:r>
            <a:r>
              <a:rPr lang="en" sz="1800">
                <a:solidFill>
                  <a:schemeClr val="dk2"/>
                </a:solidFill>
              </a:rPr>
              <a:t> Tiwari (22BDS010)</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 Ayush Singh (22BDS012)</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 Nachiket Ganesh Apte (22BDS041)</a:t>
            </a:r>
            <a:endParaRPr sz="1800">
              <a:solidFill>
                <a:schemeClr val="dk2"/>
              </a:solidFill>
            </a:endParaRPr>
          </a:p>
        </p:txBody>
      </p:sp>
      <p:sp>
        <p:nvSpPr>
          <p:cNvPr id="57" name="Google Shape;57;p13"/>
          <p:cNvSpPr txBox="1"/>
          <p:nvPr/>
        </p:nvSpPr>
        <p:spPr>
          <a:xfrm>
            <a:off x="295925" y="4737175"/>
            <a:ext cx="83493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Github Repo Link: https://github.com/nachiketapte1404/data_visualization_course_project.git</a:t>
            </a:r>
            <a:endParaRPr sz="1500">
              <a:solidFill>
                <a:schemeClr val="dk2"/>
              </a:solidFill>
            </a:endParaRPr>
          </a:p>
        </p:txBody>
      </p:sp>
      <p:pic>
        <p:nvPicPr>
          <p:cNvPr id="58" name="Google Shape;58;p13"/>
          <p:cNvPicPr preferRelativeResize="0"/>
          <p:nvPr/>
        </p:nvPicPr>
        <p:blipFill>
          <a:blip r:embed="rId3">
            <a:alphaModFix/>
          </a:blip>
          <a:stretch>
            <a:fillRect/>
          </a:stretch>
        </p:blipFill>
        <p:spPr>
          <a:xfrm>
            <a:off x="311700" y="173975"/>
            <a:ext cx="1270599" cy="12705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 References</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a:t>
            </a:r>
            <a:r>
              <a:rPr lang="en"/>
              <a:t>brief summary of the project’s progress and its significance.</a:t>
            </a:r>
            <a:endParaRPr/>
          </a:p>
          <a:p>
            <a:pPr indent="-342900" lvl="0" marL="457200" rtl="0" algn="l">
              <a:spcBef>
                <a:spcPts val="0"/>
              </a:spcBef>
              <a:spcAft>
                <a:spcPts val="0"/>
              </a:spcAft>
              <a:buSzPts val="1800"/>
              <a:buChar char="●"/>
            </a:pPr>
            <a:r>
              <a:rPr lang="en"/>
              <a:t>List any resources, tools, or references used during this phase.</a:t>
            </a:r>
            <a:endParaRPr/>
          </a:p>
          <a:p>
            <a:pPr indent="-342900" lvl="0" marL="457200" rtl="0" algn="l">
              <a:spcBef>
                <a:spcPts val="0"/>
              </a:spcBef>
              <a:spcAft>
                <a:spcPts val="0"/>
              </a:spcAft>
              <a:buSzPts val="1800"/>
              <a:buChar char="●"/>
            </a:pPr>
            <a:r>
              <a:rPr lang="en"/>
              <a:t>Gave hints about </a:t>
            </a:r>
            <a:r>
              <a:rPr lang="en"/>
              <a:t>upcoming</a:t>
            </a:r>
            <a:r>
              <a:rPr lang="en"/>
              <a:t> project work and the course of action.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idx="1" type="body"/>
          </p:nvPr>
        </p:nvSpPr>
        <p:spPr>
          <a:xfrm>
            <a:off x="2299550" y="17653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4800"/>
              <a:t>  </a:t>
            </a:r>
            <a:r>
              <a:rPr b="1" lang="en" sz="4800"/>
              <a:t>Thank You !!!</a:t>
            </a:r>
            <a:endParaRPr b="1"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the Project</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Dataset / Feature description : </a:t>
            </a:r>
            <a:endParaRPr/>
          </a:p>
          <a:p>
            <a:pPr indent="0" lvl="0" marL="457200" rtl="0" algn="l">
              <a:spcBef>
                <a:spcPts val="1000"/>
              </a:spcBef>
              <a:spcAft>
                <a:spcPts val="0"/>
              </a:spcAft>
              <a:buNone/>
            </a:pPr>
            <a:r>
              <a:rPr lang="en"/>
              <a:t>Features : Disaster Subgroup,Disaster Type,Disaster Subtype,Country,Subregion,Region,Location,OFDA/BHA Response,Appeal,Declaration,AID Contribution ('000 US$),Magnitude,Magnitude Scale,River Basin,Total Deaths,No. Injured,No. Affected,No. Homeless,Total Affected,Reconstruction Costs ('000 US$),"Reconstruction Costs, Adjusted ('000 US$)",Insured Damage ('000 US$),"Insured Damage, Adjusted ('000 US$)",Total Damage ('000 US$),"Total Damage, Adjusted ('000 US$)",CPI,Start_Date,End_Date,Duration</a:t>
            </a:r>
            <a:endParaRPr/>
          </a:p>
          <a:p>
            <a:pPr indent="0" lvl="0" marL="457200" rtl="0" algn="l">
              <a:spcBef>
                <a:spcPts val="1000"/>
              </a:spcBef>
              <a:spcAft>
                <a:spcPts val="0"/>
              </a:spcAft>
              <a:buNone/>
            </a:pPr>
            <a:r>
              <a:t/>
            </a:r>
            <a:endParaRPr/>
          </a:p>
          <a:p>
            <a:pPr indent="-317182" lvl="0" marL="457200" rtl="0" algn="l">
              <a:spcBef>
                <a:spcPts val="1000"/>
              </a:spcBef>
              <a:spcAft>
                <a:spcPts val="0"/>
              </a:spcAft>
              <a:buSzPct val="100000"/>
              <a:buChar char="●"/>
            </a:pPr>
            <a:r>
              <a:rPr lang="en"/>
              <a:t>Project’s Scope/ Deliverables : </a:t>
            </a:r>
            <a:r>
              <a:rPr lang="en"/>
              <a:t>To understand behavioural pattern of disasters, problems related to relocation, reconstruction, etc. There is no such dashboard present currently</a:t>
            </a:r>
            <a:endParaRPr/>
          </a:p>
          <a:p>
            <a:pPr indent="0" lvl="0" marL="457200" rtl="0" algn="l">
              <a:spcBef>
                <a:spcPts val="1000"/>
              </a:spcBef>
              <a:spcAft>
                <a:spcPts val="0"/>
              </a:spcAft>
              <a:buNone/>
            </a:pPr>
            <a:r>
              <a:t/>
            </a:r>
            <a:endParaRPr/>
          </a:p>
          <a:p>
            <a:pPr indent="-317182" lvl="0" marL="457200" rtl="0" algn="l">
              <a:spcBef>
                <a:spcPts val="1000"/>
              </a:spcBef>
              <a:spcAft>
                <a:spcPts val="1000"/>
              </a:spcAft>
              <a:buSzPct val="100000"/>
              <a:buChar char="●"/>
            </a:pPr>
            <a:r>
              <a:rPr lang="en"/>
              <a:t>Tools and Technologies used (till now) : </a:t>
            </a:r>
            <a:r>
              <a:rPr lang="en"/>
              <a:t>Plotly, Matplotlib, Seaborn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 Achieved (Phase 1)</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About 35 % of the work has been done. This includes data preprocessing and plotting static graphs with the plan to convert them into dynamic graphs. This is a part of exploratory data analysis.</a:t>
            </a:r>
            <a:endParaRPr/>
          </a:p>
          <a:p>
            <a:pPr indent="-342900" lvl="0" marL="457200" rtl="0" algn="l">
              <a:spcBef>
                <a:spcPts val="1000"/>
              </a:spcBef>
              <a:spcAft>
                <a:spcPts val="0"/>
              </a:spcAft>
              <a:buSzPts val="1800"/>
              <a:buChar char="●"/>
            </a:pPr>
            <a:r>
              <a:rPr lang="en"/>
              <a:t>We faced many challenges when cleaning the dataset. The first was the number of missing values. Since it was a raw dataset, the authors entered data only when they had accurate information and when the concerned authorities released the data. So, we had to either omit the rows if the column was a crucial one or remove the column entirely</a:t>
            </a:r>
            <a:endParaRPr/>
          </a:p>
          <a:p>
            <a:pPr indent="0" lvl="0" marL="0" rtl="0" algn="l">
              <a:spcBef>
                <a:spcPts val="1000"/>
              </a:spcBef>
              <a:spcAft>
                <a:spcPts val="10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186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 sample of the dynamic heatmap for disaster</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0" y="996421"/>
            <a:ext cx="9144000" cy="4147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419300" y="1114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Drop down functionality for various disasters</a:t>
            </a:r>
            <a:endParaRPr/>
          </a:p>
          <a:p>
            <a:pPr indent="0" lvl="0" marL="0" rtl="0" algn="ctr">
              <a:spcBef>
                <a:spcPts val="0"/>
              </a:spcBef>
              <a:spcAft>
                <a:spcPts val="0"/>
              </a:spcAft>
              <a:buNone/>
            </a:pPr>
            <a:r>
              <a:t/>
            </a:r>
            <a:endParaRPr/>
          </a:p>
        </p:txBody>
      </p:sp>
      <p:sp>
        <p:nvSpPr>
          <p:cNvPr id="83" name="Google Shape;83;p17"/>
          <p:cNvSpPr txBox="1"/>
          <p:nvPr>
            <p:ph idx="1" type="body"/>
          </p:nvPr>
        </p:nvSpPr>
        <p:spPr>
          <a:xfrm>
            <a:off x="311700" y="1152475"/>
            <a:ext cx="8520600" cy="392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a:off x="-43050" y="783250"/>
            <a:ext cx="9144000" cy="4297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0" y="0"/>
            <a:ext cx="9144001"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9"/>
          <p:cNvPicPr preferRelativeResize="0"/>
          <p:nvPr/>
        </p:nvPicPr>
        <p:blipFill>
          <a:blip r:embed="rId3">
            <a:alphaModFix/>
          </a:blip>
          <a:stretch>
            <a:fillRect/>
          </a:stretch>
        </p:blipFill>
        <p:spPr>
          <a:xfrm>
            <a:off x="-85725" y="0"/>
            <a:ext cx="9229725"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20"/>
          <p:cNvPicPr preferRelativeResize="0"/>
          <p:nvPr/>
        </p:nvPicPr>
        <p:blipFill rotWithShape="1">
          <a:blip r:embed="rId3">
            <a:alphaModFix/>
          </a:blip>
          <a:srcRect b="4306" l="842" r="0" t="0"/>
          <a:stretch/>
        </p:blipFill>
        <p:spPr>
          <a:xfrm>
            <a:off x="0" y="0"/>
            <a:ext cx="9144001"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for Next Phase</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Enable dynamic selection of countries and displaying the disaster heatmap in the selected country</a:t>
            </a:r>
            <a:endParaRPr/>
          </a:p>
          <a:p>
            <a:pPr indent="-342900" lvl="0" marL="457200" rtl="0" algn="l">
              <a:spcBef>
                <a:spcPts val="1000"/>
              </a:spcBef>
              <a:spcAft>
                <a:spcPts val="0"/>
              </a:spcAft>
              <a:buSzPts val="1800"/>
              <a:buChar char="●"/>
            </a:pPr>
            <a:r>
              <a:rPr lang="en"/>
              <a:t>Also to add the metadata like Total deaths, total injured for a particular disaster in a particular country.</a:t>
            </a:r>
            <a:endParaRPr/>
          </a:p>
          <a:p>
            <a:pPr indent="-342900" lvl="0" marL="457200" rtl="0" algn="l">
              <a:spcBef>
                <a:spcPts val="1000"/>
              </a:spcBef>
              <a:spcAft>
                <a:spcPts val="1000"/>
              </a:spcAft>
              <a:buSzPts val="1800"/>
              <a:buChar char="●"/>
            </a:pPr>
            <a:r>
              <a:rPr lang="en"/>
              <a:t>Timeline - October end - 2nd phase completion (aka Project </a:t>
            </a:r>
            <a:r>
              <a:rPr lang="en"/>
              <a:t>completion</a:t>
            </a: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