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842" r:id="rId2"/>
  </p:sldMasterIdLst>
  <p:notesMasterIdLst>
    <p:notesMasterId r:id="rId44"/>
  </p:notesMasterIdLst>
  <p:sldIdLst>
    <p:sldId id="256" r:id="rId3"/>
    <p:sldId id="274" r:id="rId4"/>
    <p:sldId id="266" r:id="rId5"/>
    <p:sldId id="297" r:id="rId6"/>
    <p:sldId id="263" r:id="rId7"/>
    <p:sldId id="264" r:id="rId8"/>
    <p:sldId id="265" r:id="rId9"/>
    <p:sldId id="267" r:id="rId10"/>
    <p:sldId id="259" r:id="rId11"/>
    <p:sldId id="268" r:id="rId12"/>
    <p:sldId id="269" r:id="rId13"/>
    <p:sldId id="298" r:id="rId14"/>
    <p:sldId id="270" r:id="rId15"/>
    <p:sldId id="273" r:id="rId16"/>
    <p:sldId id="301" r:id="rId17"/>
    <p:sldId id="276" r:id="rId18"/>
    <p:sldId id="277" r:id="rId19"/>
    <p:sldId id="278" r:id="rId20"/>
    <p:sldId id="279" r:id="rId21"/>
    <p:sldId id="299" r:id="rId22"/>
    <p:sldId id="286" r:id="rId23"/>
    <p:sldId id="280" r:id="rId24"/>
    <p:sldId id="281" r:id="rId25"/>
    <p:sldId id="300" r:id="rId26"/>
    <p:sldId id="285" r:id="rId27"/>
    <p:sldId id="304" r:id="rId28"/>
    <p:sldId id="302" r:id="rId29"/>
    <p:sldId id="287" r:id="rId30"/>
    <p:sldId id="296" r:id="rId31"/>
    <p:sldId id="260" r:id="rId32"/>
    <p:sldId id="303" r:id="rId33"/>
    <p:sldId id="283" r:id="rId34"/>
    <p:sldId id="284" r:id="rId35"/>
    <p:sldId id="289" r:id="rId36"/>
    <p:sldId id="290" r:id="rId37"/>
    <p:sldId id="292" r:id="rId38"/>
    <p:sldId id="291" r:id="rId39"/>
    <p:sldId id="272" r:id="rId40"/>
    <p:sldId id="288" r:id="rId41"/>
    <p:sldId id="294" r:id="rId42"/>
    <p:sldId id="293" r:id="rId4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p:cViewPr varScale="1">
        <p:scale>
          <a:sx n="91" d="100"/>
          <a:sy n="91" d="100"/>
        </p:scale>
        <p:origin x="82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E40B6-DCF8-4177-8E0B-05F79C2BC6B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F97B80A-A83C-430D-8C17-1B081BB8FAA9}">
      <dgm:prSet phldrT="[Text]"/>
      <dgm:spPr/>
      <dgm:t>
        <a:bodyPr/>
        <a:lstStyle/>
        <a:p>
          <a:r>
            <a:rPr lang="en-US" dirty="0" smtClean="0"/>
            <a:t>Beautiful UI</a:t>
          </a:r>
          <a:endParaRPr lang="en-US" dirty="0"/>
        </a:p>
      </dgm:t>
    </dgm:pt>
    <dgm:pt modelId="{67937691-BC48-454E-9BF6-42C6393960D7}" type="parTrans" cxnId="{A135F5F6-F6E4-42B0-B699-E85AFAC73F0C}">
      <dgm:prSet/>
      <dgm:spPr/>
      <dgm:t>
        <a:bodyPr/>
        <a:lstStyle/>
        <a:p>
          <a:endParaRPr lang="en-US"/>
        </a:p>
      </dgm:t>
    </dgm:pt>
    <dgm:pt modelId="{82E146CF-B25D-4190-A641-2999572EBA81}" type="sibTrans" cxnId="{A135F5F6-F6E4-42B0-B699-E85AFAC73F0C}">
      <dgm:prSet/>
      <dgm:spPr/>
      <dgm:t>
        <a:bodyPr/>
        <a:lstStyle/>
        <a:p>
          <a:endParaRPr lang="en-US"/>
        </a:p>
      </dgm:t>
    </dgm:pt>
    <dgm:pt modelId="{6BFD2B60-D279-4F37-8B6E-743B4CE0885E}">
      <dgm:prSet phldrT="[Text]"/>
      <dgm:spPr/>
      <dgm:t>
        <a:bodyPr/>
        <a:lstStyle/>
        <a:p>
          <a:r>
            <a:rPr lang="en-US" dirty="0" smtClean="0"/>
            <a:t>Connectivity</a:t>
          </a:r>
          <a:endParaRPr lang="en-US" dirty="0"/>
        </a:p>
      </dgm:t>
    </dgm:pt>
    <dgm:pt modelId="{D4AA1562-B981-4775-9838-16B625506640}" type="parTrans" cxnId="{BFEA8496-0CA6-4F38-9122-5166A5352778}">
      <dgm:prSet/>
      <dgm:spPr/>
      <dgm:t>
        <a:bodyPr/>
        <a:lstStyle/>
        <a:p>
          <a:endParaRPr lang="en-US"/>
        </a:p>
      </dgm:t>
    </dgm:pt>
    <dgm:pt modelId="{32C2A8CB-90D5-4C6E-BD85-85CD75826505}" type="sibTrans" cxnId="{BFEA8496-0CA6-4F38-9122-5166A5352778}">
      <dgm:prSet/>
      <dgm:spPr/>
      <dgm:t>
        <a:bodyPr/>
        <a:lstStyle/>
        <a:p>
          <a:endParaRPr lang="en-US"/>
        </a:p>
      </dgm:t>
    </dgm:pt>
    <dgm:pt modelId="{6E49D16B-05F1-46D5-A80B-B87DC1881DA1}">
      <dgm:prSet phldrT="[Text]"/>
      <dgm:spPr/>
      <dgm:t>
        <a:bodyPr/>
        <a:lstStyle/>
        <a:p>
          <a:r>
            <a:rPr lang="en-US" dirty="0" smtClean="0"/>
            <a:t>Storage</a:t>
          </a:r>
          <a:endParaRPr lang="en-US" dirty="0"/>
        </a:p>
      </dgm:t>
    </dgm:pt>
    <dgm:pt modelId="{B6826432-7D7A-452B-B3C6-5ED3B5E938BA}" type="parTrans" cxnId="{9CBA4F29-8DB9-4CCC-B3EC-0056E18F5FE1}">
      <dgm:prSet/>
      <dgm:spPr/>
      <dgm:t>
        <a:bodyPr/>
        <a:lstStyle/>
        <a:p>
          <a:endParaRPr lang="en-US"/>
        </a:p>
      </dgm:t>
    </dgm:pt>
    <dgm:pt modelId="{582EC234-2A35-4940-8702-F1D5D18D9E0A}" type="sibTrans" cxnId="{9CBA4F29-8DB9-4CCC-B3EC-0056E18F5FE1}">
      <dgm:prSet/>
      <dgm:spPr/>
      <dgm:t>
        <a:bodyPr/>
        <a:lstStyle/>
        <a:p>
          <a:endParaRPr lang="en-US"/>
        </a:p>
      </dgm:t>
    </dgm:pt>
    <dgm:pt modelId="{126074D8-5E91-4B33-BBAB-C86F1C170CDB}">
      <dgm:prSet phldrT="[Text]"/>
      <dgm:spPr/>
      <dgm:t>
        <a:bodyPr/>
        <a:lstStyle/>
        <a:p>
          <a:r>
            <a:rPr lang="en-US" dirty="0" smtClean="0"/>
            <a:t>Web Browser</a:t>
          </a:r>
          <a:endParaRPr lang="en-US" dirty="0"/>
        </a:p>
      </dgm:t>
    </dgm:pt>
    <dgm:pt modelId="{1960C98E-BFE6-4A1D-B8F6-7E1A4882F324}" type="parTrans" cxnId="{847E34F7-61EB-42B7-B719-9042EA6B82B9}">
      <dgm:prSet/>
      <dgm:spPr/>
      <dgm:t>
        <a:bodyPr/>
        <a:lstStyle/>
        <a:p>
          <a:endParaRPr lang="en-US"/>
        </a:p>
      </dgm:t>
    </dgm:pt>
    <dgm:pt modelId="{C513F573-F676-438D-9F15-6DA36C15D2C8}" type="sibTrans" cxnId="{847E34F7-61EB-42B7-B719-9042EA6B82B9}">
      <dgm:prSet/>
      <dgm:spPr/>
      <dgm:t>
        <a:bodyPr/>
        <a:lstStyle/>
        <a:p>
          <a:endParaRPr lang="en-US"/>
        </a:p>
      </dgm:t>
    </dgm:pt>
    <dgm:pt modelId="{14AD907B-D247-4ACC-8140-0E1A32849F3C}">
      <dgm:prSet phldrT="[Text]"/>
      <dgm:spPr/>
      <dgm:t>
        <a:bodyPr/>
        <a:lstStyle/>
        <a:p>
          <a:r>
            <a:rPr lang="en-US" dirty="0" smtClean="0"/>
            <a:t>Multi-Tasking</a:t>
          </a:r>
          <a:endParaRPr lang="en-US" dirty="0"/>
        </a:p>
      </dgm:t>
    </dgm:pt>
    <dgm:pt modelId="{C82548E1-A9F8-4B73-9695-9CBC51100BAA}" type="parTrans" cxnId="{6355532E-B1AE-45BE-8D4B-9634CB0BAD36}">
      <dgm:prSet/>
      <dgm:spPr/>
      <dgm:t>
        <a:bodyPr/>
        <a:lstStyle/>
        <a:p>
          <a:endParaRPr lang="en-US"/>
        </a:p>
      </dgm:t>
    </dgm:pt>
    <dgm:pt modelId="{3BE8FB9A-83AF-41F7-895D-494B5EBABE53}" type="sibTrans" cxnId="{6355532E-B1AE-45BE-8D4B-9634CB0BAD36}">
      <dgm:prSet/>
      <dgm:spPr/>
      <dgm:t>
        <a:bodyPr/>
        <a:lstStyle/>
        <a:p>
          <a:endParaRPr lang="en-US"/>
        </a:p>
      </dgm:t>
    </dgm:pt>
    <dgm:pt modelId="{6799EE8A-A544-4DC3-9413-7CC174C34C56}">
      <dgm:prSet/>
      <dgm:spPr/>
      <dgm:t>
        <a:bodyPr/>
        <a:lstStyle/>
        <a:p>
          <a:r>
            <a:rPr lang="en-US" dirty="0" smtClean="0"/>
            <a:t>Media Support</a:t>
          </a:r>
          <a:endParaRPr lang="en-US" dirty="0"/>
        </a:p>
      </dgm:t>
    </dgm:pt>
    <dgm:pt modelId="{71B6D534-30F5-44C7-A6BC-8B85BB78BCFE}" type="parTrans" cxnId="{56C27D19-BACB-4DAA-B2C7-3D1B55C2A1B2}">
      <dgm:prSet/>
      <dgm:spPr/>
      <dgm:t>
        <a:bodyPr/>
        <a:lstStyle/>
        <a:p>
          <a:endParaRPr lang="en-US"/>
        </a:p>
      </dgm:t>
    </dgm:pt>
    <dgm:pt modelId="{D02B1DC2-322A-4F1D-A019-99E3999494EA}" type="sibTrans" cxnId="{56C27D19-BACB-4DAA-B2C7-3D1B55C2A1B2}">
      <dgm:prSet/>
      <dgm:spPr/>
      <dgm:t>
        <a:bodyPr/>
        <a:lstStyle/>
        <a:p>
          <a:endParaRPr lang="en-US"/>
        </a:p>
      </dgm:t>
    </dgm:pt>
    <dgm:pt modelId="{67E7BDD5-2457-4A97-8493-30BF4F4123A8}">
      <dgm:prSet/>
      <dgm:spPr/>
      <dgm:t>
        <a:bodyPr/>
        <a:lstStyle/>
        <a:p>
          <a:r>
            <a:rPr lang="en-US" dirty="0" smtClean="0"/>
            <a:t>Multi-Touch</a:t>
          </a:r>
          <a:endParaRPr lang="en-US" dirty="0"/>
        </a:p>
      </dgm:t>
    </dgm:pt>
    <dgm:pt modelId="{E6F0BC45-8719-44D5-AC31-DF6315A9CF04}" type="parTrans" cxnId="{72B8BD8A-443B-4342-AFF6-ACAE923BFDDE}">
      <dgm:prSet/>
      <dgm:spPr/>
      <dgm:t>
        <a:bodyPr/>
        <a:lstStyle/>
        <a:p>
          <a:endParaRPr lang="en-US"/>
        </a:p>
      </dgm:t>
    </dgm:pt>
    <dgm:pt modelId="{1F4997A2-CCFB-45BA-905E-DF8ED48851E1}" type="sibTrans" cxnId="{72B8BD8A-443B-4342-AFF6-ACAE923BFDDE}">
      <dgm:prSet/>
      <dgm:spPr/>
      <dgm:t>
        <a:bodyPr/>
        <a:lstStyle/>
        <a:p>
          <a:endParaRPr lang="en-US"/>
        </a:p>
      </dgm:t>
    </dgm:pt>
    <dgm:pt modelId="{21FAB738-677E-4464-98B7-4383D1C960C6}">
      <dgm:prSet/>
      <dgm:spPr/>
      <dgm:t>
        <a:bodyPr/>
        <a:lstStyle/>
        <a:p>
          <a:r>
            <a:rPr lang="en-US" dirty="0" smtClean="0"/>
            <a:t>Messaging</a:t>
          </a:r>
          <a:endParaRPr lang="en-US" dirty="0"/>
        </a:p>
      </dgm:t>
    </dgm:pt>
    <dgm:pt modelId="{E04A4C4C-7335-421F-BF6D-47BA1A7D023C}" type="parTrans" cxnId="{9DF36B49-E20D-4F1B-90BD-EBED374A9BA7}">
      <dgm:prSet/>
      <dgm:spPr/>
      <dgm:t>
        <a:bodyPr/>
        <a:lstStyle/>
        <a:p>
          <a:endParaRPr lang="en-US"/>
        </a:p>
      </dgm:t>
    </dgm:pt>
    <dgm:pt modelId="{8FB9259C-C130-444A-B08D-C4E1EF553992}" type="sibTrans" cxnId="{9DF36B49-E20D-4F1B-90BD-EBED374A9BA7}">
      <dgm:prSet/>
      <dgm:spPr/>
      <dgm:t>
        <a:bodyPr/>
        <a:lstStyle/>
        <a:p>
          <a:endParaRPr lang="en-US"/>
        </a:p>
      </dgm:t>
    </dgm:pt>
    <dgm:pt modelId="{8D043A26-B21E-4391-8098-A872D313705C}">
      <dgm:prSet/>
      <dgm:spPr/>
      <dgm:t>
        <a:bodyPr/>
        <a:lstStyle/>
        <a:p>
          <a:r>
            <a:rPr lang="en-US" dirty="0" smtClean="0"/>
            <a:t>Multi- Language</a:t>
          </a:r>
          <a:endParaRPr lang="en-US" dirty="0"/>
        </a:p>
      </dgm:t>
    </dgm:pt>
    <dgm:pt modelId="{B25E6EE9-8470-4C39-A696-5F3D09495F9C}" type="parTrans" cxnId="{5DBDC959-DB92-492A-892D-076BFA196BB4}">
      <dgm:prSet/>
      <dgm:spPr/>
      <dgm:t>
        <a:bodyPr/>
        <a:lstStyle/>
        <a:p>
          <a:endParaRPr lang="en-US"/>
        </a:p>
      </dgm:t>
    </dgm:pt>
    <dgm:pt modelId="{30AC64C4-4637-4FEE-AA3E-880EA1F8E49F}" type="sibTrans" cxnId="{5DBDC959-DB92-492A-892D-076BFA196BB4}">
      <dgm:prSet/>
      <dgm:spPr/>
      <dgm:t>
        <a:bodyPr/>
        <a:lstStyle/>
        <a:p>
          <a:endParaRPr lang="en-US"/>
        </a:p>
      </dgm:t>
    </dgm:pt>
    <dgm:pt modelId="{4789C2A8-33DA-45CF-8995-DED10DCB8EAC}">
      <dgm:prSet/>
      <dgm:spPr/>
      <dgm:t>
        <a:bodyPr/>
        <a:lstStyle/>
        <a:p>
          <a:r>
            <a:rPr lang="en-US" dirty="0" smtClean="0"/>
            <a:t>Resizable Widgets</a:t>
          </a:r>
          <a:endParaRPr lang="en-US" dirty="0"/>
        </a:p>
      </dgm:t>
    </dgm:pt>
    <dgm:pt modelId="{A573CA0A-6AFA-48BA-97A0-05AC73A5F872}" type="parTrans" cxnId="{CF0FB41E-A2A4-40B2-9C5A-09A2FEC49749}">
      <dgm:prSet/>
      <dgm:spPr/>
      <dgm:t>
        <a:bodyPr/>
        <a:lstStyle/>
        <a:p>
          <a:endParaRPr lang="en-US"/>
        </a:p>
      </dgm:t>
    </dgm:pt>
    <dgm:pt modelId="{1049454A-E064-4138-A761-259A74276173}" type="sibTrans" cxnId="{CF0FB41E-A2A4-40B2-9C5A-09A2FEC49749}">
      <dgm:prSet/>
      <dgm:spPr/>
      <dgm:t>
        <a:bodyPr/>
        <a:lstStyle/>
        <a:p>
          <a:endParaRPr lang="en-US"/>
        </a:p>
      </dgm:t>
    </dgm:pt>
    <dgm:pt modelId="{0B7D61F8-724D-43AC-A5EB-499CB24B0D7E}">
      <dgm:prSet/>
      <dgm:spPr/>
      <dgm:t>
        <a:bodyPr/>
        <a:lstStyle/>
        <a:p>
          <a:r>
            <a:rPr lang="en-US" dirty="0" smtClean="0"/>
            <a:t>WiFi- Direct</a:t>
          </a:r>
          <a:endParaRPr lang="en-US" dirty="0"/>
        </a:p>
      </dgm:t>
    </dgm:pt>
    <dgm:pt modelId="{F15445D4-DE84-45CA-B0D9-996241D361D4}" type="parTrans" cxnId="{725A01AF-6746-4F91-BCD8-1462BF79AEE5}">
      <dgm:prSet/>
      <dgm:spPr/>
      <dgm:t>
        <a:bodyPr/>
        <a:lstStyle/>
        <a:p>
          <a:endParaRPr lang="en-US"/>
        </a:p>
      </dgm:t>
    </dgm:pt>
    <dgm:pt modelId="{36B56D8A-823A-41B5-9479-DBA6934DCDEF}" type="sibTrans" cxnId="{725A01AF-6746-4F91-BCD8-1462BF79AEE5}">
      <dgm:prSet/>
      <dgm:spPr/>
      <dgm:t>
        <a:bodyPr/>
        <a:lstStyle/>
        <a:p>
          <a:endParaRPr lang="en-US"/>
        </a:p>
      </dgm:t>
    </dgm:pt>
    <dgm:pt modelId="{1648373C-A777-4A81-9947-45983A73348F}">
      <dgm:prSet/>
      <dgm:spPr/>
      <dgm:t>
        <a:bodyPr/>
        <a:lstStyle/>
        <a:p>
          <a:r>
            <a:rPr lang="en-US" dirty="0" smtClean="0"/>
            <a:t>Android Beam</a:t>
          </a:r>
          <a:endParaRPr lang="en-US" dirty="0"/>
        </a:p>
      </dgm:t>
    </dgm:pt>
    <dgm:pt modelId="{E2C1156B-35B9-4163-91EF-78A83D0E011F}" type="parTrans" cxnId="{470FDA0B-38ED-43A4-9259-37B3F55A33F3}">
      <dgm:prSet/>
      <dgm:spPr/>
      <dgm:t>
        <a:bodyPr/>
        <a:lstStyle/>
        <a:p>
          <a:endParaRPr lang="en-US"/>
        </a:p>
      </dgm:t>
    </dgm:pt>
    <dgm:pt modelId="{256C28A9-7A05-42D3-9734-2350CF2269F5}" type="sibTrans" cxnId="{470FDA0B-38ED-43A4-9259-37B3F55A33F3}">
      <dgm:prSet/>
      <dgm:spPr/>
      <dgm:t>
        <a:bodyPr/>
        <a:lstStyle/>
        <a:p>
          <a:endParaRPr lang="en-US"/>
        </a:p>
      </dgm:t>
    </dgm:pt>
    <dgm:pt modelId="{D0CEACEE-14E9-47AB-92E2-A03922998196}" type="pres">
      <dgm:prSet presAssocID="{1D0E40B6-DCF8-4177-8E0B-05F79C2BC6B5}" presName="diagram" presStyleCnt="0">
        <dgm:presLayoutVars>
          <dgm:dir/>
          <dgm:resizeHandles val="exact"/>
        </dgm:presLayoutVars>
      </dgm:prSet>
      <dgm:spPr/>
      <dgm:t>
        <a:bodyPr/>
        <a:lstStyle/>
        <a:p>
          <a:endParaRPr lang="en-US"/>
        </a:p>
      </dgm:t>
    </dgm:pt>
    <dgm:pt modelId="{E7461286-325F-4762-BAC4-22CA29F7A399}" type="pres">
      <dgm:prSet presAssocID="{5F97B80A-A83C-430D-8C17-1B081BB8FAA9}" presName="node" presStyleLbl="node1" presStyleIdx="0" presStyleCnt="12" custLinFactNeighborX="-126" custLinFactNeighborY="770">
        <dgm:presLayoutVars>
          <dgm:bulletEnabled val="1"/>
        </dgm:presLayoutVars>
      </dgm:prSet>
      <dgm:spPr/>
      <dgm:t>
        <a:bodyPr/>
        <a:lstStyle/>
        <a:p>
          <a:endParaRPr lang="en-US"/>
        </a:p>
      </dgm:t>
    </dgm:pt>
    <dgm:pt modelId="{E76F2EBC-F3D7-4935-AFC8-09F996A9647E}" type="pres">
      <dgm:prSet presAssocID="{82E146CF-B25D-4190-A641-2999572EBA81}" presName="sibTrans" presStyleCnt="0"/>
      <dgm:spPr/>
      <dgm:t>
        <a:bodyPr/>
        <a:lstStyle/>
        <a:p>
          <a:endParaRPr lang="en-US"/>
        </a:p>
      </dgm:t>
    </dgm:pt>
    <dgm:pt modelId="{1AE92AAE-7F53-450B-AEE2-C9332D1EF59F}" type="pres">
      <dgm:prSet presAssocID="{6BFD2B60-D279-4F37-8B6E-743B4CE0885E}" presName="node" presStyleLbl="node1" presStyleIdx="1" presStyleCnt="12">
        <dgm:presLayoutVars>
          <dgm:bulletEnabled val="1"/>
        </dgm:presLayoutVars>
      </dgm:prSet>
      <dgm:spPr/>
      <dgm:t>
        <a:bodyPr/>
        <a:lstStyle/>
        <a:p>
          <a:endParaRPr lang="en-US"/>
        </a:p>
      </dgm:t>
    </dgm:pt>
    <dgm:pt modelId="{9631EA64-A7A9-4C0B-98A2-60DDEF3A6C7C}" type="pres">
      <dgm:prSet presAssocID="{32C2A8CB-90D5-4C6E-BD85-85CD75826505}" presName="sibTrans" presStyleCnt="0"/>
      <dgm:spPr/>
      <dgm:t>
        <a:bodyPr/>
        <a:lstStyle/>
        <a:p>
          <a:endParaRPr lang="en-US"/>
        </a:p>
      </dgm:t>
    </dgm:pt>
    <dgm:pt modelId="{F9725AF3-0ADE-48C7-903C-485FEAE8A20C}" type="pres">
      <dgm:prSet presAssocID="{6E49D16B-05F1-46D5-A80B-B87DC1881DA1}" presName="node" presStyleLbl="node1" presStyleIdx="2" presStyleCnt="12">
        <dgm:presLayoutVars>
          <dgm:bulletEnabled val="1"/>
        </dgm:presLayoutVars>
      </dgm:prSet>
      <dgm:spPr/>
      <dgm:t>
        <a:bodyPr/>
        <a:lstStyle/>
        <a:p>
          <a:endParaRPr lang="en-US"/>
        </a:p>
      </dgm:t>
    </dgm:pt>
    <dgm:pt modelId="{5AFDCE08-EC8D-48E9-963C-79E86D8DF447}" type="pres">
      <dgm:prSet presAssocID="{582EC234-2A35-4940-8702-F1D5D18D9E0A}" presName="sibTrans" presStyleCnt="0"/>
      <dgm:spPr/>
      <dgm:t>
        <a:bodyPr/>
        <a:lstStyle/>
        <a:p>
          <a:endParaRPr lang="en-US"/>
        </a:p>
      </dgm:t>
    </dgm:pt>
    <dgm:pt modelId="{7065124D-CC24-4899-B602-BF72EC9609F1}" type="pres">
      <dgm:prSet presAssocID="{6799EE8A-A544-4DC3-9413-7CC174C34C56}" presName="node" presStyleLbl="node1" presStyleIdx="3" presStyleCnt="12">
        <dgm:presLayoutVars>
          <dgm:bulletEnabled val="1"/>
        </dgm:presLayoutVars>
      </dgm:prSet>
      <dgm:spPr/>
      <dgm:t>
        <a:bodyPr/>
        <a:lstStyle/>
        <a:p>
          <a:endParaRPr lang="en-US"/>
        </a:p>
      </dgm:t>
    </dgm:pt>
    <dgm:pt modelId="{4CE3B20A-4C5D-4B8C-A9C5-BE3725716EFC}" type="pres">
      <dgm:prSet presAssocID="{D02B1DC2-322A-4F1D-A019-99E3999494EA}" presName="sibTrans" presStyleCnt="0"/>
      <dgm:spPr/>
      <dgm:t>
        <a:bodyPr/>
        <a:lstStyle/>
        <a:p>
          <a:endParaRPr lang="en-US"/>
        </a:p>
      </dgm:t>
    </dgm:pt>
    <dgm:pt modelId="{D57B506C-85EB-479F-BC5C-B57F81572B40}" type="pres">
      <dgm:prSet presAssocID="{67E7BDD5-2457-4A97-8493-30BF4F4123A8}" presName="node" presStyleLbl="node1" presStyleIdx="4" presStyleCnt="12">
        <dgm:presLayoutVars>
          <dgm:bulletEnabled val="1"/>
        </dgm:presLayoutVars>
      </dgm:prSet>
      <dgm:spPr/>
      <dgm:t>
        <a:bodyPr/>
        <a:lstStyle/>
        <a:p>
          <a:endParaRPr lang="en-US"/>
        </a:p>
      </dgm:t>
    </dgm:pt>
    <dgm:pt modelId="{297419B8-4481-4FDD-8572-687502CDB3A1}" type="pres">
      <dgm:prSet presAssocID="{1F4997A2-CCFB-45BA-905E-DF8ED48851E1}" presName="sibTrans" presStyleCnt="0"/>
      <dgm:spPr/>
      <dgm:t>
        <a:bodyPr/>
        <a:lstStyle/>
        <a:p>
          <a:endParaRPr lang="en-US"/>
        </a:p>
      </dgm:t>
    </dgm:pt>
    <dgm:pt modelId="{05B8B3F4-6941-4093-BE06-1349D5A708BD}" type="pres">
      <dgm:prSet presAssocID="{21FAB738-677E-4464-98B7-4383D1C960C6}" presName="node" presStyleLbl="node1" presStyleIdx="5" presStyleCnt="12">
        <dgm:presLayoutVars>
          <dgm:bulletEnabled val="1"/>
        </dgm:presLayoutVars>
      </dgm:prSet>
      <dgm:spPr/>
      <dgm:t>
        <a:bodyPr/>
        <a:lstStyle/>
        <a:p>
          <a:endParaRPr lang="en-US"/>
        </a:p>
      </dgm:t>
    </dgm:pt>
    <dgm:pt modelId="{167BF96E-825F-4608-8290-A94E21D64445}" type="pres">
      <dgm:prSet presAssocID="{8FB9259C-C130-444A-B08D-C4E1EF553992}" presName="sibTrans" presStyleCnt="0"/>
      <dgm:spPr/>
      <dgm:t>
        <a:bodyPr/>
        <a:lstStyle/>
        <a:p>
          <a:endParaRPr lang="en-US"/>
        </a:p>
      </dgm:t>
    </dgm:pt>
    <dgm:pt modelId="{717AA470-20F1-4AD2-B68D-95B30841B663}" type="pres">
      <dgm:prSet presAssocID="{126074D8-5E91-4B33-BBAB-C86F1C170CDB}" presName="node" presStyleLbl="node1" presStyleIdx="6" presStyleCnt="12">
        <dgm:presLayoutVars>
          <dgm:bulletEnabled val="1"/>
        </dgm:presLayoutVars>
      </dgm:prSet>
      <dgm:spPr/>
      <dgm:t>
        <a:bodyPr/>
        <a:lstStyle/>
        <a:p>
          <a:endParaRPr lang="en-US"/>
        </a:p>
      </dgm:t>
    </dgm:pt>
    <dgm:pt modelId="{2F2A8C4C-0D33-48C1-B454-C2D52FCDECB0}" type="pres">
      <dgm:prSet presAssocID="{C513F573-F676-438D-9F15-6DA36C15D2C8}" presName="sibTrans" presStyleCnt="0"/>
      <dgm:spPr/>
      <dgm:t>
        <a:bodyPr/>
        <a:lstStyle/>
        <a:p>
          <a:endParaRPr lang="en-US"/>
        </a:p>
      </dgm:t>
    </dgm:pt>
    <dgm:pt modelId="{8E524F60-B032-4C3B-A5B8-A022E111F853}" type="pres">
      <dgm:prSet presAssocID="{14AD907B-D247-4ACC-8140-0E1A32849F3C}" presName="node" presStyleLbl="node1" presStyleIdx="7" presStyleCnt="12">
        <dgm:presLayoutVars>
          <dgm:bulletEnabled val="1"/>
        </dgm:presLayoutVars>
      </dgm:prSet>
      <dgm:spPr/>
      <dgm:t>
        <a:bodyPr/>
        <a:lstStyle/>
        <a:p>
          <a:endParaRPr lang="en-US"/>
        </a:p>
      </dgm:t>
    </dgm:pt>
    <dgm:pt modelId="{08202851-45C9-408E-825F-49D88C58F32E}" type="pres">
      <dgm:prSet presAssocID="{3BE8FB9A-83AF-41F7-895D-494B5EBABE53}" presName="sibTrans" presStyleCnt="0"/>
      <dgm:spPr/>
      <dgm:t>
        <a:bodyPr/>
        <a:lstStyle/>
        <a:p>
          <a:endParaRPr lang="en-US"/>
        </a:p>
      </dgm:t>
    </dgm:pt>
    <dgm:pt modelId="{2B684C8D-3D66-4C47-8D21-04D967A3CC20}" type="pres">
      <dgm:prSet presAssocID="{8D043A26-B21E-4391-8098-A872D313705C}" presName="node" presStyleLbl="node1" presStyleIdx="8" presStyleCnt="12">
        <dgm:presLayoutVars>
          <dgm:bulletEnabled val="1"/>
        </dgm:presLayoutVars>
      </dgm:prSet>
      <dgm:spPr/>
      <dgm:t>
        <a:bodyPr/>
        <a:lstStyle/>
        <a:p>
          <a:endParaRPr lang="en-US"/>
        </a:p>
      </dgm:t>
    </dgm:pt>
    <dgm:pt modelId="{871B7EE5-2617-43BB-BBE3-DF668ECE0E49}" type="pres">
      <dgm:prSet presAssocID="{30AC64C4-4637-4FEE-AA3E-880EA1F8E49F}" presName="sibTrans" presStyleCnt="0"/>
      <dgm:spPr/>
      <dgm:t>
        <a:bodyPr/>
        <a:lstStyle/>
        <a:p>
          <a:endParaRPr lang="en-US"/>
        </a:p>
      </dgm:t>
    </dgm:pt>
    <dgm:pt modelId="{2123AC34-CA4C-4BD3-917B-DABEA945B167}" type="pres">
      <dgm:prSet presAssocID="{4789C2A8-33DA-45CF-8995-DED10DCB8EAC}" presName="node" presStyleLbl="node1" presStyleIdx="9" presStyleCnt="12">
        <dgm:presLayoutVars>
          <dgm:bulletEnabled val="1"/>
        </dgm:presLayoutVars>
      </dgm:prSet>
      <dgm:spPr/>
      <dgm:t>
        <a:bodyPr/>
        <a:lstStyle/>
        <a:p>
          <a:endParaRPr lang="en-US"/>
        </a:p>
      </dgm:t>
    </dgm:pt>
    <dgm:pt modelId="{CF7B4EC2-D5C0-44FD-8FDD-614BD3453681}" type="pres">
      <dgm:prSet presAssocID="{1049454A-E064-4138-A761-259A74276173}" presName="sibTrans" presStyleCnt="0"/>
      <dgm:spPr/>
      <dgm:t>
        <a:bodyPr/>
        <a:lstStyle/>
        <a:p>
          <a:endParaRPr lang="en-US"/>
        </a:p>
      </dgm:t>
    </dgm:pt>
    <dgm:pt modelId="{13408EF1-2B9A-49E1-9831-CA767C0E1823}" type="pres">
      <dgm:prSet presAssocID="{0B7D61F8-724D-43AC-A5EB-499CB24B0D7E}" presName="node" presStyleLbl="node1" presStyleIdx="10" presStyleCnt="12">
        <dgm:presLayoutVars>
          <dgm:bulletEnabled val="1"/>
        </dgm:presLayoutVars>
      </dgm:prSet>
      <dgm:spPr/>
      <dgm:t>
        <a:bodyPr/>
        <a:lstStyle/>
        <a:p>
          <a:endParaRPr lang="en-US"/>
        </a:p>
      </dgm:t>
    </dgm:pt>
    <dgm:pt modelId="{9B1F9524-FC28-4B6D-819B-2D9217B7585D}" type="pres">
      <dgm:prSet presAssocID="{36B56D8A-823A-41B5-9479-DBA6934DCDEF}" presName="sibTrans" presStyleCnt="0"/>
      <dgm:spPr/>
      <dgm:t>
        <a:bodyPr/>
        <a:lstStyle/>
        <a:p>
          <a:endParaRPr lang="en-US"/>
        </a:p>
      </dgm:t>
    </dgm:pt>
    <dgm:pt modelId="{DEC65CB0-6B56-4244-91B1-C69A92A9A30A}" type="pres">
      <dgm:prSet presAssocID="{1648373C-A777-4A81-9947-45983A73348F}" presName="node" presStyleLbl="node1" presStyleIdx="11" presStyleCnt="12">
        <dgm:presLayoutVars>
          <dgm:bulletEnabled val="1"/>
        </dgm:presLayoutVars>
      </dgm:prSet>
      <dgm:spPr/>
      <dgm:t>
        <a:bodyPr/>
        <a:lstStyle/>
        <a:p>
          <a:endParaRPr lang="en-US"/>
        </a:p>
      </dgm:t>
    </dgm:pt>
  </dgm:ptLst>
  <dgm:cxnLst>
    <dgm:cxn modelId="{725A01AF-6746-4F91-BCD8-1462BF79AEE5}" srcId="{1D0E40B6-DCF8-4177-8E0B-05F79C2BC6B5}" destId="{0B7D61F8-724D-43AC-A5EB-499CB24B0D7E}" srcOrd="10" destOrd="0" parTransId="{F15445D4-DE84-45CA-B0D9-996241D361D4}" sibTransId="{36B56D8A-823A-41B5-9479-DBA6934DCDEF}"/>
    <dgm:cxn modelId="{F68F00DB-3786-4268-91F8-E12A78A4E7B7}" type="presOf" srcId="{126074D8-5E91-4B33-BBAB-C86F1C170CDB}" destId="{717AA470-20F1-4AD2-B68D-95B30841B663}" srcOrd="0" destOrd="0" presId="urn:microsoft.com/office/officeart/2005/8/layout/default"/>
    <dgm:cxn modelId="{847E34F7-61EB-42B7-B719-9042EA6B82B9}" srcId="{1D0E40B6-DCF8-4177-8E0B-05F79C2BC6B5}" destId="{126074D8-5E91-4B33-BBAB-C86F1C170CDB}" srcOrd="6" destOrd="0" parTransId="{1960C98E-BFE6-4A1D-B8F6-7E1A4882F324}" sibTransId="{C513F573-F676-438D-9F15-6DA36C15D2C8}"/>
    <dgm:cxn modelId="{CF0FB41E-A2A4-40B2-9C5A-09A2FEC49749}" srcId="{1D0E40B6-DCF8-4177-8E0B-05F79C2BC6B5}" destId="{4789C2A8-33DA-45CF-8995-DED10DCB8EAC}" srcOrd="9" destOrd="0" parTransId="{A573CA0A-6AFA-48BA-97A0-05AC73A5F872}" sibTransId="{1049454A-E064-4138-A761-259A74276173}"/>
    <dgm:cxn modelId="{B65F7D7F-93F0-4946-B51A-ABF515D977F9}" type="presOf" srcId="{1648373C-A777-4A81-9947-45983A73348F}" destId="{DEC65CB0-6B56-4244-91B1-C69A92A9A30A}" srcOrd="0" destOrd="0" presId="urn:microsoft.com/office/officeart/2005/8/layout/default"/>
    <dgm:cxn modelId="{DA5A7B3F-8317-48D6-BE4B-3DFBA9896050}" type="presOf" srcId="{0B7D61F8-724D-43AC-A5EB-499CB24B0D7E}" destId="{13408EF1-2B9A-49E1-9831-CA767C0E1823}" srcOrd="0" destOrd="0" presId="urn:microsoft.com/office/officeart/2005/8/layout/default"/>
    <dgm:cxn modelId="{CED18B47-FF0F-40EF-9E87-E102D1C813AE}" type="presOf" srcId="{8D043A26-B21E-4391-8098-A872D313705C}" destId="{2B684C8D-3D66-4C47-8D21-04D967A3CC20}" srcOrd="0" destOrd="0" presId="urn:microsoft.com/office/officeart/2005/8/layout/default"/>
    <dgm:cxn modelId="{72B8BD8A-443B-4342-AFF6-ACAE923BFDDE}" srcId="{1D0E40B6-DCF8-4177-8E0B-05F79C2BC6B5}" destId="{67E7BDD5-2457-4A97-8493-30BF4F4123A8}" srcOrd="4" destOrd="0" parTransId="{E6F0BC45-8719-44D5-AC31-DF6315A9CF04}" sibTransId="{1F4997A2-CCFB-45BA-905E-DF8ED48851E1}"/>
    <dgm:cxn modelId="{3C76FD07-62D8-4E9B-8B47-4AC264C6104A}" type="presOf" srcId="{6E49D16B-05F1-46D5-A80B-B87DC1881DA1}" destId="{F9725AF3-0ADE-48C7-903C-485FEAE8A20C}" srcOrd="0" destOrd="0" presId="urn:microsoft.com/office/officeart/2005/8/layout/default"/>
    <dgm:cxn modelId="{9DF36B49-E20D-4F1B-90BD-EBED374A9BA7}" srcId="{1D0E40B6-DCF8-4177-8E0B-05F79C2BC6B5}" destId="{21FAB738-677E-4464-98B7-4383D1C960C6}" srcOrd="5" destOrd="0" parTransId="{E04A4C4C-7335-421F-BF6D-47BA1A7D023C}" sibTransId="{8FB9259C-C130-444A-B08D-C4E1EF553992}"/>
    <dgm:cxn modelId="{6355532E-B1AE-45BE-8D4B-9634CB0BAD36}" srcId="{1D0E40B6-DCF8-4177-8E0B-05F79C2BC6B5}" destId="{14AD907B-D247-4ACC-8140-0E1A32849F3C}" srcOrd="7" destOrd="0" parTransId="{C82548E1-A9F8-4B73-9695-9CBC51100BAA}" sibTransId="{3BE8FB9A-83AF-41F7-895D-494B5EBABE53}"/>
    <dgm:cxn modelId="{93314568-4A18-4D28-B94F-130C4BC66D09}" type="presOf" srcId="{6799EE8A-A544-4DC3-9413-7CC174C34C56}" destId="{7065124D-CC24-4899-B602-BF72EC9609F1}" srcOrd="0" destOrd="0" presId="urn:microsoft.com/office/officeart/2005/8/layout/default"/>
    <dgm:cxn modelId="{FB88E96F-ECD8-42D8-A879-E07BDAEE0808}" type="presOf" srcId="{14AD907B-D247-4ACC-8140-0E1A32849F3C}" destId="{8E524F60-B032-4C3B-A5B8-A022E111F853}" srcOrd="0" destOrd="0" presId="urn:microsoft.com/office/officeart/2005/8/layout/default"/>
    <dgm:cxn modelId="{56C27D19-BACB-4DAA-B2C7-3D1B55C2A1B2}" srcId="{1D0E40B6-DCF8-4177-8E0B-05F79C2BC6B5}" destId="{6799EE8A-A544-4DC3-9413-7CC174C34C56}" srcOrd="3" destOrd="0" parTransId="{71B6D534-30F5-44C7-A6BC-8B85BB78BCFE}" sibTransId="{D02B1DC2-322A-4F1D-A019-99E3999494EA}"/>
    <dgm:cxn modelId="{A135F5F6-F6E4-42B0-B699-E85AFAC73F0C}" srcId="{1D0E40B6-DCF8-4177-8E0B-05F79C2BC6B5}" destId="{5F97B80A-A83C-430D-8C17-1B081BB8FAA9}" srcOrd="0" destOrd="0" parTransId="{67937691-BC48-454E-9BF6-42C6393960D7}" sibTransId="{82E146CF-B25D-4190-A641-2999572EBA81}"/>
    <dgm:cxn modelId="{9CBA4F29-8DB9-4CCC-B3EC-0056E18F5FE1}" srcId="{1D0E40B6-DCF8-4177-8E0B-05F79C2BC6B5}" destId="{6E49D16B-05F1-46D5-A80B-B87DC1881DA1}" srcOrd="2" destOrd="0" parTransId="{B6826432-7D7A-452B-B3C6-5ED3B5E938BA}" sibTransId="{582EC234-2A35-4940-8702-F1D5D18D9E0A}"/>
    <dgm:cxn modelId="{B74B264A-C04C-4CE3-B72E-61004E7EA33A}" type="presOf" srcId="{1D0E40B6-DCF8-4177-8E0B-05F79C2BC6B5}" destId="{D0CEACEE-14E9-47AB-92E2-A03922998196}" srcOrd="0" destOrd="0" presId="urn:microsoft.com/office/officeart/2005/8/layout/default"/>
    <dgm:cxn modelId="{FFB85A0D-1F84-4D35-A092-2A24D1C4C7F8}" type="presOf" srcId="{21FAB738-677E-4464-98B7-4383D1C960C6}" destId="{05B8B3F4-6941-4093-BE06-1349D5A708BD}" srcOrd="0" destOrd="0" presId="urn:microsoft.com/office/officeart/2005/8/layout/default"/>
    <dgm:cxn modelId="{470FDA0B-38ED-43A4-9259-37B3F55A33F3}" srcId="{1D0E40B6-DCF8-4177-8E0B-05F79C2BC6B5}" destId="{1648373C-A777-4A81-9947-45983A73348F}" srcOrd="11" destOrd="0" parTransId="{E2C1156B-35B9-4163-91EF-78A83D0E011F}" sibTransId="{256C28A9-7A05-42D3-9734-2350CF2269F5}"/>
    <dgm:cxn modelId="{3EE3D2F1-FC19-44EC-8447-7ED8E11EDD81}" type="presOf" srcId="{5F97B80A-A83C-430D-8C17-1B081BB8FAA9}" destId="{E7461286-325F-4762-BAC4-22CA29F7A399}" srcOrd="0" destOrd="0" presId="urn:microsoft.com/office/officeart/2005/8/layout/default"/>
    <dgm:cxn modelId="{DCD3D09E-08B5-4076-99D6-D974AC7D2EA7}" type="presOf" srcId="{4789C2A8-33DA-45CF-8995-DED10DCB8EAC}" destId="{2123AC34-CA4C-4BD3-917B-DABEA945B167}" srcOrd="0" destOrd="0" presId="urn:microsoft.com/office/officeart/2005/8/layout/default"/>
    <dgm:cxn modelId="{5DBDC959-DB92-492A-892D-076BFA196BB4}" srcId="{1D0E40B6-DCF8-4177-8E0B-05F79C2BC6B5}" destId="{8D043A26-B21E-4391-8098-A872D313705C}" srcOrd="8" destOrd="0" parTransId="{B25E6EE9-8470-4C39-A696-5F3D09495F9C}" sibTransId="{30AC64C4-4637-4FEE-AA3E-880EA1F8E49F}"/>
    <dgm:cxn modelId="{C820031D-5851-4F01-AF47-A158CE2E823E}" type="presOf" srcId="{6BFD2B60-D279-4F37-8B6E-743B4CE0885E}" destId="{1AE92AAE-7F53-450B-AEE2-C9332D1EF59F}" srcOrd="0" destOrd="0" presId="urn:microsoft.com/office/officeart/2005/8/layout/default"/>
    <dgm:cxn modelId="{BFEA8496-0CA6-4F38-9122-5166A5352778}" srcId="{1D0E40B6-DCF8-4177-8E0B-05F79C2BC6B5}" destId="{6BFD2B60-D279-4F37-8B6E-743B4CE0885E}" srcOrd="1" destOrd="0" parTransId="{D4AA1562-B981-4775-9838-16B625506640}" sibTransId="{32C2A8CB-90D5-4C6E-BD85-85CD75826505}"/>
    <dgm:cxn modelId="{8BFED224-20F7-4756-A285-5924DD93D95C}" type="presOf" srcId="{67E7BDD5-2457-4A97-8493-30BF4F4123A8}" destId="{D57B506C-85EB-479F-BC5C-B57F81572B40}" srcOrd="0" destOrd="0" presId="urn:microsoft.com/office/officeart/2005/8/layout/default"/>
    <dgm:cxn modelId="{272F53F3-4202-44CC-978D-F2626F106AC2}" type="presParOf" srcId="{D0CEACEE-14E9-47AB-92E2-A03922998196}" destId="{E7461286-325F-4762-BAC4-22CA29F7A399}" srcOrd="0" destOrd="0" presId="urn:microsoft.com/office/officeart/2005/8/layout/default"/>
    <dgm:cxn modelId="{F95B9148-0160-460A-BD4C-4337BAC1A2F5}" type="presParOf" srcId="{D0CEACEE-14E9-47AB-92E2-A03922998196}" destId="{E76F2EBC-F3D7-4935-AFC8-09F996A9647E}" srcOrd="1" destOrd="0" presId="urn:microsoft.com/office/officeart/2005/8/layout/default"/>
    <dgm:cxn modelId="{3666C718-02EB-4724-946A-4DDC46AC511F}" type="presParOf" srcId="{D0CEACEE-14E9-47AB-92E2-A03922998196}" destId="{1AE92AAE-7F53-450B-AEE2-C9332D1EF59F}" srcOrd="2" destOrd="0" presId="urn:microsoft.com/office/officeart/2005/8/layout/default"/>
    <dgm:cxn modelId="{CDDFC810-1B4B-49F1-B910-C22739DC3DD4}" type="presParOf" srcId="{D0CEACEE-14E9-47AB-92E2-A03922998196}" destId="{9631EA64-A7A9-4C0B-98A2-60DDEF3A6C7C}" srcOrd="3" destOrd="0" presId="urn:microsoft.com/office/officeart/2005/8/layout/default"/>
    <dgm:cxn modelId="{1D8607B2-05AC-4706-985D-856E7B1707A4}" type="presParOf" srcId="{D0CEACEE-14E9-47AB-92E2-A03922998196}" destId="{F9725AF3-0ADE-48C7-903C-485FEAE8A20C}" srcOrd="4" destOrd="0" presId="urn:microsoft.com/office/officeart/2005/8/layout/default"/>
    <dgm:cxn modelId="{95D60FFF-B541-4B4D-80A3-0E3784A50114}" type="presParOf" srcId="{D0CEACEE-14E9-47AB-92E2-A03922998196}" destId="{5AFDCE08-EC8D-48E9-963C-79E86D8DF447}" srcOrd="5" destOrd="0" presId="urn:microsoft.com/office/officeart/2005/8/layout/default"/>
    <dgm:cxn modelId="{FD920452-4744-4CC0-A7DE-EB83D466488A}" type="presParOf" srcId="{D0CEACEE-14E9-47AB-92E2-A03922998196}" destId="{7065124D-CC24-4899-B602-BF72EC9609F1}" srcOrd="6" destOrd="0" presId="urn:microsoft.com/office/officeart/2005/8/layout/default"/>
    <dgm:cxn modelId="{B3B48F88-F811-40EA-9443-BDDDA5BAA4FB}" type="presParOf" srcId="{D0CEACEE-14E9-47AB-92E2-A03922998196}" destId="{4CE3B20A-4C5D-4B8C-A9C5-BE3725716EFC}" srcOrd="7" destOrd="0" presId="urn:microsoft.com/office/officeart/2005/8/layout/default"/>
    <dgm:cxn modelId="{79A1C71A-C1DD-4070-A152-84A69DA1C864}" type="presParOf" srcId="{D0CEACEE-14E9-47AB-92E2-A03922998196}" destId="{D57B506C-85EB-479F-BC5C-B57F81572B40}" srcOrd="8" destOrd="0" presId="urn:microsoft.com/office/officeart/2005/8/layout/default"/>
    <dgm:cxn modelId="{7BED7109-243A-4737-B630-50A7D1993B81}" type="presParOf" srcId="{D0CEACEE-14E9-47AB-92E2-A03922998196}" destId="{297419B8-4481-4FDD-8572-687502CDB3A1}" srcOrd="9" destOrd="0" presId="urn:microsoft.com/office/officeart/2005/8/layout/default"/>
    <dgm:cxn modelId="{F1CD2CE8-7C21-4253-806C-601CD1FB87E0}" type="presParOf" srcId="{D0CEACEE-14E9-47AB-92E2-A03922998196}" destId="{05B8B3F4-6941-4093-BE06-1349D5A708BD}" srcOrd="10" destOrd="0" presId="urn:microsoft.com/office/officeart/2005/8/layout/default"/>
    <dgm:cxn modelId="{599DFE69-FA19-499A-B1E2-2ECBDF7410AC}" type="presParOf" srcId="{D0CEACEE-14E9-47AB-92E2-A03922998196}" destId="{167BF96E-825F-4608-8290-A94E21D64445}" srcOrd="11" destOrd="0" presId="urn:microsoft.com/office/officeart/2005/8/layout/default"/>
    <dgm:cxn modelId="{518DE71A-A5BC-4686-8330-F3BA8A3C8584}" type="presParOf" srcId="{D0CEACEE-14E9-47AB-92E2-A03922998196}" destId="{717AA470-20F1-4AD2-B68D-95B30841B663}" srcOrd="12" destOrd="0" presId="urn:microsoft.com/office/officeart/2005/8/layout/default"/>
    <dgm:cxn modelId="{26880BED-8E55-4168-BC5D-C7D84746E2C7}" type="presParOf" srcId="{D0CEACEE-14E9-47AB-92E2-A03922998196}" destId="{2F2A8C4C-0D33-48C1-B454-C2D52FCDECB0}" srcOrd="13" destOrd="0" presId="urn:microsoft.com/office/officeart/2005/8/layout/default"/>
    <dgm:cxn modelId="{21509956-B972-4369-BF8F-E95E469CF4AE}" type="presParOf" srcId="{D0CEACEE-14E9-47AB-92E2-A03922998196}" destId="{8E524F60-B032-4C3B-A5B8-A022E111F853}" srcOrd="14" destOrd="0" presId="urn:microsoft.com/office/officeart/2005/8/layout/default"/>
    <dgm:cxn modelId="{614C8144-5DB4-4E9D-A477-B409B4324EC9}" type="presParOf" srcId="{D0CEACEE-14E9-47AB-92E2-A03922998196}" destId="{08202851-45C9-408E-825F-49D88C58F32E}" srcOrd="15" destOrd="0" presId="urn:microsoft.com/office/officeart/2005/8/layout/default"/>
    <dgm:cxn modelId="{F7AF2185-818D-4107-82C7-CA8067C529BC}" type="presParOf" srcId="{D0CEACEE-14E9-47AB-92E2-A03922998196}" destId="{2B684C8D-3D66-4C47-8D21-04D967A3CC20}" srcOrd="16" destOrd="0" presId="urn:microsoft.com/office/officeart/2005/8/layout/default"/>
    <dgm:cxn modelId="{EB01DF3B-9870-4FE7-BF4E-29FA59B05D9A}" type="presParOf" srcId="{D0CEACEE-14E9-47AB-92E2-A03922998196}" destId="{871B7EE5-2617-43BB-BBE3-DF668ECE0E49}" srcOrd="17" destOrd="0" presId="urn:microsoft.com/office/officeart/2005/8/layout/default"/>
    <dgm:cxn modelId="{BD693472-48BA-473C-80F0-64EFAFFC5F80}" type="presParOf" srcId="{D0CEACEE-14E9-47AB-92E2-A03922998196}" destId="{2123AC34-CA4C-4BD3-917B-DABEA945B167}" srcOrd="18" destOrd="0" presId="urn:microsoft.com/office/officeart/2005/8/layout/default"/>
    <dgm:cxn modelId="{E86FA3D0-A717-4EAF-A2DF-CB599A17E431}" type="presParOf" srcId="{D0CEACEE-14E9-47AB-92E2-A03922998196}" destId="{CF7B4EC2-D5C0-44FD-8FDD-614BD3453681}" srcOrd="19" destOrd="0" presId="urn:microsoft.com/office/officeart/2005/8/layout/default"/>
    <dgm:cxn modelId="{075FAF72-B378-4821-BBF2-5F76AC82CEFB}" type="presParOf" srcId="{D0CEACEE-14E9-47AB-92E2-A03922998196}" destId="{13408EF1-2B9A-49E1-9831-CA767C0E1823}" srcOrd="20" destOrd="0" presId="urn:microsoft.com/office/officeart/2005/8/layout/default"/>
    <dgm:cxn modelId="{42D5007E-416B-4D33-A66F-F7C7885AF480}" type="presParOf" srcId="{D0CEACEE-14E9-47AB-92E2-A03922998196}" destId="{9B1F9524-FC28-4B6D-819B-2D9217B7585D}" srcOrd="21" destOrd="0" presId="urn:microsoft.com/office/officeart/2005/8/layout/default"/>
    <dgm:cxn modelId="{BD5AAF70-B9DA-4B7B-B222-27E2C4E506C9}" type="presParOf" srcId="{D0CEACEE-14E9-47AB-92E2-A03922998196}" destId="{DEC65CB0-6B56-4244-91B1-C69A92A9A30A}"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7ACE6-3D6C-4930-9FE9-B9F30CF95A0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E0B694D-A457-4D0F-9FE6-73BF8CCC6336}">
      <dgm:prSet phldrT="[Text]"/>
      <dgm:spPr/>
      <dgm:t>
        <a:bodyPr/>
        <a:lstStyle/>
        <a:p>
          <a:r>
            <a:rPr lang="en-US" dirty="0" smtClean="0"/>
            <a:t>Android Support Library</a:t>
          </a:r>
          <a:endParaRPr lang="en-US" dirty="0"/>
        </a:p>
      </dgm:t>
    </dgm:pt>
    <dgm:pt modelId="{85D3E09E-759F-46E1-B64F-8C07BDB3CECE}" type="parTrans" cxnId="{23A50006-F503-4B93-96D8-EDA4B964F9A2}">
      <dgm:prSet/>
      <dgm:spPr/>
      <dgm:t>
        <a:bodyPr/>
        <a:lstStyle/>
        <a:p>
          <a:endParaRPr lang="en-US"/>
        </a:p>
      </dgm:t>
    </dgm:pt>
    <dgm:pt modelId="{209FFA7A-8EB5-47B0-B01A-2012862ED5E0}" type="sibTrans" cxnId="{23A50006-F503-4B93-96D8-EDA4B964F9A2}">
      <dgm:prSet/>
      <dgm:spPr/>
      <dgm:t>
        <a:bodyPr/>
        <a:lstStyle/>
        <a:p>
          <a:endParaRPr lang="en-US"/>
        </a:p>
      </dgm:t>
    </dgm:pt>
    <dgm:pt modelId="{EC965FC1-B41C-4A26-A530-DAC388744C55}">
      <dgm:prSet phldrT="[Text]"/>
      <dgm:spPr/>
      <dgm:t>
        <a:bodyPr/>
        <a:lstStyle/>
        <a:p>
          <a:r>
            <a:rPr lang="en-US" dirty="0" smtClean="0"/>
            <a:t>Room Persistence Library</a:t>
          </a:r>
          <a:endParaRPr lang="en-US" dirty="0"/>
        </a:p>
      </dgm:t>
    </dgm:pt>
    <dgm:pt modelId="{34BD484D-9D69-4F69-BDB3-D99B42615E9E}" type="parTrans" cxnId="{DD1FDF7E-3639-47DF-B338-384D290672B3}">
      <dgm:prSet/>
      <dgm:spPr/>
      <dgm:t>
        <a:bodyPr/>
        <a:lstStyle/>
        <a:p>
          <a:endParaRPr lang="en-US"/>
        </a:p>
      </dgm:t>
    </dgm:pt>
    <dgm:pt modelId="{2F18753A-3DC6-4EA1-A66A-9A7194743A2C}" type="sibTrans" cxnId="{DD1FDF7E-3639-47DF-B338-384D290672B3}">
      <dgm:prSet/>
      <dgm:spPr/>
      <dgm:t>
        <a:bodyPr/>
        <a:lstStyle/>
        <a:p>
          <a:endParaRPr lang="en-US"/>
        </a:p>
      </dgm:t>
    </dgm:pt>
    <dgm:pt modelId="{61B384F1-C50C-4CCA-B140-EB6B15DA31AD}">
      <dgm:prSet phldrT="[Text]"/>
      <dgm:spPr/>
      <dgm:t>
        <a:bodyPr/>
        <a:lstStyle/>
        <a:p>
          <a:r>
            <a:rPr lang="en-US" dirty="0" smtClean="0"/>
            <a:t>Recycler View Library</a:t>
          </a:r>
          <a:endParaRPr lang="en-US" dirty="0"/>
        </a:p>
      </dgm:t>
    </dgm:pt>
    <dgm:pt modelId="{370C62D3-B911-4950-8107-C75F2A1867DD}" type="parTrans" cxnId="{4907AB32-1DFA-4CF1-BAEE-150DFCBA2FC0}">
      <dgm:prSet/>
      <dgm:spPr/>
      <dgm:t>
        <a:bodyPr/>
        <a:lstStyle/>
        <a:p>
          <a:endParaRPr lang="en-US"/>
        </a:p>
      </dgm:t>
    </dgm:pt>
    <dgm:pt modelId="{39E0EFBC-38B6-4626-880E-AD14D1646D0B}" type="sibTrans" cxnId="{4907AB32-1DFA-4CF1-BAEE-150DFCBA2FC0}">
      <dgm:prSet/>
      <dgm:spPr/>
      <dgm:t>
        <a:bodyPr/>
        <a:lstStyle/>
        <a:p>
          <a:endParaRPr lang="en-US"/>
        </a:p>
      </dgm:t>
    </dgm:pt>
    <dgm:pt modelId="{593D2C6F-70DA-49B7-96DE-91A39DD81B45}">
      <dgm:prSet/>
      <dgm:spPr/>
      <dgm:t>
        <a:bodyPr/>
        <a:lstStyle/>
        <a:p>
          <a:r>
            <a:rPr lang="en-US" dirty="0" smtClean="0"/>
            <a:t>FirebaseUI </a:t>
          </a:r>
        </a:p>
        <a:p>
          <a:r>
            <a:rPr lang="en-US" dirty="0" smtClean="0"/>
            <a:t>Auth </a:t>
          </a:r>
        </a:p>
        <a:p>
          <a:r>
            <a:rPr lang="en-US" dirty="0" smtClean="0"/>
            <a:t>Library</a:t>
          </a:r>
          <a:endParaRPr lang="en-US" dirty="0"/>
        </a:p>
      </dgm:t>
    </dgm:pt>
    <dgm:pt modelId="{E63976A6-4240-4355-81EE-0F58E1A9B0AF}" type="parTrans" cxnId="{FA9F7B4F-1591-4100-935D-FFBCB4051B20}">
      <dgm:prSet/>
      <dgm:spPr/>
      <dgm:t>
        <a:bodyPr/>
        <a:lstStyle/>
        <a:p>
          <a:endParaRPr lang="en-US"/>
        </a:p>
      </dgm:t>
    </dgm:pt>
    <dgm:pt modelId="{51F7FF54-6C2D-47B3-A78B-F4ACB53C0417}" type="sibTrans" cxnId="{FA9F7B4F-1591-4100-935D-FFBCB4051B20}">
      <dgm:prSet/>
      <dgm:spPr/>
      <dgm:t>
        <a:bodyPr/>
        <a:lstStyle/>
        <a:p>
          <a:endParaRPr lang="en-US"/>
        </a:p>
      </dgm:t>
    </dgm:pt>
    <dgm:pt modelId="{5160FFF6-34A3-408D-95A7-9301EC137989}">
      <dgm:prSet/>
      <dgm:spPr/>
      <dgm:t>
        <a:bodyPr/>
        <a:lstStyle/>
        <a:p>
          <a:r>
            <a:rPr lang="en-US" dirty="0" smtClean="0"/>
            <a:t>FirebaseUI</a:t>
          </a:r>
        </a:p>
        <a:p>
          <a:r>
            <a:rPr lang="en-US" dirty="0" smtClean="0"/>
            <a:t>Database</a:t>
          </a:r>
        </a:p>
        <a:p>
          <a:r>
            <a:rPr lang="en-US" dirty="0" smtClean="0"/>
            <a:t>Library</a:t>
          </a:r>
          <a:endParaRPr lang="en-US" dirty="0"/>
        </a:p>
      </dgm:t>
    </dgm:pt>
    <dgm:pt modelId="{D988792F-5B88-45CF-9F28-877DE524C09C}" type="parTrans" cxnId="{51FE1E71-8AC5-4D1F-ACDB-07E4FA1203A7}">
      <dgm:prSet/>
      <dgm:spPr/>
      <dgm:t>
        <a:bodyPr/>
        <a:lstStyle/>
        <a:p>
          <a:endParaRPr lang="en-US"/>
        </a:p>
      </dgm:t>
    </dgm:pt>
    <dgm:pt modelId="{BFA5F985-0CA6-427B-B7F2-E7757B2213EB}" type="sibTrans" cxnId="{51FE1E71-8AC5-4D1F-ACDB-07E4FA1203A7}">
      <dgm:prSet/>
      <dgm:spPr/>
      <dgm:t>
        <a:bodyPr/>
        <a:lstStyle/>
        <a:p>
          <a:endParaRPr lang="en-US"/>
        </a:p>
      </dgm:t>
    </dgm:pt>
    <dgm:pt modelId="{B56CEF4D-BB6A-46F0-9B08-66AEC070F755}">
      <dgm:prSet/>
      <dgm:spPr/>
      <dgm:t>
        <a:bodyPr/>
        <a:lstStyle/>
        <a:p>
          <a:r>
            <a:rPr lang="en-US" dirty="0" smtClean="0"/>
            <a:t>Material Search Bar</a:t>
          </a:r>
          <a:endParaRPr lang="en-US" dirty="0"/>
        </a:p>
      </dgm:t>
    </dgm:pt>
    <dgm:pt modelId="{3FBC7F03-4311-4CBA-A0CD-DC8953EE359C}" type="parTrans" cxnId="{971FBC70-20FE-4661-B189-60CB1A859808}">
      <dgm:prSet/>
      <dgm:spPr/>
      <dgm:t>
        <a:bodyPr/>
        <a:lstStyle/>
        <a:p>
          <a:endParaRPr lang="en-US"/>
        </a:p>
      </dgm:t>
    </dgm:pt>
    <dgm:pt modelId="{D032CAD6-156A-4EA8-B7DC-9478253E65D4}" type="sibTrans" cxnId="{971FBC70-20FE-4661-B189-60CB1A859808}">
      <dgm:prSet/>
      <dgm:spPr/>
      <dgm:t>
        <a:bodyPr/>
        <a:lstStyle/>
        <a:p>
          <a:endParaRPr lang="en-US"/>
        </a:p>
      </dgm:t>
    </dgm:pt>
    <dgm:pt modelId="{8B228F9B-5074-4091-9C67-B04754C7F88A}">
      <dgm:prSet/>
      <dgm:spPr/>
      <dgm:t>
        <a:bodyPr/>
        <a:lstStyle/>
        <a:p>
          <a:r>
            <a:rPr lang="en-US" dirty="0" smtClean="0"/>
            <a:t>Pin View Library</a:t>
          </a:r>
          <a:endParaRPr lang="en-US" dirty="0"/>
        </a:p>
      </dgm:t>
    </dgm:pt>
    <dgm:pt modelId="{3F5C2839-8286-4D50-8550-31BEFAB70E99}" type="parTrans" cxnId="{7B5D3A95-1F1B-4377-A7DA-A605726C4FD3}">
      <dgm:prSet/>
      <dgm:spPr/>
      <dgm:t>
        <a:bodyPr/>
        <a:lstStyle/>
        <a:p>
          <a:endParaRPr lang="en-US"/>
        </a:p>
      </dgm:t>
    </dgm:pt>
    <dgm:pt modelId="{5D81CE1F-F942-4D9A-94A9-E2A6FE60AA7D}" type="sibTrans" cxnId="{7B5D3A95-1F1B-4377-A7DA-A605726C4FD3}">
      <dgm:prSet/>
      <dgm:spPr/>
      <dgm:t>
        <a:bodyPr/>
        <a:lstStyle/>
        <a:p>
          <a:endParaRPr lang="en-US"/>
        </a:p>
      </dgm:t>
    </dgm:pt>
    <dgm:pt modelId="{9F40A7E0-331D-400B-A28A-2F69E670A79C}">
      <dgm:prSet/>
      <dgm:spPr/>
      <dgm:t>
        <a:bodyPr/>
        <a:lstStyle/>
        <a:p>
          <a:r>
            <a:rPr lang="en-US" dirty="0" smtClean="0"/>
            <a:t>Simple Rating Bar</a:t>
          </a:r>
          <a:endParaRPr lang="en-US" dirty="0"/>
        </a:p>
      </dgm:t>
    </dgm:pt>
    <dgm:pt modelId="{58A9BC49-40CF-496A-981B-8C5051E37A8E}" type="parTrans" cxnId="{2132802C-80E5-4D53-B7A0-7250B200C074}">
      <dgm:prSet/>
      <dgm:spPr/>
      <dgm:t>
        <a:bodyPr/>
        <a:lstStyle/>
        <a:p>
          <a:endParaRPr lang="en-US"/>
        </a:p>
      </dgm:t>
    </dgm:pt>
    <dgm:pt modelId="{AEF9E945-E2C3-41A0-81A3-6106B4709FC9}" type="sibTrans" cxnId="{2132802C-80E5-4D53-B7A0-7250B200C074}">
      <dgm:prSet/>
      <dgm:spPr/>
      <dgm:t>
        <a:bodyPr/>
        <a:lstStyle/>
        <a:p>
          <a:endParaRPr lang="en-US"/>
        </a:p>
      </dgm:t>
    </dgm:pt>
    <dgm:pt modelId="{BD2FB048-78C8-445D-9FCB-45828F09899D}">
      <dgm:prSet/>
      <dgm:spPr/>
      <dgm:t>
        <a:bodyPr/>
        <a:lstStyle/>
        <a:p>
          <a:r>
            <a:rPr lang="en-US" dirty="0" smtClean="0"/>
            <a:t>Smart Tab Layout</a:t>
          </a:r>
          <a:endParaRPr lang="en-US" dirty="0"/>
        </a:p>
      </dgm:t>
    </dgm:pt>
    <dgm:pt modelId="{CF457DCC-15B3-42AE-927B-D360E59B9EE9}" type="parTrans" cxnId="{1DC44F1C-7776-4DD7-8FC9-E1BA114DA04E}">
      <dgm:prSet/>
      <dgm:spPr/>
      <dgm:t>
        <a:bodyPr/>
        <a:lstStyle/>
        <a:p>
          <a:endParaRPr lang="en-US"/>
        </a:p>
      </dgm:t>
    </dgm:pt>
    <dgm:pt modelId="{EDA94327-7E53-48AD-9003-0EFD03130A7A}" type="sibTrans" cxnId="{1DC44F1C-7776-4DD7-8FC9-E1BA114DA04E}">
      <dgm:prSet/>
      <dgm:spPr/>
      <dgm:t>
        <a:bodyPr/>
        <a:lstStyle/>
        <a:p>
          <a:endParaRPr lang="en-US"/>
        </a:p>
      </dgm:t>
    </dgm:pt>
    <dgm:pt modelId="{629C3777-D8BA-47EE-AE6A-061C103BD529}">
      <dgm:prSet/>
      <dgm:spPr/>
      <dgm:t>
        <a:bodyPr/>
        <a:lstStyle/>
        <a:p>
          <a:r>
            <a:rPr lang="en-US" dirty="0" smtClean="0"/>
            <a:t>Android Ripple Background</a:t>
          </a:r>
          <a:endParaRPr lang="en-US" dirty="0"/>
        </a:p>
      </dgm:t>
    </dgm:pt>
    <dgm:pt modelId="{730C4058-5564-4DF2-B41E-2B576B19F005}" type="parTrans" cxnId="{7BAEEBE1-E26A-4DBA-924D-41796C5E1D15}">
      <dgm:prSet/>
      <dgm:spPr/>
      <dgm:t>
        <a:bodyPr/>
        <a:lstStyle/>
        <a:p>
          <a:endParaRPr lang="en-US"/>
        </a:p>
      </dgm:t>
    </dgm:pt>
    <dgm:pt modelId="{C08852D9-9CD0-48D5-B275-6F0BE839C731}" type="sibTrans" cxnId="{7BAEEBE1-E26A-4DBA-924D-41796C5E1D15}">
      <dgm:prSet/>
      <dgm:spPr/>
      <dgm:t>
        <a:bodyPr/>
        <a:lstStyle/>
        <a:p>
          <a:endParaRPr lang="en-US"/>
        </a:p>
      </dgm:t>
    </dgm:pt>
    <dgm:pt modelId="{294CC83A-CB7A-4BE7-A154-613FB935DBD9}">
      <dgm:prSet/>
      <dgm:spPr/>
      <dgm:t>
        <a:bodyPr/>
        <a:lstStyle/>
        <a:p>
          <a:r>
            <a:rPr lang="en-US" dirty="0" smtClean="0"/>
            <a:t>Retrofit</a:t>
          </a:r>
          <a:endParaRPr lang="en-US" dirty="0"/>
        </a:p>
      </dgm:t>
    </dgm:pt>
    <dgm:pt modelId="{4A67563C-1954-4ADC-B6CA-4D3AB8609122}" type="parTrans" cxnId="{7E24480C-130F-4B17-814F-5D644A1D3685}">
      <dgm:prSet/>
      <dgm:spPr/>
      <dgm:t>
        <a:bodyPr/>
        <a:lstStyle/>
        <a:p>
          <a:endParaRPr lang="en-US"/>
        </a:p>
      </dgm:t>
    </dgm:pt>
    <dgm:pt modelId="{ACE2BE74-29AD-4138-B920-296501B40F34}" type="sibTrans" cxnId="{7E24480C-130F-4B17-814F-5D644A1D3685}">
      <dgm:prSet/>
      <dgm:spPr/>
      <dgm:t>
        <a:bodyPr/>
        <a:lstStyle/>
        <a:p>
          <a:endParaRPr lang="en-US"/>
        </a:p>
      </dgm:t>
    </dgm:pt>
    <dgm:pt modelId="{F1840A1F-516A-491F-99C5-D659CC3CCB4B}">
      <dgm:prSet/>
      <dgm:spPr/>
      <dgm:t>
        <a:bodyPr/>
        <a:lstStyle/>
        <a:p>
          <a:r>
            <a:rPr lang="en-US" dirty="0" smtClean="0"/>
            <a:t>Picasso</a:t>
          </a:r>
          <a:endParaRPr lang="en-US" dirty="0"/>
        </a:p>
      </dgm:t>
    </dgm:pt>
    <dgm:pt modelId="{51B79C63-2012-4341-A6FF-8F3ADC96D030}" type="parTrans" cxnId="{39A719A1-5440-4C6E-9A4C-F3BAFEEB7949}">
      <dgm:prSet/>
      <dgm:spPr/>
      <dgm:t>
        <a:bodyPr/>
        <a:lstStyle/>
        <a:p>
          <a:endParaRPr lang="en-US"/>
        </a:p>
      </dgm:t>
    </dgm:pt>
    <dgm:pt modelId="{7C474F24-BDC4-49FE-A4EC-180A527CA0C1}" type="sibTrans" cxnId="{39A719A1-5440-4C6E-9A4C-F3BAFEEB7949}">
      <dgm:prSet/>
      <dgm:spPr/>
      <dgm:t>
        <a:bodyPr/>
        <a:lstStyle/>
        <a:p>
          <a:endParaRPr lang="en-US"/>
        </a:p>
      </dgm:t>
    </dgm:pt>
    <dgm:pt modelId="{B1DAE224-7885-4897-8FF2-DA2BBD144C11}" type="pres">
      <dgm:prSet presAssocID="{5D87ACE6-3D6C-4930-9FE9-B9F30CF95A02}" presName="diagram" presStyleCnt="0">
        <dgm:presLayoutVars>
          <dgm:dir/>
          <dgm:resizeHandles val="exact"/>
        </dgm:presLayoutVars>
      </dgm:prSet>
      <dgm:spPr/>
      <dgm:t>
        <a:bodyPr/>
        <a:lstStyle/>
        <a:p>
          <a:endParaRPr lang="en-US"/>
        </a:p>
      </dgm:t>
    </dgm:pt>
    <dgm:pt modelId="{010AF03F-9976-4375-BBB3-AC9F78AC3AAB}" type="pres">
      <dgm:prSet presAssocID="{1E0B694D-A457-4D0F-9FE6-73BF8CCC6336}" presName="node" presStyleLbl="node1" presStyleIdx="0" presStyleCnt="12">
        <dgm:presLayoutVars>
          <dgm:bulletEnabled val="1"/>
        </dgm:presLayoutVars>
      </dgm:prSet>
      <dgm:spPr/>
      <dgm:t>
        <a:bodyPr/>
        <a:lstStyle/>
        <a:p>
          <a:endParaRPr lang="en-US"/>
        </a:p>
      </dgm:t>
    </dgm:pt>
    <dgm:pt modelId="{7569AF3A-BD0F-4EF3-B958-7BC1CC722FAA}" type="pres">
      <dgm:prSet presAssocID="{209FFA7A-8EB5-47B0-B01A-2012862ED5E0}" presName="sibTrans" presStyleCnt="0"/>
      <dgm:spPr/>
    </dgm:pt>
    <dgm:pt modelId="{423860B9-55FD-415E-B036-E57B4171D287}" type="pres">
      <dgm:prSet presAssocID="{EC965FC1-B41C-4A26-A530-DAC388744C55}" presName="node" presStyleLbl="node1" presStyleIdx="1" presStyleCnt="12">
        <dgm:presLayoutVars>
          <dgm:bulletEnabled val="1"/>
        </dgm:presLayoutVars>
      </dgm:prSet>
      <dgm:spPr/>
      <dgm:t>
        <a:bodyPr/>
        <a:lstStyle/>
        <a:p>
          <a:endParaRPr lang="en-US"/>
        </a:p>
      </dgm:t>
    </dgm:pt>
    <dgm:pt modelId="{92FB4272-C905-4D95-8EBF-76D45211A298}" type="pres">
      <dgm:prSet presAssocID="{2F18753A-3DC6-4EA1-A66A-9A7194743A2C}" presName="sibTrans" presStyleCnt="0"/>
      <dgm:spPr/>
    </dgm:pt>
    <dgm:pt modelId="{A18DFD74-A35B-4555-8F16-542C6B6F048C}" type="pres">
      <dgm:prSet presAssocID="{593D2C6F-70DA-49B7-96DE-91A39DD81B45}" presName="node" presStyleLbl="node1" presStyleIdx="2" presStyleCnt="12">
        <dgm:presLayoutVars>
          <dgm:bulletEnabled val="1"/>
        </dgm:presLayoutVars>
      </dgm:prSet>
      <dgm:spPr/>
      <dgm:t>
        <a:bodyPr/>
        <a:lstStyle/>
        <a:p>
          <a:endParaRPr lang="en-US"/>
        </a:p>
      </dgm:t>
    </dgm:pt>
    <dgm:pt modelId="{5D56D2BB-D682-4600-A146-C6CBA48AE391}" type="pres">
      <dgm:prSet presAssocID="{51F7FF54-6C2D-47B3-A78B-F4ACB53C0417}" presName="sibTrans" presStyleCnt="0"/>
      <dgm:spPr/>
    </dgm:pt>
    <dgm:pt modelId="{FC1C9810-6E3B-446D-BBB4-782F19D7CD08}" type="pres">
      <dgm:prSet presAssocID="{5160FFF6-34A3-408D-95A7-9301EC137989}" presName="node" presStyleLbl="node1" presStyleIdx="3" presStyleCnt="12">
        <dgm:presLayoutVars>
          <dgm:bulletEnabled val="1"/>
        </dgm:presLayoutVars>
      </dgm:prSet>
      <dgm:spPr/>
      <dgm:t>
        <a:bodyPr/>
        <a:lstStyle/>
        <a:p>
          <a:endParaRPr lang="en-US"/>
        </a:p>
      </dgm:t>
    </dgm:pt>
    <dgm:pt modelId="{CD2AE385-4C9F-44A8-AFF1-80D89BED7D2F}" type="pres">
      <dgm:prSet presAssocID="{BFA5F985-0CA6-427B-B7F2-E7757B2213EB}" presName="sibTrans" presStyleCnt="0"/>
      <dgm:spPr/>
    </dgm:pt>
    <dgm:pt modelId="{D1F21080-46F5-4231-98E2-4D032663E8A3}" type="pres">
      <dgm:prSet presAssocID="{B56CEF4D-BB6A-46F0-9B08-66AEC070F755}" presName="node" presStyleLbl="node1" presStyleIdx="4" presStyleCnt="12">
        <dgm:presLayoutVars>
          <dgm:bulletEnabled val="1"/>
        </dgm:presLayoutVars>
      </dgm:prSet>
      <dgm:spPr/>
      <dgm:t>
        <a:bodyPr/>
        <a:lstStyle/>
        <a:p>
          <a:endParaRPr lang="en-US"/>
        </a:p>
      </dgm:t>
    </dgm:pt>
    <dgm:pt modelId="{C0421D85-6475-4FAC-B17D-1BBF957EB44D}" type="pres">
      <dgm:prSet presAssocID="{D032CAD6-156A-4EA8-B7DC-9478253E65D4}" presName="sibTrans" presStyleCnt="0"/>
      <dgm:spPr/>
    </dgm:pt>
    <dgm:pt modelId="{0959EC3A-3D24-4FCC-9464-A16F9559B3BA}" type="pres">
      <dgm:prSet presAssocID="{8B228F9B-5074-4091-9C67-B04754C7F88A}" presName="node" presStyleLbl="node1" presStyleIdx="5" presStyleCnt="12">
        <dgm:presLayoutVars>
          <dgm:bulletEnabled val="1"/>
        </dgm:presLayoutVars>
      </dgm:prSet>
      <dgm:spPr/>
      <dgm:t>
        <a:bodyPr/>
        <a:lstStyle/>
        <a:p>
          <a:endParaRPr lang="en-US"/>
        </a:p>
      </dgm:t>
    </dgm:pt>
    <dgm:pt modelId="{C72A7E46-438C-4D33-A6B3-5D4BD7729952}" type="pres">
      <dgm:prSet presAssocID="{5D81CE1F-F942-4D9A-94A9-E2A6FE60AA7D}" presName="sibTrans" presStyleCnt="0"/>
      <dgm:spPr/>
    </dgm:pt>
    <dgm:pt modelId="{C854B227-F224-4A87-B0B4-AF2BF80D1CE9}" type="pres">
      <dgm:prSet presAssocID="{9F40A7E0-331D-400B-A28A-2F69E670A79C}" presName="node" presStyleLbl="node1" presStyleIdx="6" presStyleCnt="12">
        <dgm:presLayoutVars>
          <dgm:bulletEnabled val="1"/>
        </dgm:presLayoutVars>
      </dgm:prSet>
      <dgm:spPr/>
      <dgm:t>
        <a:bodyPr/>
        <a:lstStyle/>
        <a:p>
          <a:endParaRPr lang="en-US"/>
        </a:p>
      </dgm:t>
    </dgm:pt>
    <dgm:pt modelId="{02EA65F4-E16A-4E4C-B407-ADC92D112378}" type="pres">
      <dgm:prSet presAssocID="{AEF9E945-E2C3-41A0-81A3-6106B4709FC9}" presName="sibTrans" presStyleCnt="0"/>
      <dgm:spPr/>
    </dgm:pt>
    <dgm:pt modelId="{FC42E1DC-A549-42AA-8A2E-F97CDB4E7F6A}" type="pres">
      <dgm:prSet presAssocID="{BD2FB048-78C8-445D-9FCB-45828F09899D}" presName="node" presStyleLbl="node1" presStyleIdx="7" presStyleCnt="12">
        <dgm:presLayoutVars>
          <dgm:bulletEnabled val="1"/>
        </dgm:presLayoutVars>
      </dgm:prSet>
      <dgm:spPr/>
      <dgm:t>
        <a:bodyPr/>
        <a:lstStyle/>
        <a:p>
          <a:endParaRPr lang="en-US"/>
        </a:p>
      </dgm:t>
    </dgm:pt>
    <dgm:pt modelId="{4ECAF958-F4A3-484D-B6ED-1389D61CD23F}" type="pres">
      <dgm:prSet presAssocID="{EDA94327-7E53-48AD-9003-0EFD03130A7A}" presName="sibTrans" presStyleCnt="0"/>
      <dgm:spPr/>
    </dgm:pt>
    <dgm:pt modelId="{F4AED409-804C-46FB-B2B1-518FFA823B11}" type="pres">
      <dgm:prSet presAssocID="{629C3777-D8BA-47EE-AE6A-061C103BD529}" presName="node" presStyleLbl="node1" presStyleIdx="8" presStyleCnt="12">
        <dgm:presLayoutVars>
          <dgm:bulletEnabled val="1"/>
        </dgm:presLayoutVars>
      </dgm:prSet>
      <dgm:spPr/>
      <dgm:t>
        <a:bodyPr/>
        <a:lstStyle/>
        <a:p>
          <a:endParaRPr lang="en-US"/>
        </a:p>
      </dgm:t>
    </dgm:pt>
    <dgm:pt modelId="{768F67E2-6D9F-4941-BA90-EBCFBEC41E7A}" type="pres">
      <dgm:prSet presAssocID="{C08852D9-9CD0-48D5-B275-6F0BE839C731}" presName="sibTrans" presStyleCnt="0"/>
      <dgm:spPr/>
    </dgm:pt>
    <dgm:pt modelId="{44027F6A-F59E-47A9-AFE8-8126FBAEBFA7}" type="pres">
      <dgm:prSet presAssocID="{294CC83A-CB7A-4BE7-A154-613FB935DBD9}" presName="node" presStyleLbl="node1" presStyleIdx="9" presStyleCnt="12">
        <dgm:presLayoutVars>
          <dgm:bulletEnabled val="1"/>
        </dgm:presLayoutVars>
      </dgm:prSet>
      <dgm:spPr/>
      <dgm:t>
        <a:bodyPr/>
        <a:lstStyle/>
        <a:p>
          <a:endParaRPr lang="en-US"/>
        </a:p>
      </dgm:t>
    </dgm:pt>
    <dgm:pt modelId="{4280F3EC-BF31-4FCE-AAAD-6985E0935A16}" type="pres">
      <dgm:prSet presAssocID="{ACE2BE74-29AD-4138-B920-296501B40F34}" presName="sibTrans" presStyleCnt="0"/>
      <dgm:spPr/>
    </dgm:pt>
    <dgm:pt modelId="{293AB5C8-2E0F-4A62-AE4F-C515B8123344}" type="pres">
      <dgm:prSet presAssocID="{F1840A1F-516A-491F-99C5-D659CC3CCB4B}" presName="node" presStyleLbl="node1" presStyleIdx="10" presStyleCnt="12">
        <dgm:presLayoutVars>
          <dgm:bulletEnabled val="1"/>
        </dgm:presLayoutVars>
      </dgm:prSet>
      <dgm:spPr/>
      <dgm:t>
        <a:bodyPr/>
        <a:lstStyle/>
        <a:p>
          <a:endParaRPr lang="en-US"/>
        </a:p>
      </dgm:t>
    </dgm:pt>
    <dgm:pt modelId="{0A4B01D7-A7CA-4AD0-BCFD-F0C8027D98C9}" type="pres">
      <dgm:prSet presAssocID="{7C474F24-BDC4-49FE-A4EC-180A527CA0C1}" presName="sibTrans" presStyleCnt="0"/>
      <dgm:spPr/>
    </dgm:pt>
    <dgm:pt modelId="{7A098D6E-4DE0-4E19-A129-7FC6BE01341E}" type="pres">
      <dgm:prSet presAssocID="{61B384F1-C50C-4CCA-B140-EB6B15DA31AD}" presName="node" presStyleLbl="node1" presStyleIdx="11" presStyleCnt="12">
        <dgm:presLayoutVars>
          <dgm:bulletEnabled val="1"/>
        </dgm:presLayoutVars>
      </dgm:prSet>
      <dgm:spPr/>
      <dgm:t>
        <a:bodyPr/>
        <a:lstStyle/>
        <a:p>
          <a:endParaRPr lang="en-US"/>
        </a:p>
      </dgm:t>
    </dgm:pt>
  </dgm:ptLst>
  <dgm:cxnLst>
    <dgm:cxn modelId="{39A719A1-5440-4C6E-9A4C-F3BAFEEB7949}" srcId="{5D87ACE6-3D6C-4930-9FE9-B9F30CF95A02}" destId="{F1840A1F-516A-491F-99C5-D659CC3CCB4B}" srcOrd="10" destOrd="0" parTransId="{51B79C63-2012-4341-A6FF-8F3ADC96D030}" sibTransId="{7C474F24-BDC4-49FE-A4EC-180A527CA0C1}"/>
    <dgm:cxn modelId="{971FBC70-20FE-4661-B189-60CB1A859808}" srcId="{5D87ACE6-3D6C-4930-9FE9-B9F30CF95A02}" destId="{B56CEF4D-BB6A-46F0-9B08-66AEC070F755}" srcOrd="4" destOrd="0" parTransId="{3FBC7F03-4311-4CBA-A0CD-DC8953EE359C}" sibTransId="{D032CAD6-156A-4EA8-B7DC-9478253E65D4}"/>
    <dgm:cxn modelId="{3D8070D8-3383-4BF5-8641-174F7A5C6CF2}" type="presOf" srcId="{B56CEF4D-BB6A-46F0-9B08-66AEC070F755}" destId="{D1F21080-46F5-4231-98E2-4D032663E8A3}" srcOrd="0" destOrd="0" presId="urn:microsoft.com/office/officeart/2005/8/layout/default"/>
    <dgm:cxn modelId="{4907AB32-1DFA-4CF1-BAEE-150DFCBA2FC0}" srcId="{5D87ACE6-3D6C-4930-9FE9-B9F30CF95A02}" destId="{61B384F1-C50C-4CCA-B140-EB6B15DA31AD}" srcOrd="11" destOrd="0" parTransId="{370C62D3-B911-4950-8107-C75F2A1867DD}" sibTransId="{39E0EFBC-38B6-4626-880E-AD14D1646D0B}"/>
    <dgm:cxn modelId="{1DC44F1C-7776-4DD7-8FC9-E1BA114DA04E}" srcId="{5D87ACE6-3D6C-4930-9FE9-B9F30CF95A02}" destId="{BD2FB048-78C8-445D-9FCB-45828F09899D}" srcOrd="7" destOrd="0" parTransId="{CF457DCC-15B3-42AE-927B-D360E59B9EE9}" sibTransId="{EDA94327-7E53-48AD-9003-0EFD03130A7A}"/>
    <dgm:cxn modelId="{2132802C-80E5-4D53-B7A0-7250B200C074}" srcId="{5D87ACE6-3D6C-4930-9FE9-B9F30CF95A02}" destId="{9F40A7E0-331D-400B-A28A-2F69E670A79C}" srcOrd="6" destOrd="0" parTransId="{58A9BC49-40CF-496A-981B-8C5051E37A8E}" sibTransId="{AEF9E945-E2C3-41A0-81A3-6106B4709FC9}"/>
    <dgm:cxn modelId="{7E24480C-130F-4B17-814F-5D644A1D3685}" srcId="{5D87ACE6-3D6C-4930-9FE9-B9F30CF95A02}" destId="{294CC83A-CB7A-4BE7-A154-613FB935DBD9}" srcOrd="9" destOrd="0" parTransId="{4A67563C-1954-4ADC-B6CA-4D3AB8609122}" sibTransId="{ACE2BE74-29AD-4138-B920-296501B40F34}"/>
    <dgm:cxn modelId="{83E06CA9-EE12-4A8E-8AE2-58DA6FEC1ED0}" type="presOf" srcId="{5D87ACE6-3D6C-4930-9FE9-B9F30CF95A02}" destId="{B1DAE224-7885-4897-8FF2-DA2BBD144C11}" srcOrd="0" destOrd="0" presId="urn:microsoft.com/office/officeart/2005/8/layout/default"/>
    <dgm:cxn modelId="{89D88ABE-3694-45D9-A0FD-70947C201BD2}" type="presOf" srcId="{8B228F9B-5074-4091-9C67-B04754C7F88A}" destId="{0959EC3A-3D24-4FCC-9464-A16F9559B3BA}" srcOrd="0" destOrd="0" presId="urn:microsoft.com/office/officeart/2005/8/layout/default"/>
    <dgm:cxn modelId="{F45C6DDC-AE75-49CB-973D-BCE78B648693}" type="presOf" srcId="{F1840A1F-516A-491F-99C5-D659CC3CCB4B}" destId="{293AB5C8-2E0F-4A62-AE4F-C515B8123344}" srcOrd="0" destOrd="0" presId="urn:microsoft.com/office/officeart/2005/8/layout/default"/>
    <dgm:cxn modelId="{7BAEEBE1-E26A-4DBA-924D-41796C5E1D15}" srcId="{5D87ACE6-3D6C-4930-9FE9-B9F30CF95A02}" destId="{629C3777-D8BA-47EE-AE6A-061C103BD529}" srcOrd="8" destOrd="0" parTransId="{730C4058-5564-4DF2-B41E-2B576B19F005}" sibTransId="{C08852D9-9CD0-48D5-B275-6F0BE839C731}"/>
    <dgm:cxn modelId="{D6AEF27D-38E1-47CB-BE29-D17CECCEAE50}" type="presOf" srcId="{5160FFF6-34A3-408D-95A7-9301EC137989}" destId="{FC1C9810-6E3B-446D-BBB4-782F19D7CD08}" srcOrd="0" destOrd="0" presId="urn:microsoft.com/office/officeart/2005/8/layout/default"/>
    <dgm:cxn modelId="{FA9F7B4F-1591-4100-935D-FFBCB4051B20}" srcId="{5D87ACE6-3D6C-4930-9FE9-B9F30CF95A02}" destId="{593D2C6F-70DA-49B7-96DE-91A39DD81B45}" srcOrd="2" destOrd="0" parTransId="{E63976A6-4240-4355-81EE-0F58E1A9B0AF}" sibTransId="{51F7FF54-6C2D-47B3-A78B-F4ACB53C0417}"/>
    <dgm:cxn modelId="{7B5D3A95-1F1B-4377-A7DA-A605726C4FD3}" srcId="{5D87ACE6-3D6C-4930-9FE9-B9F30CF95A02}" destId="{8B228F9B-5074-4091-9C67-B04754C7F88A}" srcOrd="5" destOrd="0" parTransId="{3F5C2839-8286-4D50-8550-31BEFAB70E99}" sibTransId="{5D81CE1F-F942-4D9A-94A9-E2A6FE60AA7D}"/>
    <dgm:cxn modelId="{23A50006-F503-4B93-96D8-EDA4B964F9A2}" srcId="{5D87ACE6-3D6C-4930-9FE9-B9F30CF95A02}" destId="{1E0B694D-A457-4D0F-9FE6-73BF8CCC6336}" srcOrd="0" destOrd="0" parTransId="{85D3E09E-759F-46E1-B64F-8C07BDB3CECE}" sibTransId="{209FFA7A-8EB5-47B0-B01A-2012862ED5E0}"/>
    <dgm:cxn modelId="{51FE1E71-8AC5-4D1F-ACDB-07E4FA1203A7}" srcId="{5D87ACE6-3D6C-4930-9FE9-B9F30CF95A02}" destId="{5160FFF6-34A3-408D-95A7-9301EC137989}" srcOrd="3" destOrd="0" parTransId="{D988792F-5B88-45CF-9F28-877DE524C09C}" sibTransId="{BFA5F985-0CA6-427B-B7F2-E7757B2213EB}"/>
    <dgm:cxn modelId="{DD1FDF7E-3639-47DF-B338-384D290672B3}" srcId="{5D87ACE6-3D6C-4930-9FE9-B9F30CF95A02}" destId="{EC965FC1-B41C-4A26-A530-DAC388744C55}" srcOrd="1" destOrd="0" parTransId="{34BD484D-9D69-4F69-BDB3-D99B42615E9E}" sibTransId="{2F18753A-3DC6-4EA1-A66A-9A7194743A2C}"/>
    <dgm:cxn modelId="{BB4C139E-FB61-4306-AD5C-31508C17E3A3}" type="presOf" srcId="{9F40A7E0-331D-400B-A28A-2F69E670A79C}" destId="{C854B227-F224-4A87-B0B4-AF2BF80D1CE9}" srcOrd="0" destOrd="0" presId="urn:microsoft.com/office/officeart/2005/8/layout/default"/>
    <dgm:cxn modelId="{15C7FEEC-FD09-467B-A3E6-78565E1E06B8}" type="presOf" srcId="{1E0B694D-A457-4D0F-9FE6-73BF8CCC6336}" destId="{010AF03F-9976-4375-BBB3-AC9F78AC3AAB}" srcOrd="0" destOrd="0" presId="urn:microsoft.com/office/officeart/2005/8/layout/default"/>
    <dgm:cxn modelId="{6405E31D-D67B-4832-BF1E-F638639B1BFD}" type="presOf" srcId="{61B384F1-C50C-4CCA-B140-EB6B15DA31AD}" destId="{7A098D6E-4DE0-4E19-A129-7FC6BE01341E}" srcOrd="0" destOrd="0" presId="urn:microsoft.com/office/officeart/2005/8/layout/default"/>
    <dgm:cxn modelId="{6641C7E4-FAB5-49A9-8A4E-9EDAEDB411DC}" type="presOf" srcId="{593D2C6F-70DA-49B7-96DE-91A39DD81B45}" destId="{A18DFD74-A35B-4555-8F16-542C6B6F048C}" srcOrd="0" destOrd="0" presId="urn:microsoft.com/office/officeart/2005/8/layout/default"/>
    <dgm:cxn modelId="{E2DE4BAA-ABF5-450A-A934-E37CB71F0F99}" type="presOf" srcId="{EC965FC1-B41C-4A26-A530-DAC388744C55}" destId="{423860B9-55FD-415E-B036-E57B4171D287}" srcOrd="0" destOrd="0" presId="urn:microsoft.com/office/officeart/2005/8/layout/default"/>
    <dgm:cxn modelId="{E89B1D9D-14CA-478C-9DD0-A4CFD7218F2F}" type="presOf" srcId="{BD2FB048-78C8-445D-9FCB-45828F09899D}" destId="{FC42E1DC-A549-42AA-8A2E-F97CDB4E7F6A}" srcOrd="0" destOrd="0" presId="urn:microsoft.com/office/officeart/2005/8/layout/default"/>
    <dgm:cxn modelId="{4F252B32-4EEA-4055-A133-9E267F55AFC7}" type="presOf" srcId="{294CC83A-CB7A-4BE7-A154-613FB935DBD9}" destId="{44027F6A-F59E-47A9-AFE8-8126FBAEBFA7}" srcOrd="0" destOrd="0" presId="urn:microsoft.com/office/officeart/2005/8/layout/default"/>
    <dgm:cxn modelId="{CC66B0EB-43E7-4CED-B42A-AF9C74E0F962}" type="presOf" srcId="{629C3777-D8BA-47EE-AE6A-061C103BD529}" destId="{F4AED409-804C-46FB-B2B1-518FFA823B11}" srcOrd="0" destOrd="0" presId="urn:microsoft.com/office/officeart/2005/8/layout/default"/>
    <dgm:cxn modelId="{C526AA28-4C0B-42AD-BAD5-44939E8C2C57}" type="presParOf" srcId="{B1DAE224-7885-4897-8FF2-DA2BBD144C11}" destId="{010AF03F-9976-4375-BBB3-AC9F78AC3AAB}" srcOrd="0" destOrd="0" presId="urn:microsoft.com/office/officeart/2005/8/layout/default"/>
    <dgm:cxn modelId="{6CC07737-463E-4995-BD9F-9BF358FF226F}" type="presParOf" srcId="{B1DAE224-7885-4897-8FF2-DA2BBD144C11}" destId="{7569AF3A-BD0F-4EF3-B958-7BC1CC722FAA}" srcOrd="1" destOrd="0" presId="urn:microsoft.com/office/officeart/2005/8/layout/default"/>
    <dgm:cxn modelId="{D3B900C1-FCF2-4E44-945F-E0AFDFB92A06}" type="presParOf" srcId="{B1DAE224-7885-4897-8FF2-DA2BBD144C11}" destId="{423860B9-55FD-415E-B036-E57B4171D287}" srcOrd="2" destOrd="0" presId="urn:microsoft.com/office/officeart/2005/8/layout/default"/>
    <dgm:cxn modelId="{1D76FB1B-E07B-4C24-BD5B-38DF9869AE60}" type="presParOf" srcId="{B1DAE224-7885-4897-8FF2-DA2BBD144C11}" destId="{92FB4272-C905-4D95-8EBF-76D45211A298}" srcOrd="3" destOrd="0" presId="urn:microsoft.com/office/officeart/2005/8/layout/default"/>
    <dgm:cxn modelId="{A291A7DB-8EA1-4E79-8631-B53242F840CC}" type="presParOf" srcId="{B1DAE224-7885-4897-8FF2-DA2BBD144C11}" destId="{A18DFD74-A35B-4555-8F16-542C6B6F048C}" srcOrd="4" destOrd="0" presId="urn:microsoft.com/office/officeart/2005/8/layout/default"/>
    <dgm:cxn modelId="{7BF81F06-92FF-4EAF-A863-012466CEDD69}" type="presParOf" srcId="{B1DAE224-7885-4897-8FF2-DA2BBD144C11}" destId="{5D56D2BB-D682-4600-A146-C6CBA48AE391}" srcOrd="5" destOrd="0" presId="urn:microsoft.com/office/officeart/2005/8/layout/default"/>
    <dgm:cxn modelId="{24ADE34C-02B7-4947-9173-2087E0D49508}" type="presParOf" srcId="{B1DAE224-7885-4897-8FF2-DA2BBD144C11}" destId="{FC1C9810-6E3B-446D-BBB4-782F19D7CD08}" srcOrd="6" destOrd="0" presId="urn:microsoft.com/office/officeart/2005/8/layout/default"/>
    <dgm:cxn modelId="{6B49408B-3DE5-4EDD-9F83-839F33D5F640}" type="presParOf" srcId="{B1DAE224-7885-4897-8FF2-DA2BBD144C11}" destId="{CD2AE385-4C9F-44A8-AFF1-80D89BED7D2F}" srcOrd="7" destOrd="0" presId="urn:microsoft.com/office/officeart/2005/8/layout/default"/>
    <dgm:cxn modelId="{63E520FA-296B-4355-A18D-AB65B362596D}" type="presParOf" srcId="{B1DAE224-7885-4897-8FF2-DA2BBD144C11}" destId="{D1F21080-46F5-4231-98E2-4D032663E8A3}" srcOrd="8" destOrd="0" presId="urn:microsoft.com/office/officeart/2005/8/layout/default"/>
    <dgm:cxn modelId="{A27108FA-45C1-491C-8D68-AC45BA2CA44F}" type="presParOf" srcId="{B1DAE224-7885-4897-8FF2-DA2BBD144C11}" destId="{C0421D85-6475-4FAC-B17D-1BBF957EB44D}" srcOrd="9" destOrd="0" presId="urn:microsoft.com/office/officeart/2005/8/layout/default"/>
    <dgm:cxn modelId="{838E72F2-AA7F-4227-AC2C-2ACFE0D6D5A5}" type="presParOf" srcId="{B1DAE224-7885-4897-8FF2-DA2BBD144C11}" destId="{0959EC3A-3D24-4FCC-9464-A16F9559B3BA}" srcOrd="10" destOrd="0" presId="urn:microsoft.com/office/officeart/2005/8/layout/default"/>
    <dgm:cxn modelId="{633B5482-EE1A-4C3A-B386-39EEDF25C43B}" type="presParOf" srcId="{B1DAE224-7885-4897-8FF2-DA2BBD144C11}" destId="{C72A7E46-438C-4D33-A6B3-5D4BD7729952}" srcOrd="11" destOrd="0" presId="urn:microsoft.com/office/officeart/2005/8/layout/default"/>
    <dgm:cxn modelId="{3793CBF7-CE48-465E-AD7E-1EB455476594}" type="presParOf" srcId="{B1DAE224-7885-4897-8FF2-DA2BBD144C11}" destId="{C854B227-F224-4A87-B0B4-AF2BF80D1CE9}" srcOrd="12" destOrd="0" presId="urn:microsoft.com/office/officeart/2005/8/layout/default"/>
    <dgm:cxn modelId="{31A77ADA-2C4A-453D-816A-33FE03ABDCFF}" type="presParOf" srcId="{B1DAE224-7885-4897-8FF2-DA2BBD144C11}" destId="{02EA65F4-E16A-4E4C-B407-ADC92D112378}" srcOrd="13" destOrd="0" presId="urn:microsoft.com/office/officeart/2005/8/layout/default"/>
    <dgm:cxn modelId="{28EB13E2-5E8F-4D5C-ABF5-E3D12C2C6225}" type="presParOf" srcId="{B1DAE224-7885-4897-8FF2-DA2BBD144C11}" destId="{FC42E1DC-A549-42AA-8A2E-F97CDB4E7F6A}" srcOrd="14" destOrd="0" presId="urn:microsoft.com/office/officeart/2005/8/layout/default"/>
    <dgm:cxn modelId="{46D9E79B-8A64-4296-985B-C7B8ED552F07}" type="presParOf" srcId="{B1DAE224-7885-4897-8FF2-DA2BBD144C11}" destId="{4ECAF958-F4A3-484D-B6ED-1389D61CD23F}" srcOrd="15" destOrd="0" presId="urn:microsoft.com/office/officeart/2005/8/layout/default"/>
    <dgm:cxn modelId="{C1920885-A2AB-490E-97EF-F9ED42FA9190}" type="presParOf" srcId="{B1DAE224-7885-4897-8FF2-DA2BBD144C11}" destId="{F4AED409-804C-46FB-B2B1-518FFA823B11}" srcOrd="16" destOrd="0" presId="urn:microsoft.com/office/officeart/2005/8/layout/default"/>
    <dgm:cxn modelId="{07FF75F1-0818-4502-9221-CFD002A11E01}" type="presParOf" srcId="{B1DAE224-7885-4897-8FF2-DA2BBD144C11}" destId="{768F67E2-6D9F-4941-BA90-EBCFBEC41E7A}" srcOrd="17" destOrd="0" presId="urn:microsoft.com/office/officeart/2005/8/layout/default"/>
    <dgm:cxn modelId="{8EA6D3BC-10B3-4D0D-87FC-E05FC753A0DC}" type="presParOf" srcId="{B1DAE224-7885-4897-8FF2-DA2BBD144C11}" destId="{44027F6A-F59E-47A9-AFE8-8126FBAEBFA7}" srcOrd="18" destOrd="0" presId="urn:microsoft.com/office/officeart/2005/8/layout/default"/>
    <dgm:cxn modelId="{0532643D-D5F3-46B0-990A-B13BCC373426}" type="presParOf" srcId="{B1DAE224-7885-4897-8FF2-DA2BBD144C11}" destId="{4280F3EC-BF31-4FCE-AAAD-6985E0935A16}" srcOrd="19" destOrd="0" presId="urn:microsoft.com/office/officeart/2005/8/layout/default"/>
    <dgm:cxn modelId="{F00F4F93-5FF8-47E8-B31F-7CBDFDAE2205}" type="presParOf" srcId="{B1DAE224-7885-4897-8FF2-DA2BBD144C11}" destId="{293AB5C8-2E0F-4A62-AE4F-C515B8123344}" srcOrd="20" destOrd="0" presId="urn:microsoft.com/office/officeart/2005/8/layout/default"/>
    <dgm:cxn modelId="{4D634344-9194-4858-8412-B450F89B5F28}" type="presParOf" srcId="{B1DAE224-7885-4897-8FF2-DA2BBD144C11}" destId="{0A4B01D7-A7CA-4AD0-BCFD-F0C8027D98C9}" srcOrd="21" destOrd="0" presId="urn:microsoft.com/office/officeart/2005/8/layout/default"/>
    <dgm:cxn modelId="{FEBD1C2D-3D15-4068-BF5D-42CE3653AA74}" type="presParOf" srcId="{B1DAE224-7885-4897-8FF2-DA2BBD144C11}" destId="{7A098D6E-4DE0-4E19-A129-7FC6BE01341E}"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61286-325F-4762-BAC4-22CA29F7A399}">
      <dsp:nvSpPr>
        <dsp:cNvPr id="0" name=""/>
        <dsp:cNvSpPr/>
      </dsp:nvSpPr>
      <dsp:spPr>
        <a:xfrm>
          <a:off x="0" y="46681"/>
          <a:ext cx="1833041" cy="10998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Beautiful UI</a:t>
          </a:r>
          <a:endParaRPr lang="en-US" sz="2200" kern="1200" dirty="0"/>
        </a:p>
      </dsp:txBody>
      <dsp:txXfrm>
        <a:off x="0" y="46681"/>
        <a:ext cx="1833041" cy="1099824"/>
      </dsp:txXfrm>
    </dsp:sp>
    <dsp:sp modelId="{1AE92AAE-7F53-450B-AEE2-C9332D1EF59F}">
      <dsp:nvSpPr>
        <dsp:cNvPr id="0" name=""/>
        <dsp:cNvSpPr/>
      </dsp:nvSpPr>
      <dsp:spPr>
        <a:xfrm>
          <a:off x="2018656" y="38212"/>
          <a:ext cx="1833041" cy="10998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Connectivity</a:t>
          </a:r>
          <a:endParaRPr lang="en-US" sz="2200" kern="1200" dirty="0"/>
        </a:p>
      </dsp:txBody>
      <dsp:txXfrm>
        <a:off x="2018656" y="38212"/>
        <a:ext cx="1833041" cy="1099824"/>
      </dsp:txXfrm>
    </dsp:sp>
    <dsp:sp modelId="{F9725AF3-0ADE-48C7-903C-485FEAE8A20C}">
      <dsp:nvSpPr>
        <dsp:cNvPr id="0" name=""/>
        <dsp:cNvSpPr/>
      </dsp:nvSpPr>
      <dsp:spPr>
        <a:xfrm>
          <a:off x="4035002" y="38212"/>
          <a:ext cx="1833041" cy="109982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Storage</a:t>
          </a:r>
          <a:endParaRPr lang="en-US" sz="2200" kern="1200" dirty="0"/>
        </a:p>
      </dsp:txBody>
      <dsp:txXfrm>
        <a:off x="4035002" y="38212"/>
        <a:ext cx="1833041" cy="1099824"/>
      </dsp:txXfrm>
    </dsp:sp>
    <dsp:sp modelId="{7065124D-CC24-4899-B602-BF72EC9609F1}">
      <dsp:nvSpPr>
        <dsp:cNvPr id="0" name=""/>
        <dsp:cNvSpPr/>
      </dsp:nvSpPr>
      <dsp:spPr>
        <a:xfrm>
          <a:off x="6051347" y="38212"/>
          <a:ext cx="1833041" cy="10998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Media Support</a:t>
          </a:r>
          <a:endParaRPr lang="en-US" sz="2200" kern="1200" dirty="0"/>
        </a:p>
      </dsp:txBody>
      <dsp:txXfrm>
        <a:off x="6051347" y="38212"/>
        <a:ext cx="1833041" cy="1099824"/>
      </dsp:txXfrm>
    </dsp:sp>
    <dsp:sp modelId="{D57B506C-85EB-479F-BC5C-B57F81572B40}">
      <dsp:nvSpPr>
        <dsp:cNvPr id="0" name=""/>
        <dsp:cNvSpPr/>
      </dsp:nvSpPr>
      <dsp:spPr>
        <a:xfrm>
          <a:off x="2310" y="1321342"/>
          <a:ext cx="1833041" cy="109982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Multi-Touch</a:t>
          </a:r>
          <a:endParaRPr lang="en-US" sz="2200" kern="1200" dirty="0"/>
        </a:p>
      </dsp:txBody>
      <dsp:txXfrm>
        <a:off x="2310" y="1321342"/>
        <a:ext cx="1833041" cy="1099824"/>
      </dsp:txXfrm>
    </dsp:sp>
    <dsp:sp modelId="{05B8B3F4-6941-4093-BE06-1349D5A708BD}">
      <dsp:nvSpPr>
        <dsp:cNvPr id="0" name=""/>
        <dsp:cNvSpPr/>
      </dsp:nvSpPr>
      <dsp:spPr>
        <a:xfrm>
          <a:off x="2018656" y="1321342"/>
          <a:ext cx="1833041" cy="10998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Messaging</a:t>
          </a:r>
          <a:endParaRPr lang="en-US" sz="2200" kern="1200" dirty="0"/>
        </a:p>
      </dsp:txBody>
      <dsp:txXfrm>
        <a:off x="2018656" y="1321342"/>
        <a:ext cx="1833041" cy="1099824"/>
      </dsp:txXfrm>
    </dsp:sp>
    <dsp:sp modelId="{717AA470-20F1-4AD2-B68D-95B30841B663}">
      <dsp:nvSpPr>
        <dsp:cNvPr id="0" name=""/>
        <dsp:cNvSpPr/>
      </dsp:nvSpPr>
      <dsp:spPr>
        <a:xfrm>
          <a:off x="4035002" y="1321342"/>
          <a:ext cx="1833041" cy="10998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Web Browser</a:t>
          </a:r>
          <a:endParaRPr lang="en-US" sz="2200" kern="1200" dirty="0"/>
        </a:p>
      </dsp:txBody>
      <dsp:txXfrm>
        <a:off x="4035002" y="1321342"/>
        <a:ext cx="1833041" cy="1099824"/>
      </dsp:txXfrm>
    </dsp:sp>
    <dsp:sp modelId="{8E524F60-B032-4C3B-A5B8-A022E111F853}">
      <dsp:nvSpPr>
        <dsp:cNvPr id="0" name=""/>
        <dsp:cNvSpPr/>
      </dsp:nvSpPr>
      <dsp:spPr>
        <a:xfrm>
          <a:off x="6051347" y="1321342"/>
          <a:ext cx="1833041" cy="109982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Multi-Tasking</a:t>
          </a:r>
          <a:endParaRPr lang="en-US" sz="2200" kern="1200" dirty="0"/>
        </a:p>
      </dsp:txBody>
      <dsp:txXfrm>
        <a:off x="6051347" y="1321342"/>
        <a:ext cx="1833041" cy="1099824"/>
      </dsp:txXfrm>
    </dsp:sp>
    <dsp:sp modelId="{2B684C8D-3D66-4C47-8D21-04D967A3CC20}">
      <dsp:nvSpPr>
        <dsp:cNvPr id="0" name=""/>
        <dsp:cNvSpPr/>
      </dsp:nvSpPr>
      <dsp:spPr>
        <a:xfrm>
          <a:off x="2310" y="2604471"/>
          <a:ext cx="1833041" cy="10998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Multi- Language</a:t>
          </a:r>
          <a:endParaRPr lang="en-US" sz="2200" kern="1200" dirty="0"/>
        </a:p>
      </dsp:txBody>
      <dsp:txXfrm>
        <a:off x="2310" y="2604471"/>
        <a:ext cx="1833041" cy="1099824"/>
      </dsp:txXfrm>
    </dsp:sp>
    <dsp:sp modelId="{2123AC34-CA4C-4BD3-917B-DABEA945B167}">
      <dsp:nvSpPr>
        <dsp:cNvPr id="0" name=""/>
        <dsp:cNvSpPr/>
      </dsp:nvSpPr>
      <dsp:spPr>
        <a:xfrm>
          <a:off x="2018656" y="2604471"/>
          <a:ext cx="1833041" cy="109982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Resizable Widgets</a:t>
          </a:r>
          <a:endParaRPr lang="en-US" sz="2200" kern="1200" dirty="0"/>
        </a:p>
      </dsp:txBody>
      <dsp:txXfrm>
        <a:off x="2018656" y="2604471"/>
        <a:ext cx="1833041" cy="1099824"/>
      </dsp:txXfrm>
    </dsp:sp>
    <dsp:sp modelId="{13408EF1-2B9A-49E1-9831-CA767C0E1823}">
      <dsp:nvSpPr>
        <dsp:cNvPr id="0" name=""/>
        <dsp:cNvSpPr/>
      </dsp:nvSpPr>
      <dsp:spPr>
        <a:xfrm>
          <a:off x="4035002" y="2604471"/>
          <a:ext cx="1833041" cy="10998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WiFi- Direct</a:t>
          </a:r>
          <a:endParaRPr lang="en-US" sz="2200" kern="1200" dirty="0"/>
        </a:p>
      </dsp:txBody>
      <dsp:txXfrm>
        <a:off x="4035002" y="2604471"/>
        <a:ext cx="1833041" cy="1099824"/>
      </dsp:txXfrm>
    </dsp:sp>
    <dsp:sp modelId="{DEC65CB0-6B56-4244-91B1-C69A92A9A30A}">
      <dsp:nvSpPr>
        <dsp:cNvPr id="0" name=""/>
        <dsp:cNvSpPr/>
      </dsp:nvSpPr>
      <dsp:spPr>
        <a:xfrm>
          <a:off x="6051347" y="2604471"/>
          <a:ext cx="1833041" cy="10998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Android Beam</a:t>
          </a:r>
          <a:endParaRPr lang="en-US" sz="2200" kern="1200" dirty="0"/>
        </a:p>
      </dsp:txBody>
      <dsp:txXfrm>
        <a:off x="6051347" y="2604471"/>
        <a:ext cx="1833041" cy="1099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AF03F-9976-4375-BBB3-AC9F78AC3AAB}">
      <dsp:nvSpPr>
        <dsp:cNvPr id="0" name=""/>
        <dsp:cNvSpPr/>
      </dsp:nvSpPr>
      <dsp:spPr>
        <a:xfrm>
          <a:off x="2298" y="156383"/>
          <a:ext cx="1823836" cy="10943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Android Support Library</a:t>
          </a:r>
          <a:endParaRPr lang="en-US" sz="1800" kern="1200" dirty="0"/>
        </a:p>
      </dsp:txBody>
      <dsp:txXfrm>
        <a:off x="2298" y="156383"/>
        <a:ext cx="1823836" cy="1094301"/>
      </dsp:txXfrm>
    </dsp:sp>
    <dsp:sp modelId="{423860B9-55FD-415E-B036-E57B4171D287}">
      <dsp:nvSpPr>
        <dsp:cNvPr id="0" name=""/>
        <dsp:cNvSpPr/>
      </dsp:nvSpPr>
      <dsp:spPr>
        <a:xfrm>
          <a:off x="2008519" y="156383"/>
          <a:ext cx="1823836" cy="10943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Room Persistence Library</a:t>
          </a:r>
          <a:endParaRPr lang="en-US" sz="1800" kern="1200" dirty="0"/>
        </a:p>
      </dsp:txBody>
      <dsp:txXfrm>
        <a:off x="2008519" y="156383"/>
        <a:ext cx="1823836" cy="1094301"/>
      </dsp:txXfrm>
    </dsp:sp>
    <dsp:sp modelId="{A18DFD74-A35B-4555-8F16-542C6B6F048C}">
      <dsp:nvSpPr>
        <dsp:cNvPr id="0" name=""/>
        <dsp:cNvSpPr/>
      </dsp:nvSpPr>
      <dsp:spPr>
        <a:xfrm>
          <a:off x="4014739" y="156383"/>
          <a:ext cx="1823836" cy="10943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FirebaseUI </a:t>
          </a:r>
        </a:p>
        <a:p>
          <a:pPr lvl="0" algn="ctr" defTabSz="800100">
            <a:lnSpc>
              <a:spcPct val="90000"/>
            </a:lnSpc>
            <a:spcBef>
              <a:spcPct val="0"/>
            </a:spcBef>
            <a:spcAft>
              <a:spcPct val="35000"/>
            </a:spcAft>
          </a:pPr>
          <a:r>
            <a:rPr lang="en-US" sz="1800" kern="1200" dirty="0" smtClean="0"/>
            <a:t>Auth </a:t>
          </a:r>
        </a:p>
        <a:p>
          <a:pPr lvl="0" algn="ctr" defTabSz="800100">
            <a:lnSpc>
              <a:spcPct val="90000"/>
            </a:lnSpc>
            <a:spcBef>
              <a:spcPct val="0"/>
            </a:spcBef>
            <a:spcAft>
              <a:spcPct val="35000"/>
            </a:spcAft>
          </a:pPr>
          <a:r>
            <a:rPr lang="en-US" sz="1800" kern="1200" dirty="0" smtClean="0"/>
            <a:t>Library</a:t>
          </a:r>
          <a:endParaRPr lang="en-US" sz="1800" kern="1200" dirty="0"/>
        </a:p>
      </dsp:txBody>
      <dsp:txXfrm>
        <a:off x="4014739" y="156383"/>
        <a:ext cx="1823836" cy="1094301"/>
      </dsp:txXfrm>
    </dsp:sp>
    <dsp:sp modelId="{FC1C9810-6E3B-446D-BBB4-782F19D7CD08}">
      <dsp:nvSpPr>
        <dsp:cNvPr id="0" name=""/>
        <dsp:cNvSpPr/>
      </dsp:nvSpPr>
      <dsp:spPr>
        <a:xfrm>
          <a:off x="6020959" y="156383"/>
          <a:ext cx="1823836" cy="10943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FirebaseUI</a:t>
          </a:r>
        </a:p>
        <a:p>
          <a:pPr lvl="0" algn="ctr" defTabSz="800100">
            <a:lnSpc>
              <a:spcPct val="90000"/>
            </a:lnSpc>
            <a:spcBef>
              <a:spcPct val="0"/>
            </a:spcBef>
            <a:spcAft>
              <a:spcPct val="35000"/>
            </a:spcAft>
          </a:pPr>
          <a:r>
            <a:rPr lang="en-US" sz="1800" kern="1200" dirty="0" smtClean="0"/>
            <a:t>Database</a:t>
          </a:r>
        </a:p>
        <a:p>
          <a:pPr lvl="0" algn="ctr" defTabSz="800100">
            <a:lnSpc>
              <a:spcPct val="90000"/>
            </a:lnSpc>
            <a:spcBef>
              <a:spcPct val="0"/>
            </a:spcBef>
            <a:spcAft>
              <a:spcPct val="35000"/>
            </a:spcAft>
          </a:pPr>
          <a:r>
            <a:rPr lang="en-US" sz="1800" kern="1200" dirty="0" smtClean="0"/>
            <a:t>Library</a:t>
          </a:r>
          <a:endParaRPr lang="en-US" sz="1800" kern="1200" dirty="0"/>
        </a:p>
      </dsp:txBody>
      <dsp:txXfrm>
        <a:off x="6020959" y="156383"/>
        <a:ext cx="1823836" cy="1094301"/>
      </dsp:txXfrm>
    </dsp:sp>
    <dsp:sp modelId="{D1F21080-46F5-4231-98E2-4D032663E8A3}">
      <dsp:nvSpPr>
        <dsp:cNvPr id="0" name=""/>
        <dsp:cNvSpPr/>
      </dsp:nvSpPr>
      <dsp:spPr>
        <a:xfrm>
          <a:off x="2298" y="1433069"/>
          <a:ext cx="1823836" cy="10943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Material Search Bar</a:t>
          </a:r>
          <a:endParaRPr lang="en-US" sz="1800" kern="1200" dirty="0"/>
        </a:p>
      </dsp:txBody>
      <dsp:txXfrm>
        <a:off x="2298" y="1433069"/>
        <a:ext cx="1823836" cy="1094301"/>
      </dsp:txXfrm>
    </dsp:sp>
    <dsp:sp modelId="{0959EC3A-3D24-4FCC-9464-A16F9559B3BA}">
      <dsp:nvSpPr>
        <dsp:cNvPr id="0" name=""/>
        <dsp:cNvSpPr/>
      </dsp:nvSpPr>
      <dsp:spPr>
        <a:xfrm>
          <a:off x="2008519" y="1433069"/>
          <a:ext cx="1823836" cy="10943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Pin View Library</a:t>
          </a:r>
          <a:endParaRPr lang="en-US" sz="1800" kern="1200" dirty="0"/>
        </a:p>
      </dsp:txBody>
      <dsp:txXfrm>
        <a:off x="2008519" y="1433069"/>
        <a:ext cx="1823836" cy="1094301"/>
      </dsp:txXfrm>
    </dsp:sp>
    <dsp:sp modelId="{C854B227-F224-4A87-B0B4-AF2BF80D1CE9}">
      <dsp:nvSpPr>
        <dsp:cNvPr id="0" name=""/>
        <dsp:cNvSpPr/>
      </dsp:nvSpPr>
      <dsp:spPr>
        <a:xfrm>
          <a:off x="4014739" y="1433069"/>
          <a:ext cx="1823836" cy="10943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Simple Rating Bar</a:t>
          </a:r>
          <a:endParaRPr lang="en-US" sz="1800" kern="1200" dirty="0"/>
        </a:p>
      </dsp:txBody>
      <dsp:txXfrm>
        <a:off x="4014739" y="1433069"/>
        <a:ext cx="1823836" cy="1094301"/>
      </dsp:txXfrm>
    </dsp:sp>
    <dsp:sp modelId="{FC42E1DC-A549-42AA-8A2E-F97CDB4E7F6A}">
      <dsp:nvSpPr>
        <dsp:cNvPr id="0" name=""/>
        <dsp:cNvSpPr/>
      </dsp:nvSpPr>
      <dsp:spPr>
        <a:xfrm>
          <a:off x="6020959" y="1433069"/>
          <a:ext cx="1823836" cy="10943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Smart Tab Layout</a:t>
          </a:r>
          <a:endParaRPr lang="en-US" sz="1800" kern="1200" dirty="0"/>
        </a:p>
      </dsp:txBody>
      <dsp:txXfrm>
        <a:off x="6020959" y="1433069"/>
        <a:ext cx="1823836" cy="1094301"/>
      </dsp:txXfrm>
    </dsp:sp>
    <dsp:sp modelId="{F4AED409-804C-46FB-B2B1-518FFA823B11}">
      <dsp:nvSpPr>
        <dsp:cNvPr id="0" name=""/>
        <dsp:cNvSpPr/>
      </dsp:nvSpPr>
      <dsp:spPr>
        <a:xfrm>
          <a:off x="2298" y="2709754"/>
          <a:ext cx="1823836" cy="10943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Android Ripple Background</a:t>
          </a:r>
          <a:endParaRPr lang="en-US" sz="1800" kern="1200" dirty="0"/>
        </a:p>
      </dsp:txBody>
      <dsp:txXfrm>
        <a:off x="2298" y="2709754"/>
        <a:ext cx="1823836" cy="1094301"/>
      </dsp:txXfrm>
    </dsp:sp>
    <dsp:sp modelId="{44027F6A-F59E-47A9-AFE8-8126FBAEBFA7}">
      <dsp:nvSpPr>
        <dsp:cNvPr id="0" name=""/>
        <dsp:cNvSpPr/>
      </dsp:nvSpPr>
      <dsp:spPr>
        <a:xfrm>
          <a:off x="2008519" y="2709754"/>
          <a:ext cx="1823836" cy="10943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Retrofit</a:t>
          </a:r>
          <a:endParaRPr lang="en-US" sz="1800" kern="1200" dirty="0"/>
        </a:p>
      </dsp:txBody>
      <dsp:txXfrm>
        <a:off x="2008519" y="2709754"/>
        <a:ext cx="1823836" cy="1094301"/>
      </dsp:txXfrm>
    </dsp:sp>
    <dsp:sp modelId="{293AB5C8-2E0F-4A62-AE4F-C515B8123344}">
      <dsp:nvSpPr>
        <dsp:cNvPr id="0" name=""/>
        <dsp:cNvSpPr/>
      </dsp:nvSpPr>
      <dsp:spPr>
        <a:xfrm>
          <a:off x="4014739" y="2709754"/>
          <a:ext cx="1823836" cy="10943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Picasso</a:t>
          </a:r>
          <a:endParaRPr lang="en-US" sz="1800" kern="1200" dirty="0"/>
        </a:p>
      </dsp:txBody>
      <dsp:txXfrm>
        <a:off x="4014739" y="2709754"/>
        <a:ext cx="1823836" cy="1094301"/>
      </dsp:txXfrm>
    </dsp:sp>
    <dsp:sp modelId="{7A098D6E-4DE0-4E19-A129-7FC6BE01341E}">
      <dsp:nvSpPr>
        <dsp:cNvPr id="0" name=""/>
        <dsp:cNvSpPr/>
      </dsp:nvSpPr>
      <dsp:spPr>
        <a:xfrm>
          <a:off x="6020959" y="2709754"/>
          <a:ext cx="1823836" cy="10943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Recycler View Library</a:t>
          </a:r>
          <a:endParaRPr lang="en-US" sz="1800" kern="1200" dirty="0"/>
        </a:p>
      </dsp:txBody>
      <dsp:txXfrm>
        <a:off x="6020959" y="2709754"/>
        <a:ext cx="1823836" cy="10943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509-7750-4A37-8878-1002A14F1F45}" type="datetimeFigureOut">
              <a:rPr lang="en-US" smtClean="0"/>
              <a:t>15/04/2018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F5CCD-2DCE-4C57-97C0-97555685DF11}" type="slidenum">
              <a:rPr lang="en-US" smtClean="0"/>
              <a:t>‹#›</a:t>
            </a:fld>
            <a:endParaRPr lang="en-US" dirty="0"/>
          </a:p>
        </p:txBody>
      </p:sp>
    </p:spTree>
    <p:extLst>
      <p:ext uri="{BB962C8B-B14F-4D97-AF65-F5344CB8AC3E}">
        <p14:creationId xmlns:p14="http://schemas.microsoft.com/office/powerpoint/2010/main" val="157125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F5CCD-2DCE-4C57-97C0-97555685DF11}" type="slidenum">
              <a:rPr lang="en-US" smtClean="0"/>
              <a:t>13</a:t>
            </a:fld>
            <a:endParaRPr lang="en-US" dirty="0"/>
          </a:p>
        </p:txBody>
      </p:sp>
    </p:spTree>
    <p:extLst>
      <p:ext uri="{BB962C8B-B14F-4D97-AF65-F5344CB8AC3E}">
        <p14:creationId xmlns:p14="http://schemas.microsoft.com/office/powerpoint/2010/main" val="203284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F5CCD-2DCE-4C57-97C0-97555685DF11}" type="slidenum">
              <a:rPr lang="en-US" smtClean="0"/>
              <a:t>14</a:t>
            </a:fld>
            <a:endParaRPr lang="en-US" dirty="0"/>
          </a:p>
        </p:txBody>
      </p:sp>
    </p:spTree>
    <p:extLst>
      <p:ext uri="{BB962C8B-B14F-4D97-AF65-F5344CB8AC3E}">
        <p14:creationId xmlns:p14="http://schemas.microsoft.com/office/powerpoint/2010/main" val="820542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F5CCD-2DCE-4C57-97C0-97555685DF11}" type="slidenum">
              <a:rPr lang="en-US" smtClean="0"/>
              <a:t>27</a:t>
            </a:fld>
            <a:endParaRPr lang="en-US" dirty="0"/>
          </a:p>
        </p:txBody>
      </p:sp>
    </p:spTree>
    <p:extLst>
      <p:ext uri="{BB962C8B-B14F-4D97-AF65-F5344CB8AC3E}">
        <p14:creationId xmlns:p14="http://schemas.microsoft.com/office/powerpoint/2010/main" val="41609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F5CCD-2DCE-4C57-97C0-97555685DF11}" type="slidenum">
              <a:rPr lang="en-US" smtClean="0"/>
              <a:t>33</a:t>
            </a:fld>
            <a:endParaRPr lang="en-US" dirty="0"/>
          </a:p>
        </p:txBody>
      </p:sp>
    </p:spTree>
    <p:extLst>
      <p:ext uri="{BB962C8B-B14F-4D97-AF65-F5344CB8AC3E}">
        <p14:creationId xmlns:p14="http://schemas.microsoft.com/office/powerpoint/2010/main" val="93098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9595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81087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424009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113178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48676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4704588"/>
            <a:ext cx="1983232" cy="273844"/>
          </a:xfrm>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15177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30624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652625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10836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420710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smtClean="0"/>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429111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815133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15/04/2018</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362934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384679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49400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07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9285300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00141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6043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0580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3879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15051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40353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50182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15/04/2018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72244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microsoft.com/office/2007/relationships/hdphoto" Target="../media/hdphoto1.wdp"/><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15/04/2018</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63937D59-5EDB-4C39-B697-625748F703B6}" type="datetimeFigureOut">
              <a:rPr lang="en-US" smtClean="0"/>
              <a:t>15/04/2018</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105032401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687" r:id="rId14"/>
  </p:sldLayoutIdLst>
  <p:txStyles>
    <p:titleStyle>
      <a:lvl1pPr algn="l" defTabSz="685800" rtl="0" eaLnBrk="1" latinLnBrk="0" hangingPunct="1">
        <a:lnSpc>
          <a:spcPct val="90000"/>
        </a:lnSpc>
        <a:spcBef>
          <a:spcPct val="0"/>
        </a:spcBef>
        <a:buNone/>
        <a:defRPr sz="405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extBox 3"/>
          <p:cNvSpPr txBox="1"/>
          <p:nvPr/>
        </p:nvSpPr>
        <p:spPr>
          <a:xfrm>
            <a:off x="899592" y="2211710"/>
            <a:ext cx="7344816" cy="769441"/>
          </a:xfrm>
          <a:prstGeom prst="rect">
            <a:avLst/>
          </a:prstGeom>
        </p:spPr>
        <p:txBody>
          <a:bodyPr wrap="square">
            <a:spAutoFit/>
          </a:bodyPr>
          <a:lstStyle/>
          <a:p>
            <a:pPr algn="ctr" fontAlgn="auto">
              <a:spcBef>
                <a:spcPts val="0"/>
              </a:spcBef>
              <a:spcAft>
                <a:spcPts val="0"/>
              </a:spcAft>
              <a:defRPr/>
            </a:pPr>
            <a:r>
              <a:rPr lang="en-US" altLang="ko-KR" sz="2200" dirty="0">
                <a:latin typeface="Times New Roman" panose="02020603050405020304" pitchFamily="18" charset="0"/>
                <a:cs typeface="Times New Roman" panose="02020603050405020304" pitchFamily="18" charset="0"/>
              </a:rPr>
              <a:t>YOU DON’T NEED A SILVER FORK TO </a:t>
            </a:r>
            <a:endParaRPr lang="en-US" altLang="ko-KR" sz="2200" dirty="0" smtClean="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altLang="ko-KR" sz="2200" dirty="0" smtClean="0">
                <a:latin typeface="Times New Roman" panose="02020603050405020304" pitchFamily="18" charset="0"/>
                <a:cs typeface="Times New Roman" panose="02020603050405020304" pitchFamily="18" charset="0"/>
              </a:rPr>
              <a:t>EAT </a:t>
            </a:r>
            <a:r>
              <a:rPr lang="en-US" altLang="ko-KR" sz="2200" dirty="0">
                <a:latin typeface="Times New Roman" panose="02020603050405020304" pitchFamily="18" charset="0"/>
                <a:cs typeface="Times New Roman" panose="02020603050405020304" pitchFamily="18" charset="0"/>
              </a:rPr>
              <a:t>GOOD </a:t>
            </a:r>
            <a:r>
              <a:rPr lang="en-US" altLang="ko-KR" sz="2200" dirty="0" smtClean="0">
                <a:latin typeface="Times New Roman" panose="02020603050405020304" pitchFamily="18" charset="0"/>
                <a:cs typeface="Times New Roman" panose="02020603050405020304" pitchFamily="18" charset="0"/>
              </a:rPr>
              <a:t>FOOD</a:t>
            </a:r>
            <a:endParaRPr kumimoji="0" lang="en-US" altLang="ko-KR" sz="2200" dirty="0">
              <a:latin typeface="Times New Roman" panose="02020603050405020304" pitchFamily="18" charset="0"/>
              <a:cs typeface="Times New Roman" panose="02020603050405020304" pitchFamily="18" charset="0"/>
            </a:endParaRPr>
          </a:p>
        </p:txBody>
      </p:sp>
      <p:sp>
        <p:nvSpPr>
          <p:cNvPr id="5" name="TextBox 1"/>
          <p:cNvSpPr txBox="1">
            <a:spLocks noChangeArrowheads="1"/>
          </p:cNvSpPr>
          <p:nvPr/>
        </p:nvSpPr>
        <p:spPr bwMode="auto">
          <a:xfrm>
            <a:off x="2141984" y="1131590"/>
            <a:ext cx="4860032" cy="584775"/>
          </a:xfrm>
          <a:prstGeom prst="rect">
            <a:avLst/>
          </a:prstGeom>
          <a:noFill/>
          <a:ln w="9525">
            <a:noFill/>
            <a:miter lim="800000"/>
            <a:headEnd/>
            <a:tailEnd/>
          </a:ln>
        </p:spPr>
        <p:txBody>
          <a:bodyPr wrap="square">
            <a:spAutoFit/>
          </a:bodyPr>
          <a:lstStyle/>
          <a:p>
            <a:pPr lvl="1" algn="ctr"/>
            <a:r>
              <a:rPr lang="en-US" altLang="ko-KR" sz="3200" b="1" dirty="0">
                <a:latin typeface="Times New Roman" panose="02020603050405020304" pitchFamily="18" charset="0"/>
                <a:ea typeface="맑은 고딕" pitchFamily="50" charset="-127"/>
                <a:cs typeface="Times New Roman" panose="02020603050405020304" pitchFamily="18" charset="0"/>
              </a:rPr>
              <a:t>WAKE N BAKE</a:t>
            </a:r>
          </a:p>
        </p:txBody>
      </p:sp>
      <p:sp>
        <p:nvSpPr>
          <p:cNvPr id="6" name="TextBox 5"/>
          <p:cNvSpPr txBox="1"/>
          <p:nvPr/>
        </p:nvSpPr>
        <p:spPr>
          <a:xfrm>
            <a:off x="592346" y="3443928"/>
            <a:ext cx="3763630" cy="1261884"/>
          </a:xfrm>
          <a:prstGeom prst="rect">
            <a:avLst/>
          </a:prstGeom>
          <a:noFill/>
        </p:spPr>
        <p:txBody>
          <a:bodyPr wrap="square" rtlCol="0">
            <a:spAutoFit/>
          </a:bodyPr>
          <a:lstStyle/>
          <a:p>
            <a:r>
              <a:rPr lang="en-US" sz="1900" u="sng" dirty="0" smtClean="0">
                <a:latin typeface="Times New Roman" panose="02020603050405020304" pitchFamily="18" charset="0"/>
                <a:cs typeface="Times New Roman" panose="02020603050405020304" pitchFamily="18" charset="0"/>
              </a:rPr>
              <a:t>By</a:t>
            </a:r>
            <a:r>
              <a:rPr lang="en-US" sz="1900" dirty="0" smtClean="0">
                <a:latin typeface="Times New Roman" panose="02020603050405020304" pitchFamily="18" charset="0"/>
                <a:cs typeface="Times New Roman" panose="02020603050405020304" pitchFamily="18" charset="0"/>
              </a:rPr>
              <a:t>:-</a:t>
            </a:r>
          </a:p>
          <a:p>
            <a:r>
              <a:rPr lang="en-US" sz="1900" dirty="0" smtClean="0">
                <a:latin typeface="Times New Roman" panose="02020603050405020304" pitchFamily="18" charset="0"/>
                <a:cs typeface="Times New Roman" panose="02020603050405020304" pitchFamily="18" charset="0"/>
              </a:rPr>
              <a:t>Bhuta Nachiket Mehul (1598004)</a:t>
            </a:r>
          </a:p>
          <a:p>
            <a:r>
              <a:rPr lang="en-US" sz="1900" dirty="0" smtClean="0">
                <a:latin typeface="Times New Roman" panose="02020603050405020304" pitchFamily="18" charset="0"/>
                <a:cs typeface="Times New Roman" panose="02020603050405020304" pitchFamily="18" charset="0"/>
              </a:rPr>
              <a:t>Chandura Dishant Tushar (1598005)</a:t>
            </a:r>
          </a:p>
          <a:p>
            <a:r>
              <a:rPr lang="en-US" sz="1900" dirty="0" smtClean="0">
                <a:latin typeface="Times New Roman" panose="02020603050405020304" pitchFamily="18" charset="0"/>
                <a:cs typeface="Times New Roman" panose="02020603050405020304" pitchFamily="18" charset="0"/>
              </a:rPr>
              <a:t>Desai Dhairya Rahul (1598006)</a:t>
            </a:r>
            <a:endParaRPr lang="en-US" sz="19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32040" y="3531650"/>
            <a:ext cx="3600400" cy="1261884"/>
          </a:xfrm>
          <a:prstGeom prst="rect">
            <a:avLst/>
          </a:prstGeom>
          <a:noFill/>
        </p:spPr>
        <p:txBody>
          <a:bodyPr wrap="square" rtlCol="0">
            <a:spAutoFit/>
          </a:bodyPr>
          <a:lstStyle/>
          <a:p>
            <a:r>
              <a:rPr lang="en-US" sz="1900" u="sng" dirty="0" smtClean="0">
                <a:latin typeface="Times New Roman" panose="02020603050405020304" pitchFamily="18" charset="0"/>
                <a:cs typeface="Times New Roman" panose="02020603050405020304" pitchFamily="18" charset="0"/>
              </a:rPr>
              <a:t>Guided By</a:t>
            </a:r>
            <a:r>
              <a:rPr lang="en-US" sz="1900" dirty="0" smtClean="0">
                <a:latin typeface="Times New Roman" panose="02020603050405020304" pitchFamily="18" charset="0"/>
                <a:cs typeface="Times New Roman" panose="02020603050405020304" pitchFamily="18" charset="0"/>
              </a:rPr>
              <a:t>:- </a:t>
            </a:r>
          </a:p>
          <a:p>
            <a:r>
              <a:rPr lang="en-US" sz="1900" dirty="0" smtClean="0">
                <a:latin typeface="Times New Roman" panose="02020603050405020304" pitchFamily="18" charset="0"/>
                <a:cs typeface="Times New Roman" panose="02020603050405020304" pitchFamily="18" charset="0"/>
              </a:rPr>
              <a:t>Mr. Manish R. Solanki</a:t>
            </a:r>
          </a:p>
          <a:p>
            <a:endParaRPr lang="en-US" sz="1900" dirty="0">
              <a:latin typeface="Times New Roman" panose="02020603050405020304" pitchFamily="18" charset="0"/>
              <a:cs typeface="Times New Roman" panose="02020603050405020304" pitchFamily="18" charset="0"/>
            </a:endParaRPr>
          </a:p>
          <a:p>
            <a:r>
              <a:rPr lang="en-US" sz="1900" u="sng" dirty="0" smtClean="0">
                <a:latin typeface="Times New Roman" panose="02020603050405020304" pitchFamily="18" charset="0"/>
                <a:cs typeface="Times New Roman" panose="02020603050405020304" pitchFamily="18" charset="0"/>
              </a:rPr>
              <a:t>Technician</a:t>
            </a:r>
            <a:r>
              <a:rPr lang="en-US" sz="1900" dirty="0" smtClean="0">
                <a:latin typeface="Times New Roman" panose="02020603050405020304" pitchFamily="18" charset="0"/>
                <a:cs typeface="Times New Roman" panose="02020603050405020304" pitchFamily="18" charset="0"/>
              </a:rPr>
              <a:t>:- Mrs. Reshma Parab</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8576-1858-428A-BFC1-9CC851BD84BA}"/>
              </a:ext>
            </a:extLst>
          </p:cNvPr>
          <p:cNvSpPr>
            <a:spLocks noGrp="1"/>
          </p:cNvSpPr>
          <p:nvPr>
            <p:ph type="title"/>
          </p:nvPr>
        </p:nvSpPr>
        <p:spPr>
          <a:xfrm>
            <a:off x="0" y="195486"/>
            <a:ext cx="9144000" cy="627534"/>
          </a:xfrm>
        </p:spPr>
        <p:txBody>
          <a:bodyPr>
            <a:normAutofit/>
          </a:bodyPr>
          <a:lstStyle/>
          <a:p>
            <a:pPr algn="ctr"/>
            <a:r>
              <a:rPr lang="en-IN" sz="2800" dirty="0">
                <a:solidFill>
                  <a:schemeClr val="tx1"/>
                </a:solidFill>
              </a:rPr>
              <a:t> </a:t>
            </a:r>
            <a:r>
              <a:rPr lang="en-IN" sz="2800" dirty="0">
                <a:solidFill>
                  <a:schemeClr val="tx1"/>
                </a:solidFill>
                <a:latin typeface="Times New Roman" panose="02020603050405020304" pitchFamily="18" charset="0"/>
                <a:cs typeface="Times New Roman" panose="02020603050405020304" pitchFamily="18" charset="0"/>
              </a:rPr>
              <a:t>EXISTING </a:t>
            </a:r>
            <a:r>
              <a:rPr lang="en-IN" sz="2800" dirty="0" smtClean="0">
                <a:solidFill>
                  <a:schemeClr val="tx1"/>
                </a:solidFill>
                <a:latin typeface="Times New Roman" panose="02020603050405020304" pitchFamily="18" charset="0"/>
                <a:cs typeface="Times New Roman" panose="02020603050405020304" pitchFamily="18" charset="0"/>
              </a:rPr>
              <a:t>SOLUTIONS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3D83609-C90A-4996-98BF-06D6C51CEB36}"/>
              </a:ext>
            </a:extLst>
          </p:cNvPr>
          <p:cNvSpPr>
            <a:spLocks noGrp="1"/>
          </p:cNvSpPr>
          <p:nvPr>
            <p:ph idx="10"/>
          </p:nvPr>
        </p:nvSpPr>
        <p:spPr>
          <a:xfrm>
            <a:off x="719572" y="1203598"/>
            <a:ext cx="7668852" cy="3672408"/>
          </a:xfrm>
        </p:spPr>
        <p:txBody>
          <a:bodyPr>
            <a:noAutofit/>
          </a:bodyPr>
          <a:lstStyle/>
          <a:p>
            <a:pPr marL="342900" indent="-342900" algn="just">
              <a:buFont typeface="Arial" panose="020B0604020202020204" pitchFamily="34" charset="0"/>
              <a:buChar char="•"/>
            </a:pPr>
            <a:r>
              <a:rPr lang="en-IN" sz="2100" dirty="0" smtClean="0">
                <a:solidFill>
                  <a:schemeClr val="tx1"/>
                </a:solidFill>
                <a:latin typeface="Times New Roman" panose="02020603050405020304" pitchFamily="18" charset="0"/>
                <a:cs typeface="Times New Roman" panose="02020603050405020304" pitchFamily="18" charset="0"/>
              </a:rPr>
              <a:t>Zomato</a:t>
            </a:r>
          </a:p>
          <a:p>
            <a:pPr marL="342900" indent="-342900" algn="just">
              <a:buFont typeface="Arial" panose="020B0604020202020204" pitchFamily="34" charset="0"/>
              <a:buChar char="•"/>
            </a:pPr>
            <a:r>
              <a:rPr lang="en-IN" sz="2100" dirty="0" smtClean="0">
                <a:solidFill>
                  <a:schemeClr val="tx1"/>
                </a:solidFill>
                <a:latin typeface="Times New Roman" panose="02020603050405020304" pitchFamily="18" charset="0"/>
                <a:cs typeface="Times New Roman" panose="02020603050405020304" pitchFamily="18" charset="0"/>
              </a:rPr>
              <a:t>Swiggy</a:t>
            </a:r>
          </a:p>
          <a:p>
            <a:pPr marL="342900" indent="-342900" algn="just">
              <a:buFont typeface="Arial" panose="020B0604020202020204" pitchFamily="34" charset="0"/>
              <a:buChar char="•"/>
            </a:pPr>
            <a:r>
              <a:rPr lang="en-IN" sz="2100" dirty="0" smtClean="0">
                <a:solidFill>
                  <a:schemeClr val="tx1"/>
                </a:solidFill>
                <a:latin typeface="Times New Roman" panose="02020603050405020304" pitchFamily="18" charset="0"/>
                <a:cs typeface="Times New Roman" panose="02020603050405020304" pitchFamily="18" charset="0"/>
              </a:rPr>
              <a:t>Food Panda</a:t>
            </a:r>
          </a:p>
          <a:p>
            <a:pPr marL="342900" indent="-342900" algn="just">
              <a:buFont typeface="Arial" panose="020B0604020202020204" pitchFamily="34" charset="0"/>
              <a:buChar char="•"/>
            </a:pPr>
            <a:r>
              <a:rPr lang="en-IN" sz="2100" dirty="0" smtClean="0">
                <a:solidFill>
                  <a:schemeClr val="tx1"/>
                </a:solidFill>
                <a:latin typeface="Times New Roman" panose="02020603050405020304" pitchFamily="18" charset="0"/>
                <a:cs typeface="Times New Roman" panose="02020603050405020304" pitchFamily="18" charset="0"/>
              </a:rPr>
              <a:t>Box8</a:t>
            </a:r>
            <a:endParaRPr lang="en-IN" sz="21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1203598"/>
            <a:ext cx="1347384" cy="134738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9762" y="1131590"/>
            <a:ext cx="2128662" cy="141939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6551" y="3260011"/>
            <a:ext cx="2202218" cy="11395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40" y="2944405"/>
            <a:ext cx="1455119" cy="1455119"/>
          </a:xfrm>
          <a:prstGeom prst="rect">
            <a:avLst/>
          </a:prstGeom>
        </p:spPr>
      </p:pic>
    </p:spTree>
    <p:extLst>
      <p:ext uri="{BB962C8B-B14F-4D97-AF65-F5344CB8AC3E}">
        <p14:creationId xmlns:p14="http://schemas.microsoft.com/office/powerpoint/2010/main" val="776249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7EC9-ED79-405D-8A38-5DC1305C0D7F}"/>
              </a:ext>
            </a:extLst>
          </p:cNvPr>
          <p:cNvSpPr>
            <a:spLocks noGrp="1"/>
          </p:cNvSpPr>
          <p:nvPr>
            <p:ph type="title"/>
          </p:nvPr>
        </p:nvSpPr>
        <p:spPr>
          <a:xfrm>
            <a:off x="0" y="2211710"/>
            <a:ext cx="9144000" cy="636506"/>
          </a:xfrm>
        </p:spPr>
        <p:txBody>
          <a:bodyPr>
            <a:normAutofit/>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Modules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12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AF40A-FBE3-4A76-9B76-BD4787D29C0A}"/>
              </a:ext>
            </a:extLst>
          </p:cNvPr>
          <p:cNvSpPr>
            <a:spLocks noGrp="1"/>
          </p:cNvSpPr>
          <p:nvPr>
            <p:ph idx="1"/>
          </p:nvPr>
        </p:nvSpPr>
        <p:spPr>
          <a:xfrm>
            <a:off x="323528" y="339502"/>
            <a:ext cx="8496944" cy="460648"/>
          </a:xfrm>
        </p:spPr>
        <p:txBody>
          <a:bodyPr>
            <a:noAutofit/>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1. NIGHT </a:t>
            </a:r>
            <a:r>
              <a:rPr lang="en-IN" sz="2800" dirty="0">
                <a:solidFill>
                  <a:schemeClr val="tx1"/>
                </a:solidFill>
                <a:latin typeface="Times New Roman" panose="02020603050405020304" pitchFamily="18" charset="0"/>
                <a:cs typeface="Times New Roman" panose="02020603050405020304" pitchFamily="18" charset="0"/>
              </a:rPr>
              <a:t>FOOD</a:t>
            </a:r>
          </a:p>
        </p:txBody>
      </p:sp>
      <p:sp>
        <p:nvSpPr>
          <p:cNvPr id="4" name="Content Placeholder 3">
            <a:extLst>
              <a:ext uri="{FF2B5EF4-FFF2-40B4-BE49-F238E27FC236}">
                <a16:creationId xmlns:a16="http://schemas.microsoft.com/office/drawing/2014/main" id="{9F034DDE-CDAF-45E3-A11F-50D0901CCA1C}"/>
              </a:ext>
            </a:extLst>
          </p:cNvPr>
          <p:cNvSpPr>
            <a:spLocks noGrp="1"/>
          </p:cNvSpPr>
          <p:nvPr>
            <p:ph idx="10"/>
          </p:nvPr>
        </p:nvSpPr>
        <p:spPr>
          <a:xfrm>
            <a:off x="467544" y="1347614"/>
            <a:ext cx="7884876" cy="3528392"/>
          </a:xfrm>
        </p:spPr>
        <p:txBody>
          <a:bodyPr>
            <a:normAutofit/>
          </a:bodyPr>
          <a:lstStyle/>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Collaborating </a:t>
            </a:r>
            <a:r>
              <a:rPr lang="en-IN" sz="2400" dirty="0">
                <a:solidFill>
                  <a:schemeClr val="tx1"/>
                </a:solidFill>
                <a:latin typeface="Times New Roman" panose="02020603050405020304" pitchFamily="18" charset="0"/>
                <a:cs typeface="Times New Roman" panose="02020603050405020304" pitchFamily="18" charset="0"/>
              </a:rPr>
              <a:t>all the local food joints &amp;</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vendors which are open up till 6am in the </a:t>
            </a:r>
            <a:r>
              <a:rPr lang="en-IN" sz="2400" dirty="0" smtClean="0">
                <a:solidFill>
                  <a:schemeClr val="tx1"/>
                </a:solidFill>
                <a:latin typeface="Times New Roman" panose="02020603050405020304" pitchFamily="18" charset="0"/>
                <a:cs typeface="Times New Roman" panose="02020603050405020304" pitchFamily="18" charset="0"/>
              </a:rPr>
              <a:t>morning.</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L</a:t>
            </a:r>
            <a:r>
              <a:rPr lang="en-IN" sz="2400" dirty="0" smtClean="0">
                <a:solidFill>
                  <a:schemeClr val="tx1"/>
                </a:solidFill>
                <a:latin typeface="Times New Roman" panose="02020603050405020304" pitchFamily="18" charset="0"/>
                <a:cs typeface="Times New Roman" panose="02020603050405020304" pitchFamily="18" charset="0"/>
              </a:rPr>
              <a:t>ocation </a:t>
            </a:r>
            <a:r>
              <a:rPr lang="en-IN" sz="2400" dirty="0">
                <a:solidFill>
                  <a:schemeClr val="tx1"/>
                </a:solidFill>
                <a:latin typeface="Times New Roman" panose="02020603050405020304" pitchFamily="18" charset="0"/>
                <a:cs typeface="Times New Roman" panose="02020603050405020304" pitchFamily="18" charset="0"/>
              </a:rPr>
              <a:t>of each food joints </a:t>
            </a:r>
            <a:r>
              <a:rPr lang="en-IN" sz="2400" dirty="0" smtClean="0">
                <a:solidFill>
                  <a:schemeClr val="tx1"/>
                </a:solidFill>
                <a:latin typeface="Times New Roman" panose="02020603050405020304" pitchFamily="18" charset="0"/>
                <a:cs typeface="Times New Roman" panose="02020603050405020304" pitchFamily="18" charset="0"/>
              </a:rPr>
              <a:t>&amp; vendor.</a:t>
            </a:r>
          </a:p>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Details </a:t>
            </a:r>
            <a:r>
              <a:rPr lang="en-IN" sz="2400" dirty="0">
                <a:solidFill>
                  <a:schemeClr val="tx1"/>
                </a:solidFill>
                <a:latin typeface="Times New Roman" panose="02020603050405020304" pitchFamily="18" charset="0"/>
                <a:cs typeface="Times New Roman" panose="02020603050405020304" pitchFamily="18" charset="0"/>
              </a:rPr>
              <a:t>of the vendor </a:t>
            </a:r>
            <a:r>
              <a:rPr lang="en-IN" sz="2400" dirty="0" smtClean="0">
                <a:solidFill>
                  <a:schemeClr val="tx1"/>
                </a:solidFill>
                <a:latin typeface="Times New Roman" panose="02020603050405020304" pitchFamily="18" charset="0"/>
                <a:cs typeface="Times New Roman" panose="02020603050405020304" pitchFamily="18" charset="0"/>
              </a:rPr>
              <a:t>&amp; </a:t>
            </a:r>
            <a:r>
              <a:rPr lang="en-IN" sz="2400" dirty="0">
                <a:solidFill>
                  <a:schemeClr val="tx1"/>
                </a:solidFill>
                <a:latin typeface="Times New Roman" panose="02020603050405020304" pitchFamily="18" charset="0"/>
                <a:cs typeface="Times New Roman" panose="02020603050405020304" pitchFamily="18" charset="0"/>
              </a:rPr>
              <a:t>food </a:t>
            </a:r>
            <a:r>
              <a:rPr lang="en-IN" sz="2400" dirty="0" smtClean="0">
                <a:solidFill>
                  <a:schemeClr val="tx1"/>
                </a:solidFill>
                <a:latin typeface="Times New Roman" panose="02020603050405020304" pitchFamily="18" charset="0"/>
                <a:cs typeface="Times New Roman" panose="02020603050405020304" pitchFamily="18" charset="0"/>
              </a:rPr>
              <a:t>joints.</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Timings </a:t>
            </a:r>
            <a:r>
              <a:rPr lang="en-IN" sz="2400" dirty="0">
                <a:solidFill>
                  <a:schemeClr val="tx1"/>
                </a:solidFill>
                <a:latin typeface="Times New Roman" panose="02020603050405020304" pitchFamily="18" charset="0"/>
                <a:cs typeface="Times New Roman" panose="02020603050405020304" pitchFamily="18" charset="0"/>
              </a:rPr>
              <a:t>of each &amp;</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every </a:t>
            </a:r>
            <a:r>
              <a:rPr lang="en-IN" sz="2400" dirty="0" smtClean="0">
                <a:solidFill>
                  <a:schemeClr val="tx1"/>
                </a:solidFill>
                <a:latin typeface="Times New Roman" panose="02020603050405020304" pitchFamily="18" charset="0"/>
                <a:cs typeface="Times New Roman" panose="02020603050405020304" pitchFamily="18" charset="0"/>
              </a:rPr>
              <a:t>vendor/food </a:t>
            </a:r>
            <a:r>
              <a:rPr lang="en-IN" sz="2400" dirty="0">
                <a:solidFill>
                  <a:schemeClr val="tx1"/>
                </a:solidFill>
                <a:latin typeface="Times New Roman" panose="02020603050405020304" pitchFamily="18" charset="0"/>
                <a:cs typeface="Times New Roman" panose="02020603050405020304" pitchFamily="18" charset="0"/>
              </a:rPr>
              <a:t>joints and bookmark them according to your </a:t>
            </a:r>
            <a:r>
              <a:rPr lang="en-IN" sz="2400" dirty="0" smtClean="0">
                <a:solidFill>
                  <a:schemeClr val="tx1"/>
                </a:solidFill>
                <a:latin typeface="Times New Roman" panose="02020603050405020304" pitchFamily="18" charset="0"/>
                <a:cs typeface="Times New Roman" panose="02020603050405020304" pitchFamily="18" charset="0"/>
              </a:rPr>
              <a:t>wish.</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952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80584-F405-40E4-9F41-23606021634A}"/>
              </a:ext>
            </a:extLst>
          </p:cNvPr>
          <p:cNvSpPr>
            <a:spLocks noGrp="1"/>
          </p:cNvSpPr>
          <p:nvPr>
            <p:ph idx="1"/>
          </p:nvPr>
        </p:nvSpPr>
        <p:spPr>
          <a:xfrm>
            <a:off x="323528" y="339502"/>
            <a:ext cx="8496944" cy="460648"/>
          </a:xfrm>
        </p:spPr>
        <p:txBody>
          <a:bodyPr>
            <a:noAutofit/>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2. GOOGLE PLACES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94CA95F-CFA2-4DAD-8B91-E8E57FC331DE}"/>
              </a:ext>
            </a:extLst>
          </p:cNvPr>
          <p:cNvSpPr>
            <a:spLocks noGrp="1"/>
          </p:cNvSpPr>
          <p:nvPr>
            <p:ph idx="10"/>
          </p:nvPr>
        </p:nvSpPr>
        <p:spPr>
          <a:xfrm>
            <a:off x="395536" y="1707654"/>
            <a:ext cx="8352928" cy="2088232"/>
          </a:xfrm>
        </p:spPr>
        <p:txBody>
          <a:bodyPr>
            <a:normAutofit/>
          </a:bodyPr>
          <a:lstStyle/>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Browse </a:t>
            </a:r>
            <a:r>
              <a:rPr lang="en-IN" sz="2400" dirty="0">
                <a:solidFill>
                  <a:schemeClr val="tx1"/>
                </a:solidFill>
                <a:latin typeface="Times New Roman" panose="02020603050405020304" pitchFamily="18" charset="0"/>
                <a:cs typeface="Times New Roman" panose="02020603050405020304" pitchFamily="18" charset="0"/>
              </a:rPr>
              <a:t>through different food joints and restaurants during the day </a:t>
            </a:r>
            <a:r>
              <a:rPr lang="en-IN" sz="2400" dirty="0" smtClean="0">
                <a:solidFill>
                  <a:schemeClr val="tx1"/>
                </a:solidFill>
                <a:latin typeface="Times New Roman" panose="02020603050405020304" pitchFamily="18" charset="0"/>
                <a:cs typeface="Times New Roman" panose="02020603050405020304" pitchFamily="18" charset="0"/>
              </a:rPr>
              <a:t>time.</a:t>
            </a:r>
          </a:p>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Get </a:t>
            </a:r>
            <a:r>
              <a:rPr lang="en-IN" sz="2400" dirty="0">
                <a:solidFill>
                  <a:schemeClr val="tx1"/>
                </a:solidFill>
                <a:latin typeface="Times New Roman" panose="02020603050405020304" pitchFamily="18" charset="0"/>
                <a:cs typeface="Times New Roman" panose="02020603050405020304" pitchFamily="18" charset="0"/>
              </a:rPr>
              <a:t>the </a:t>
            </a:r>
            <a:r>
              <a:rPr lang="en-IN" sz="2400" dirty="0" smtClean="0">
                <a:solidFill>
                  <a:schemeClr val="tx1"/>
                </a:solidFill>
                <a:latin typeface="Times New Roman" panose="02020603050405020304" pitchFamily="18" charset="0"/>
                <a:cs typeface="Times New Roman" panose="02020603050405020304" pitchFamily="18" charset="0"/>
              </a:rPr>
              <a:t>places </a:t>
            </a:r>
            <a:r>
              <a:rPr lang="en-IN" sz="2400" dirty="0">
                <a:solidFill>
                  <a:schemeClr val="tx1"/>
                </a:solidFill>
                <a:latin typeface="Times New Roman" panose="02020603050405020304" pitchFamily="18" charset="0"/>
                <a:cs typeface="Times New Roman" panose="02020603050405020304" pitchFamily="18" charset="0"/>
              </a:rPr>
              <a:t>which are registered in Google Places</a:t>
            </a:r>
            <a:r>
              <a:rPr lang="en-IN" sz="2400" dirty="0" smtClean="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E</a:t>
            </a:r>
            <a:r>
              <a:rPr lang="en-IN" sz="2400" dirty="0" smtClean="0">
                <a:solidFill>
                  <a:schemeClr val="tx1"/>
                </a:solidFill>
                <a:latin typeface="Times New Roman" panose="02020603050405020304" pitchFamily="18" charset="0"/>
                <a:cs typeface="Times New Roman" panose="02020603050405020304" pitchFamily="18" charset="0"/>
              </a:rPr>
              <a:t>radicate </a:t>
            </a:r>
            <a:r>
              <a:rPr lang="en-IN" sz="2400" dirty="0">
                <a:solidFill>
                  <a:schemeClr val="tx1"/>
                </a:solidFill>
                <a:latin typeface="Times New Roman" panose="02020603050405020304" pitchFamily="18" charset="0"/>
                <a:cs typeface="Times New Roman" panose="02020603050405020304" pitchFamily="18" charset="0"/>
              </a:rPr>
              <a:t>users using different applications to search food places in the day time.</a:t>
            </a:r>
          </a:p>
        </p:txBody>
      </p:sp>
    </p:spTree>
    <p:extLst>
      <p:ext uri="{BB962C8B-B14F-4D97-AF65-F5344CB8AC3E}">
        <p14:creationId xmlns:p14="http://schemas.microsoft.com/office/powerpoint/2010/main" val="1689328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80584-F405-40E4-9F41-23606021634A}"/>
              </a:ext>
            </a:extLst>
          </p:cNvPr>
          <p:cNvSpPr>
            <a:spLocks noGrp="1"/>
          </p:cNvSpPr>
          <p:nvPr>
            <p:ph idx="1"/>
          </p:nvPr>
        </p:nvSpPr>
        <p:spPr>
          <a:xfrm>
            <a:off x="323528" y="339502"/>
            <a:ext cx="8496944" cy="460648"/>
          </a:xfrm>
        </p:spPr>
        <p:txBody>
          <a:bodyPr>
            <a:noAutofit/>
          </a:bodyPr>
          <a:lstStyle/>
          <a:p>
            <a:pPr algn="ctr"/>
            <a:r>
              <a:rPr lang="en-IN" sz="2800" dirty="0">
                <a:solidFill>
                  <a:schemeClr val="tx1"/>
                </a:solidFill>
                <a:latin typeface="Times New Roman" panose="02020603050405020304" pitchFamily="18" charset="0"/>
                <a:cs typeface="Times New Roman" panose="02020603050405020304" pitchFamily="18" charset="0"/>
              </a:rPr>
              <a:t>3</a:t>
            </a:r>
            <a:r>
              <a:rPr lang="en-IN" sz="2800" dirty="0" smtClean="0">
                <a:solidFill>
                  <a:schemeClr val="tx1"/>
                </a:solidFill>
                <a:latin typeface="Times New Roman" panose="02020603050405020304" pitchFamily="18" charset="0"/>
                <a:cs typeface="Times New Roman" panose="02020603050405020304" pitchFamily="18" charset="0"/>
              </a:rPr>
              <a:t>. TIFFIN VENDORS </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94CA95F-CFA2-4DAD-8B91-E8E57FC331DE}"/>
              </a:ext>
            </a:extLst>
          </p:cNvPr>
          <p:cNvSpPr>
            <a:spLocks noGrp="1"/>
          </p:cNvSpPr>
          <p:nvPr>
            <p:ph idx="10"/>
          </p:nvPr>
        </p:nvSpPr>
        <p:spPr>
          <a:xfrm>
            <a:off x="395536" y="1707654"/>
            <a:ext cx="8352928" cy="3168352"/>
          </a:xfrm>
        </p:spPr>
        <p:txBody>
          <a:bodyPr>
            <a:normAutofit/>
          </a:bodyPr>
          <a:lstStyle/>
          <a:p>
            <a:pPr marL="285750" indent="-28575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a:t>
            </a:r>
            <a:r>
              <a:rPr lang="en-US" sz="2400" dirty="0" smtClean="0">
                <a:solidFill>
                  <a:schemeClr val="tx1"/>
                </a:solidFill>
                <a:latin typeface="Times New Roman" panose="02020603050405020304" pitchFamily="18" charset="0"/>
                <a:cs typeface="Times New Roman" panose="02020603050405020304" pitchFamily="18" charset="0"/>
              </a:rPr>
              <a:t>ollaborates </a:t>
            </a:r>
            <a:r>
              <a:rPr lang="en-US" sz="2400" dirty="0">
                <a:solidFill>
                  <a:schemeClr val="tx1"/>
                </a:solidFill>
                <a:latin typeface="Times New Roman" panose="02020603050405020304" pitchFamily="18" charset="0"/>
                <a:cs typeface="Times New Roman" panose="02020603050405020304" pitchFamily="18" charset="0"/>
              </a:rPr>
              <a:t>all the home food vendors.</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Home </a:t>
            </a:r>
            <a:r>
              <a:rPr lang="en-US" sz="2400" dirty="0">
                <a:solidFill>
                  <a:schemeClr val="tx1"/>
                </a:solidFill>
                <a:latin typeface="Times New Roman" panose="02020603050405020304" pitchFamily="18" charset="0"/>
                <a:cs typeface="Times New Roman" panose="02020603050405020304" pitchFamily="18" charset="0"/>
              </a:rPr>
              <a:t>made foods are </a:t>
            </a:r>
            <a:r>
              <a:rPr lang="en-US" sz="2400" dirty="0" smtClean="0">
                <a:solidFill>
                  <a:schemeClr val="tx1"/>
                </a:solidFill>
                <a:latin typeface="Times New Roman" panose="02020603050405020304" pitchFamily="18" charset="0"/>
                <a:cs typeface="Times New Roman" panose="02020603050405020304" pitchFamily="18" charset="0"/>
              </a:rPr>
              <a:t>provided.</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Students living in hostels, PG or those living alone who are all tired of eating fast foods or junk food and cannot cook food on their own, can use this module.</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113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C39CA-05A5-470F-B67C-21C3C3650F78}"/>
              </a:ext>
            </a:extLst>
          </p:cNvPr>
          <p:cNvSpPr>
            <a:spLocks noGrp="1"/>
          </p:cNvSpPr>
          <p:nvPr>
            <p:ph type="title"/>
          </p:nvPr>
        </p:nvSpPr>
        <p:spPr>
          <a:xfrm>
            <a:off x="24754" y="195486"/>
            <a:ext cx="9144000" cy="699542"/>
          </a:xfrm>
        </p:spPr>
        <p:txBody>
          <a:bodyPr>
            <a:normAutofit/>
          </a:bodyPr>
          <a:lstStyle/>
          <a:p>
            <a:pPr algn="ctr"/>
            <a:r>
              <a:rPr lang="en-IN" sz="2800" dirty="0">
                <a:solidFill>
                  <a:schemeClr val="tx1"/>
                </a:solidFill>
                <a:latin typeface="Times New Roman" panose="02020603050405020304" pitchFamily="18" charset="0"/>
                <a:cs typeface="Times New Roman" panose="02020603050405020304" pitchFamily="18" charset="0"/>
              </a:rPr>
              <a:t> PROBLEMS </a:t>
            </a:r>
            <a:r>
              <a:rPr lang="en-IN" sz="2800" dirty="0" err="1" smtClean="0">
                <a:solidFill>
                  <a:schemeClr val="tx1"/>
                </a:solidFill>
                <a:latin typeface="Times New Roman" panose="02020603050405020304" pitchFamily="18" charset="0"/>
                <a:cs typeface="Times New Roman" panose="02020603050405020304" pitchFamily="18" charset="0"/>
              </a:rPr>
              <a:t>Solv</a:t>
            </a:r>
            <a:r>
              <a:rPr lang="en-IN" sz="2800" dirty="0" err="1" smtClean="0">
                <a:solidFill>
                  <a:schemeClr val="tx1"/>
                </a:solidFill>
                <a:latin typeface="Times New Roman" panose="02020603050405020304" pitchFamily="18" charset="0"/>
                <a:cs typeface="Times New Roman" panose="02020603050405020304" pitchFamily="18" charset="0"/>
              </a:rPr>
              <a:t>ED</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84D0224-0F19-4A56-B093-E43AD92E0CD9}"/>
              </a:ext>
            </a:extLst>
          </p:cNvPr>
          <p:cNvSpPr>
            <a:spLocks noGrp="1"/>
          </p:cNvSpPr>
          <p:nvPr>
            <p:ph idx="10"/>
          </p:nvPr>
        </p:nvSpPr>
        <p:spPr>
          <a:xfrm>
            <a:off x="816334" y="1419622"/>
            <a:ext cx="7560840" cy="3312368"/>
          </a:xfrm>
        </p:spPr>
        <p:txBody>
          <a:bodyPr/>
          <a:lstStyle/>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Feel </a:t>
            </a:r>
            <a:r>
              <a:rPr lang="en-IN" sz="2400" b="1" dirty="0" smtClean="0">
                <a:solidFill>
                  <a:schemeClr val="tx1"/>
                </a:solidFill>
                <a:latin typeface="Times New Roman" panose="02020603050405020304" pitchFamily="18" charset="0"/>
                <a:cs typeface="Times New Roman" panose="02020603050405020304" pitchFamily="18" charset="0"/>
              </a:rPr>
              <a:t>HUNGRY</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at Night </a:t>
            </a:r>
            <a:r>
              <a:rPr lang="en-IN" sz="2400" dirty="0" smtClean="0">
                <a:solidFill>
                  <a:schemeClr val="tx1"/>
                </a:solidFill>
                <a:latin typeface="Times New Roman" panose="02020603050405020304" pitchFamily="18" charset="0"/>
                <a:cs typeface="Times New Roman" panose="02020603050405020304" pitchFamily="18" charset="0"/>
              </a:rPr>
              <a:t>? – Solved.</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Bored </a:t>
            </a:r>
            <a:r>
              <a:rPr lang="en-IN" sz="2400" dirty="0">
                <a:solidFill>
                  <a:schemeClr val="tx1"/>
                </a:solidFill>
                <a:latin typeface="Times New Roman" panose="02020603050405020304" pitchFamily="18" charset="0"/>
                <a:cs typeface="Times New Roman" panose="02020603050405020304" pitchFamily="18" charset="0"/>
              </a:rPr>
              <a:t>of </a:t>
            </a:r>
            <a:r>
              <a:rPr lang="en-IN" sz="2400" b="1" dirty="0" smtClean="0">
                <a:solidFill>
                  <a:schemeClr val="tx1"/>
                </a:solidFill>
                <a:latin typeface="Times New Roman" panose="02020603050405020304" pitchFamily="18" charset="0"/>
                <a:cs typeface="Times New Roman" panose="02020603050405020304" pitchFamily="18" charset="0"/>
              </a:rPr>
              <a:t>EATING</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same food </a:t>
            </a:r>
            <a:r>
              <a:rPr lang="en-IN" sz="2400" dirty="0" smtClean="0">
                <a:solidFill>
                  <a:schemeClr val="tx1"/>
                </a:solidFill>
                <a:latin typeface="Times New Roman" panose="02020603050405020304" pitchFamily="18" charset="0"/>
                <a:cs typeface="Times New Roman" panose="02020603050405020304" pitchFamily="18" charset="0"/>
              </a:rPr>
              <a:t>? – Solved.</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Missing </a:t>
            </a:r>
            <a:r>
              <a:rPr lang="en-IN" sz="2400" b="1" dirty="0" smtClean="0">
                <a:solidFill>
                  <a:schemeClr val="tx1"/>
                </a:solidFill>
                <a:latin typeface="Times New Roman" panose="02020603050405020304" pitchFamily="18" charset="0"/>
                <a:cs typeface="Times New Roman" panose="02020603050405020304" pitchFamily="18" charset="0"/>
              </a:rPr>
              <a:t>MOTHER’S</a:t>
            </a:r>
            <a:r>
              <a:rPr lang="en-IN" sz="2400" dirty="0" smtClean="0">
                <a:solidFill>
                  <a:schemeClr val="tx1"/>
                </a:solidFill>
                <a:latin typeface="Times New Roman" panose="02020603050405020304" pitchFamily="18" charset="0"/>
                <a:cs typeface="Times New Roman" panose="02020603050405020304" pitchFamily="18" charset="0"/>
              </a:rPr>
              <a:t> loved food ? – Solved.</a:t>
            </a: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Can’t </a:t>
            </a:r>
            <a:r>
              <a:rPr lang="en-IN" sz="2400" b="1" dirty="0" smtClean="0">
                <a:solidFill>
                  <a:schemeClr val="tx1"/>
                </a:solidFill>
                <a:latin typeface="Times New Roman" panose="02020603050405020304" pitchFamily="18" charset="0"/>
                <a:cs typeface="Times New Roman" panose="02020603050405020304" pitchFamily="18" charset="0"/>
              </a:rPr>
              <a:t>COOK</a:t>
            </a:r>
            <a:r>
              <a:rPr lang="en-IN" sz="2400" dirty="0" smtClean="0">
                <a:solidFill>
                  <a:schemeClr val="tx1"/>
                </a:solidFill>
                <a:latin typeface="Times New Roman" panose="02020603050405020304" pitchFamily="18" charset="0"/>
                <a:cs typeface="Times New Roman" panose="02020603050405020304" pitchFamily="18" charset="0"/>
              </a:rPr>
              <a:t> food by yourself ? – Solved.</a:t>
            </a: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Want </a:t>
            </a:r>
            <a:r>
              <a:rPr lang="en-IN" sz="2400" dirty="0">
                <a:solidFill>
                  <a:schemeClr val="tx1"/>
                </a:solidFill>
                <a:latin typeface="Times New Roman" panose="02020603050405020304" pitchFamily="18" charset="0"/>
                <a:cs typeface="Times New Roman" panose="02020603050405020304" pitchFamily="18" charset="0"/>
              </a:rPr>
              <a:t>to eat some </a:t>
            </a:r>
            <a:r>
              <a:rPr lang="en-IN" sz="2400" b="1" dirty="0" smtClean="0">
                <a:solidFill>
                  <a:schemeClr val="tx1"/>
                </a:solidFill>
                <a:latin typeface="Times New Roman" panose="02020603050405020304" pitchFamily="18" charset="0"/>
                <a:cs typeface="Times New Roman" panose="02020603050405020304" pitchFamily="18" charset="0"/>
              </a:rPr>
              <a:t>FRESH </a:t>
            </a:r>
            <a:r>
              <a:rPr lang="en-IN" sz="2400" b="1" dirty="0">
                <a:solidFill>
                  <a:schemeClr val="tx1"/>
                </a:solidFill>
                <a:latin typeface="Times New Roman" panose="02020603050405020304" pitchFamily="18" charset="0"/>
                <a:cs typeface="Times New Roman" panose="02020603050405020304" pitchFamily="18" charset="0"/>
              </a:rPr>
              <a:t>AND </a:t>
            </a:r>
            <a:r>
              <a:rPr lang="en-IN" sz="2400" b="1" dirty="0" smtClean="0">
                <a:solidFill>
                  <a:schemeClr val="tx1"/>
                </a:solidFill>
                <a:latin typeface="Times New Roman" panose="02020603050405020304" pitchFamily="18" charset="0"/>
                <a:cs typeface="Times New Roman" panose="02020603050405020304" pitchFamily="18" charset="0"/>
              </a:rPr>
              <a:t>HEALTHY</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food </a:t>
            </a:r>
            <a:r>
              <a:rPr lang="en-IN" sz="2400" dirty="0" smtClean="0">
                <a:solidFill>
                  <a:schemeClr val="tx1"/>
                </a:solidFill>
                <a:latin typeface="Times New Roman" panose="02020603050405020304" pitchFamily="18" charset="0"/>
                <a:cs typeface="Times New Roman" panose="02020603050405020304" pitchFamily="18" charset="0"/>
              </a:rPr>
              <a:t>? – Solved.</a:t>
            </a:r>
            <a:endParaRPr lang="en-IN" sz="2400" dirty="0">
              <a:solidFill>
                <a:schemeClr val="tx1"/>
              </a:solidFill>
            </a:endParaRPr>
          </a:p>
          <a:p>
            <a:endParaRPr lang="en-IN" dirty="0"/>
          </a:p>
        </p:txBody>
      </p:sp>
    </p:spTree>
    <p:extLst>
      <p:ext uri="{BB962C8B-B14F-4D97-AF65-F5344CB8AC3E}">
        <p14:creationId xmlns:p14="http://schemas.microsoft.com/office/powerpoint/2010/main" val="2194940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95486"/>
            <a:ext cx="7886700" cy="402159"/>
          </a:xfrm>
        </p:spPr>
        <p:txBody>
          <a:bodyPr>
            <a:noAutofit/>
          </a:bodyPr>
          <a:lstStyle/>
          <a:p>
            <a:pPr algn="ctr"/>
            <a:r>
              <a:rPr lang="en-US" sz="2400" dirty="0">
                <a:latin typeface="Times New Roman" panose="02020603050405020304" pitchFamily="18" charset="0"/>
                <a:cs typeface="Times New Roman" panose="02020603050405020304" pitchFamily="18" charset="0"/>
              </a:rPr>
              <a:t>Technological Requirements (Hardware)</a:t>
            </a:r>
          </a:p>
        </p:txBody>
      </p:sp>
      <p:sp>
        <p:nvSpPr>
          <p:cNvPr id="3" name="Content Placeholder 2"/>
          <p:cNvSpPr>
            <a:spLocks noGrp="1"/>
          </p:cNvSpPr>
          <p:nvPr>
            <p:ph idx="1"/>
          </p:nvPr>
        </p:nvSpPr>
        <p:spPr>
          <a:xfrm>
            <a:off x="467544" y="1254034"/>
            <a:ext cx="7886700" cy="3889466"/>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Mobile Phone</a:t>
            </a:r>
          </a:p>
          <a:p>
            <a:pPr marL="685800" lvl="1" indent="-3429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Should be an Android powered phone.</a:t>
            </a:r>
          </a:p>
          <a:p>
            <a:pPr marL="685800" lvl="1" indent="-3429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API version should be 19 (KitKat) or above.</a:t>
            </a:r>
          </a:p>
          <a:p>
            <a:pPr marL="685800" lvl="1" indent="-3429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Should have an Internet Connection.</a:t>
            </a:r>
          </a:p>
          <a:p>
            <a:r>
              <a:rPr lang="en-US" sz="2000" dirty="0">
                <a:solidFill>
                  <a:schemeClr val="tx1"/>
                </a:solidFill>
                <a:latin typeface="Times New Roman" panose="02020603050405020304" pitchFamily="18" charset="0"/>
                <a:cs typeface="Times New Roman" panose="02020603050405020304" pitchFamily="18" charset="0"/>
              </a:rPr>
              <a:t>For Development, we used:- </a:t>
            </a:r>
          </a:p>
          <a:p>
            <a:pPr lvl="1"/>
            <a:r>
              <a:rPr lang="en-US" sz="2000" dirty="0">
                <a:solidFill>
                  <a:schemeClr val="tx1"/>
                </a:solidFill>
                <a:latin typeface="Times New Roman" panose="02020603050405020304" pitchFamily="18" charset="0"/>
                <a:cs typeface="Times New Roman" panose="02020603050405020304" pitchFamily="18" charset="0"/>
              </a:rPr>
              <a:t>Windows</a:t>
            </a:r>
          </a:p>
          <a:p>
            <a:pPr lvl="2">
              <a:buFont typeface="Wingdings" panose="05000000000000000000"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Microsoft® Windows® 7/8/10 (32- or 64-bit).</a:t>
            </a:r>
          </a:p>
          <a:p>
            <a:pPr lvl="2">
              <a:buFont typeface="Wingdings" panose="05000000000000000000"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3 GB RAM minimum. </a:t>
            </a:r>
            <a:endParaRPr lang="en-US" sz="20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2 GB of available disk space minimum. </a:t>
            </a:r>
            <a:endParaRPr lang="en-US" sz="20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2000" dirty="0" smtClean="0">
                <a:solidFill>
                  <a:schemeClr val="tx1"/>
                </a:solidFill>
                <a:latin typeface="Times New Roman" panose="02020603050405020304" pitchFamily="18" charset="0"/>
                <a:cs typeface="Times New Roman" panose="02020603050405020304" pitchFamily="18" charset="0"/>
              </a:rPr>
              <a:t>1280 x 800 minimum screen resolution. </a:t>
            </a:r>
          </a:p>
        </p:txBody>
      </p:sp>
    </p:spTree>
    <p:extLst>
      <p:ext uri="{BB962C8B-B14F-4D97-AF65-F5344CB8AC3E}">
        <p14:creationId xmlns:p14="http://schemas.microsoft.com/office/powerpoint/2010/main" val="4269655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6375"/>
            <a:ext cx="7886700" cy="480536"/>
          </a:xfrm>
        </p:spPr>
        <p:txBody>
          <a:bodyPr>
            <a:normAutofit/>
          </a:bodyPr>
          <a:lstStyle/>
          <a:p>
            <a:pPr algn="ctr"/>
            <a:r>
              <a:rPr lang="en-US" sz="2400" dirty="0">
                <a:latin typeface="Times New Roman" panose="02020603050405020304" pitchFamily="18" charset="0"/>
                <a:cs typeface="Times New Roman" panose="02020603050405020304" pitchFamily="18" charset="0"/>
              </a:rPr>
              <a:t>Technological Requirements (Software)</a:t>
            </a:r>
          </a:p>
        </p:txBody>
      </p:sp>
      <p:sp>
        <p:nvSpPr>
          <p:cNvPr id="3" name="Content Placeholder 2"/>
          <p:cNvSpPr>
            <a:spLocks noGrp="1"/>
          </p:cNvSpPr>
          <p:nvPr>
            <p:ph idx="1"/>
          </p:nvPr>
        </p:nvSpPr>
        <p:spPr>
          <a:xfrm>
            <a:off x="323528" y="715689"/>
            <a:ext cx="7886700" cy="4343400"/>
          </a:xfrm>
        </p:spPr>
        <p:txBody>
          <a:bodyPr>
            <a:normAutofit/>
          </a:bodyPr>
          <a:lstStyle/>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Android Studio</a:t>
            </a:r>
          </a:p>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	https://developer.android.com/studio/index.html</a:t>
            </a:r>
          </a:p>
          <a:p>
            <a:r>
              <a:rPr lang="en-US" sz="1800" dirty="0">
                <a:solidFill>
                  <a:schemeClr val="tx1"/>
                </a:solidFill>
                <a:latin typeface="Times New Roman" panose="02020603050405020304" pitchFamily="18" charset="0"/>
                <a:cs typeface="Times New Roman" panose="02020603050405020304" pitchFamily="18" charset="0"/>
              </a:rPr>
              <a:t>XAMPP</a:t>
            </a:r>
          </a:p>
          <a:p>
            <a:pPr marL="685800" lvl="2" indent="0">
              <a:buNone/>
            </a:pPr>
            <a:r>
              <a:rPr lang="en-US" sz="1800" dirty="0">
                <a:solidFill>
                  <a:schemeClr val="tx1"/>
                </a:solidFill>
                <a:latin typeface="Times New Roman" panose="02020603050405020304" pitchFamily="18" charset="0"/>
                <a:cs typeface="Times New Roman" panose="02020603050405020304" pitchFamily="18" charset="0"/>
              </a:rPr>
              <a:t>https://</a:t>
            </a:r>
            <a:r>
              <a:rPr lang="en-US" sz="1800" dirty="0" smtClean="0">
                <a:solidFill>
                  <a:schemeClr val="tx1"/>
                </a:solidFill>
                <a:latin typeface="Times New Roman" panose="02020603050405020304" pitchFamily="18" charset="0"/>
                <a:cs typeface="Times New Roman" panose="02020603050405020304" pitchFamily="18" charset="0"/>
              </a:rPr>
              <a:t>www.apachefriends.org/download.html</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Firebase</a:t>
            </a:r>
          </a:p>
          <a:p>
            <a:pPr marL="685800" lvl="2" indent="0">
              <a:buNone/>
            </a:pPr>
            <a:r>
              <a:rPr lang="en-US" sz="1800" dirty="0">
                <a:solidFill>
                  <a:schemeClr val="tx1"/>
                </a:solidFill>
                <a:latin typeface="Times New Roman" panose="02020603050405020304" pitchFamily="18" charset="0"/>
                <a:cs typeface="Times New Roman" panose="02020603050405020304" pitchFamily="18" charset="0"/>
              </a:rPr>
              <a:t>https://firebase.google.com/</a:t>
            </a:r>
          </a:p>
          <a:p>
            <a:r>
              <a:rPr lang="en-US" sz="1800" dirty="0">
                <a:solidFill>
                  <a:schemeClr val="tx1"/>
                </a:solidFill>
                <a:latin typeface="Times New Roman" panose="02020603050405020304" pitchFamily="18" charset="0"/>
                <a:cs typeface="Times New Roman" panose="02020603050405020304" pitchFamily="18" charset="0"/>
              </a:rPr>
              <a:t>Postman</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https://www.getpostman.com/apps</a:t>
            </a:r>
          </a:p>
          <a:p>
            <a:r>
              <a:rPr lang="en-US" sz="1800" dirty="0">
                <a:solidFill>
                  <a:schemeClr val="tx1"/>
                </a:solidFill>
                <a:latin typeface="Times New Roman" panose="02020603050405020304" pitchFamily="18" charset="0"/>
                <a:cs typeface="Times New Roman" panose="02020603050405020304" pitchFamily="18" charset="0"/>
              </a:rPr>
              <a:t>Sublime Text</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https://www.sublimetext.com/3</a:t>
            </a:r>
          </a:p>
          <a:p>
            <a:r>
              <a:rPr lang="en-US" sz="1800" dirty="0">
                <a:solidFill>
                  <a:schemeClr val="tx1"/>
                </a:solidFill>
                <a:latin typeface="Times New Roman" panose="02020603050405020304" pitchFamily="18" charset="0"/>
                <a:cs typeface="Times New Roman" panose="02020603050405020304" pitchFamily="18" charset="0"/>
              </a:rPr>
              <a:t>Git</a:t>
            </a:r>
          </a:p>
          <a:p>
            <a:pPr marL="685800" lvl="2" indent="0">
              <a:buNone/>
            </a:pPr>
            <a:r>
              <a:rPr lang="en-US" sz="1800" dirty="0">
                <a:solidFill>
                  <a:schemeClr val="tx1"/>
                </a:solidFill>
                <a:latin typeface="Times New Roman" panose="02020603050405020304" pitchFamily="18" charset="0"/>
                <a:cs typeface="Times New Roman" panose="02020603050405020304" pitchFamily="18" charset="0"/>
              </a:rPr>
              <a:t>https://git-scm.com/</a:t>
            </a:r>
          </a:p>
        </p:txBody>
      </p:sp>
      <p:pic>
        <p:nvPicPr>
          <p:cNvPr id="4" name="Picture 3"/>
          <p:cNvPicPr>
            <a:picLocks noChangeAspect="1"/>
          </p:cNvPicPr>
          <p:nvPr/>
        </p:nvPicPr>
        <p:blipFill>
          <a:blip r:embed="rId2"/>
          <a:stretch>
            <a:fillRect/>
          </a:stretch>
        </p:blipFill>
        <p:spPr>
          <a:xfrm>
            <a:off x="6706146" y="612083"/>
            <a:ext cx="2161529" cy="6564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146" y="1398837"/>
            <a:ext cx="2161529" cy="59690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6146" y="2157874"/>
            <a:ext cx="2161529" cy="66370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6146" y="2976470"/>
            <a:ext cx="2161529" cy="651287"/>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6146" y="3782649"/>
            <a:ext cx="2161529" cy="488906"/>
          </a:xfrm>
          <a:prstGeom prst="rect">
            <a:avLst/>
          </a:prstGeom>
        </p:spPr>
      </p:pic>
      <p:pic>
        <p:nvPicPr>
          <p:cNvPr id="11" name="Picture 10"/>
          <p:cNvPicPr>
            <a:picLocks noChangeAspect="1"/>
          </p:cNvPicPr>
          <p:nvPr/>
        </p:nvPicPr>
        <p:blipFill>
          <a:blip r:embed="rId7"/>
          <a:stretch>
            <a:fillRect/>
          </a:stretch>
        </p:blipFill>
        <p:spPr>
          <a:xfrm>
            <a:off x="6706146" y="4342763"/>
            <a:ext cx="2161529" cy="743221"/>
          </a:xfrm>
          <a:prstGeom prst="rect">
            <a:avLst/>
          </a:prstGeom>
        </p:spPr>
      </p:pic>
    </p:spTree>
    <p:extLst>
      <p:ext uri="{BB962C8B-B14F-4D97-AF65-F5344CB8AC3E}">
        <p14:creationId xmlns:p14="http://schemas.microsoft.com/office/powerpoint/2010/main" val="520583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363" y="219037"/>
            <a:ext cx="7886700" cy="500131"/>
          </a:xfrm>
        </p:spPr>
        <p:txBody>
          <a:bodyPr>
            <a:normAutofit/>
          </a:bodyPr>
          <a:lstStyle/>
          <a:p>
            <a:pPr algn="ctr"/>
            <a:r>
              <a:rPr lang="en-US" sz="2800" dirty="0">
                <a:latin typeface="Times New Roman" panose="02020603050405020304" pitchFamily="18" charset="0"/>
                <a:cs typeface="Times New Roman" panose="02020603050405020304" pitchFamily="18" charset="0"/>
              </a:rPr>
              <a:t>Literature Survey</a:t>
            </a:r>
          </a:p>
        </p:txBody>
      </p:sp>
      <p:pic>
        <p:nvPicPr>
          <p:cNvPr id="4" name="Picture 3"/>
          <p:cNvPicPr>
            <a:picLocks noChangeAspect="1"/>
          </p:cNvPicPr>
          <p:nvPr/>
        </p:nvPicPr>
        <p:blipFill>
          <a:blip r:embed="rId2"/>
          <a:stretch>
            <a:fillRect/>
          </a:stretch>
        </p:blipFill>
        <p:spPr>
          <a:xfrm>
            <a:off x="628651" y="1059582"/>
            <a:ext cx="7886699" cy="3602438"/>
          </a:xfrm>
          <a:prstGeom prst="rect">
            <a:avLst/>
          </a:prstGeom>
        </p:spPr>
      </p:pic>
      <p:sp>
        <p:nvSpPr>
          <p:cNvPr id="5" name="TextBox 4"/>
          <p:cNvSpPr txBox="1"/>
          <p:nvPr/>
        </p:nvSpPr>
        <p:spPr>
          <a:xfrm>
            <a:off x="1989667" y="4774168"/>
            <a:ext cx="516466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Architecture of Android OS</a:t>
            </a:r>
          </a:p>
        </p:txBody>
      </p:sp>
    </p:spTree>
    <p:extLst>
      <p:ext uri="{BB962C8B-B14F-4D97-AF65-F5344CB8AC3E}">
        <p14:creationId xmlns:p14="http://schemas.microsoft.com/office/powerpoint/2010/main" val="2686758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494"/>
            <a:ext cx="7886700" cy="479689"/>
          </a:xfrm>
        </p:spPr>
        <p:txBody>
          <a:bodyPr>
            <a:normAutofit/>
          </a:bodyPr>
          <a:lstStyle/>
          <a:p>
            <a:pPr algn="ctr"/>
            <a:r>
              <a:rPr lang="en-US" sz="2800" dirty="0">
                <a:latin typeface="Times New Roman" panose="02020603050405020304" pitchFamily="18" charset="0"/>
                <a:cs typeface="Times New Roman" panose="02020603050405020304" pitchFamily="18" charset="0"/>
              </a:rPr>
              <a:t>Key features of Android OS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44701822"/>
              </p:ext>
            </p:extLst>
          </p:nvPr>
        </p:nvGraphicFramePr>
        <p:xfrm>
          <a:off x="628650" y="1087483"/>
          <a:ext cx="7886700" cy="3742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5327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11510"/>
            <a:ext cx="7765321" cy="386358"/>
          </a:xfrm>
        </p:spPr>
        <p:txBody>
          <a:bodyPr>
            <a:noAutofit/>
          </a:bodyPr>
          <a:lstStyle/>
          <a:p>
            <a:r>
              <a:rPr lang="en-US" sz="2800" dirty="0" smtClean="0">
                <a:latin typeface="Times New Roman" panose="02020603050405020304" pitchFamily="18" charset="0"/>
                <a:cs typeface="Times New Roman" panose="02020603050405020304" pitchFamily="18" charset="0"/>
              </a:rPr>
              <a:t>TOPICS TO BE COVERED</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47148" y="1275606"/>
            <a:ext cx="3944706" cy="3021734"/>
          </a:xfrm>
        </p:spPr>
        <p:txBody>
          <a:bodyPr>
            <a:noAutofit/>
          </a:bodyPr>
          <a:lstStyle/>
          <a:p>
            <a:r>
              <a:rPr lang="en-US" sz="2400" dirty="0" smtClean="0">
                <a:solidFill>
                  <a:schemeClr val="tx1"/>
                </a:solidFill>
                <a:latin typeface="Times New Roman" panose="02020603050405020304" pitchFamily="18" charset="0"/>
                <a:cs typeface="Times New Roman" panose="02020603050405020304" pitchFamily="18" charset="0"/>
              </a:rPr>
              <a:t>Problems Faced</a:t>
            </a:r>
          </a:p>
          <a:p>
            <a:r>
              <a:rPr lang="en-US" sz="2400" dirty="0" smtClean="0">
                <a:solidFill>
                  <a:schemeClr val="tx1"/>
                </a:solidFill>
                <a:latin typeface="Times New Roman" panose="02020603050405020304" pitchFamily="18" charset="0"/>
                <a:cs typeface="Times New Roman" panose="02020603050405020304" pitchFamily="18" charset="0"/>
              </a:rPr>
              <a:t>Introduction</a:t>
            </a:r>
          </a:p>
          <a:p>
            <a:r>
              <a:rPr lang="en-US" sz="2400" dirty="0" smtClean="0">
                <a:solidFill>
                  <a:schemeClr val="tx1"/>
                </a:solidFill>
                <a:latin typeface="Times New Roman" panose="02020603050405020304" pitchFamily="18" charset="0"/>
                <a:cs typeface="Times New Roman" panose="02020603050405020304" pitchFamily="18" charset="0"/>
              </a:rPr>
              <a:t>Existing Solutions</a:t>
            </a:r>
          </a:p>
          <a:p>
            <a:r>
              <a:rPr lang="en-US" sz="2400" dirty="0" smtClean="0">
                <a:solidFill>
                  <a:schemeClr val="tx1"/>
                </a:solidFill>
                <a:latin typeface="Times New Roman" panose="02020603050405020304" pitchFamily="18" charset="0"/>
                <a:cs typeface="Times New Roman" panose="02020603050405020304" pitchFamily="18" charset="0"/>
              </a:rPr>
              <a:t>Our Solutions</a:t>
            </a:r>
          </a:p>
          <a:p>
            <a:r>
              <a:rPr lang="en-US" sz="2400" dirty="0" smtClean="0">
                <a:solidFill>
                  <a:schemeClr val="tx1"/>
                </a:solidFill>
                <a:latin typeface="Times New Roman" panose="02020603050405020304" pitchFamily="18" charset="0"/>
                <a:cs typeface="Times New Roman" panose="02020603050405020304" pitchFamily="18" charset="0"/>
              </a:rPr>
              <a:t>Technological </a:t>
            </a:r>
            <a:r>
              <a:rPr lang="en-US" sz="2400" dirty="0">
                <a:solidFill>
                  <a:schemeClr val="tx1"/>
                </a:solidFill>
                <a:latin typeface="Times New Roman" panose="02020603050405020304" pitchFamily="18" charset="0"/>
                <a:cs typeface="Times New Roman" panose="02020603050405020304" pitchFamily="18" charset="0"/>
              </a:rPr>
              <a:t>Requirements</a:t>
            </a:r>
          </a:p>
          <a:p>
            <a:r>
              <a:rPr lang="en-US" sz="2400" dirty="0">
                <a:solidFill>
                  <a:schemeClr val="tx1"/>
                </a:solidFill>
                <a:latin typeface="Times New Roman" panose="02020603050405020304" pitchFamily="18" charset="0"/>
                <a:cs typeface="Times New Roman" panose="02020603050405020304" pitchFamily="18" charset="0"/>
              </a:rPr>
              <a:t>Literature Survey</a:t>
            </a:r>
          </a:p>
          <a:p>
            <a:r>
              <a:rPr lang="en-US" sz="2400" dirty="0">
                <a:solidFill>
                  <a:schemeClr val="tx1"/>
                </a:solidFill>
                <a:latin typeface="Times New Roman" panose="02020603050405020304" pitchFamily="18" charset="0"/>
                <a:cs typeface="Times New Roman" panose="02020603050405020304" pitchFamily="18" charset="0"/>
              </a:rPr>
              <a:t>System </a:t>
            </a:r>
            <a:r>
              <a:rPr lang="en-US" sz="2400" dirty="0" smtClean="0">
                <a:solidFill>
                  <a:schemeClr val="tx1"/>
                </a:solidFill>
                <a:latin typeface="Times New Roman" panose="02020603050405020304" pitchFamily="18" charset="0"/>
                <a:cs typeface="Times New Roman" panose="02020603050405020304" pitchFamily="18" charset="0"/>
              </a:rPr>
              <a:t>Design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30051" y="1275606"/>
            <a:ext cx="4178878" cy="3021734"/>
          </a:xfrm>
        </p:spPr>
        <p:txBody>
          <a:bodyPr>
            <a:noAutofit/>
          </a:bodyPr>
          <a:lstStyle/>
          <a:p>
            <a:r>
              <a:rPr lang="en-US" sz="2400" dirty="0" smtClean="0">
                <a:solidFill>
                  <a:schemeClr val="tx1"/>
                </a:solidFill>
                <a:latin typeface="Times New Roman" panose="02020603050405020304" pitchFamily="18" charset="0"/>
                <a:cs typeface="Times New Roman" panose="02020603050405020304" pitchFamily="18" charset="0"/>
              </a:rPr>
              <a:t>Libraries</a:t>
            </a:r>
          </a:p>
          <a:p>
            <a:r>
              <a:rPr lang="en-US" sz="2400" dirty="0" smtClean="0">
                <a:solidFill>
                  <a:schemeClr val="tx1"/>
                </a:solidFill>
                <a:latin typeface="Times New Roman" panose="02020603050405020304" pitchFamily="18" charset="0"/>
                <a:cs typeface="Times New Roman" panose="02020603050405020304" pitchFamily="18" charset="0"/>
              </a:rPr>
              <a:t>Results</a:t>
            </a:r>
          </a:p>
          <a:p>
            <a:r>
              <a:rPr lang="en-US" sz="2400" dirty="0" smtClean="0">
                <a:solidFill>
                  <a:schemeClr val="tx1"/>
                </a:solidFill>
                <a:latin typeface="Times New Roman" panose="02020603050405020304" pitchFamily="18" charset="0"/>
                <a:cs typeface="Times New Roman" panose="02020603050405020304" pitchFamily="18" charset="0"/>
              </a:rPr>
              <a:t>Features</a:t>
            </a:r>
          </a:p>
          <a:p>
            <a:r>
              <a:rPr lang="en-US" sz="2400" dirty="0" smtClean="0">
                <a:solidFill>
                  <a:schemeClr val="tx1"/>
                </a:solidFill>
                <a:latin typeface="Times New Roman" panose="02020603050405020304" pitchFamily="18" charset="0"/>
                <a:cs typeface="Times New Roman" panose="02020603050405020304" pitchFamily="18" charset="0"/>
              </a:rPr>
              <a:t>Limitations</a:t>
            </a:r>
          </a:p>
          <a:p>
            <a:r>
              <a:rPr lang="en-US" sz="2400" dirty="0" smtClean="0">
                <a:solidFill>
                  <a:schemeClr val="tx1"/>
                </a:solidFill>
                <a:latin typeface="Times New Roman" panose="02020603050405020304" pitchFamily="18" charset="0"/>
                <a:cs typeface="Times New Roman" panose="02020603050405020304" pitchFamily="18" charset="0"/>
              </a:rPr>
              <a:t>Applications</a:t>
            </a:r>
          </a:p>
          <a:p>
            <a:r>
              <a:rPr lang="en-US" sz="2400" dirty="0" smtClean="0">
                <a:solidFill>
                  <a:schemeClr val="tx1"/>
                </a:solidFill>
                <a:latin typeface="Times New Roman" panose="02020603050405020304" pitchFamily="18" charset="0"/>
                <a:cs typeface="Times New Roman" panose="02020603050405020304" pitchFamily="18" charset="0"/>
              </a:rPr>
              <a:t>Future Scope</a:t>
            </a:r>
          </a:p>
          <a:p>
            <a:r>
              <a:rPr lang="en-US" sz="2400" dirty="0" smtClean="0">
                <a:solidFill>
                  <a:schemeClr val="tx1"/>
                </a:solidFill>
                <a:latin typeface="Times New Roman" panose="02020603050405020304" pitchFamily="18" charset="0"/>
                <a:cs typeface="Times New Roman" panose="02020603050405020304" pitchFamily="18" charset="0"/>
              </a:rPr>
              <a:t>Conclusion</a:t>
            </a:r>
          </a:p>
          <a:p>
            <a:r>
              <a:rPr lang="en-US" sz="2400" dirty="0" smtClean="0">
                <a:solidFill>
                  <a:schemeClr val="tx1"/>
                </a:solidFill>
                <a:latin typeface="Times New Roman" panose="02020603050405020304" pitchFamily="18" charset="0"/>
                <a:cs typeface="Times New Roman" panose="02020603050405020304" pitchFamily="18" charset="0"/>
              </a:rPr>
              <a:t>References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58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100" y="22781"/>
            <a:ext cx="7543800" cy="504056"/>
          </a:xfrm>
        </p:spPr>
        <p:txBody>
          <a:bodyPr>
            <a:noAutofit/>
          </a:bodyPr>
          <a:lstStyle/>
          <a:p>
            <a:pPr algn="ctr"/>
            <a:r>
              <a:rPr lang="en-US" sz="2800" dirty="0" smtClean="0">
                <a:latin typeface="Times New Roman" panose="02020603050405020304" pitchFamily="18" charset="0"/>
                <a:cs typeface="Times New Roman" panose="02020603050405020304" pitchFamily="18" charset="0"/>
              </a:rPr>
              <a:t>FIREBASE</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748"/>
            <a:ext cx="9144000" cy="4619752"/>
          </a:xfrm>
          <a:prstGeom prst="rect">
            <a:avLst/>
          </a:prstGeom>
        </p:spPr>
      </p:pic>
    </p:spTree>
    <p:extLst>
      <p:ext uri="{BB962C8B-B14F-4D97-AF65-F5344CB8AC3E}">
        <p14:creationId xmlns:p14="http://schemas.microsoft.com/office/powerpoint/2010/main" val="3347263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78" y="10553"/>
            <a:ext cx="7765321" cy="688990"/>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PHP</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1491630"/>
            <a:ext cx="7765322" cy="2771352"/>
          </a:xfrm>
        </p:spPr>
        <p:txBody>
          <a:bodyPr>
            <a:normAutofit/>
          </a:bodyPr>
          <a:lstStyle/>
          <a:p>
            <a:r>
              <a:rPr lang="en-US" sz="2400" dirty="0">
                <a:solidFill>
                  <a:schemeClr val="tx1"/>
                </a:solidFill>
                <a:effectLst/>
                <a:latin typeface="Times New Roman" panose="02020603050405020304" pitchFamily="18" charset="0"/>
                <a:cs typeface="Times New Roman" panose="02020603050405020304" pitchFamily="18" charset="0"/>
              </a:rPr>
              <a:t>A</a:t>
            </a:r>
            <a:r>
              <a:rPr lang="en-US" sz="2400" dirty="0" smtClean="0">
                <a:solidFill>
                  <a:schemeClr val="tx1"/>
                </a:solidFill>
                <a:effectLst/>
                <a:latin typeface="Times New Roman" panose="02020603050405020304" pitchFamily="18" charset="0"/>
                <a:cs typeface="Times New Roman" panose="02020603050405020304" pitchFamily="18" charset="0"/>
              </a:rPr>
              <a:t>n </a:t>
            </a:r>
            <a:r>
              <a:rPr lang="en-US" sz="2400" dirty="0">
                <a:solidFill>
                  <a:schemeClr val="tx1"/>
                </a:solidFill>
                <a:effectLst/>
                <a:latin typeface="Times New Roman" panose="02020603050405020304" pitchFamily="18" charset="0"/>
                <a:cs typeface="Times New Roman" panose="02020603050405020304" pitchFamily="18" charset="0"/>
              </a:rPr>
              <a:t>acronym for "</a:t>
            </a:r>
            <a:r>
              <a:rPr lang="en-US" sz="2400" b="1" dirty="0">
                <a:solidFill>
                  <a:schemeClr val="tx1"/>
                </a:solidFill>
                <a:effectLst/>
                <a:latin typeface="Times New Roman" panose="02020603050405020304" pitchFamily="18" charset="0"/>
                <a:cs typeface="Times New Roman" panose="02020603050405020304" pitchFamily="18" charset="0"/>
              </a:rPr>
              <a:t>P</a:t>
            </a:r>
            <a:r>
              <a:rPr lang="en-US" sz="2400" dirty="0">
                <a:solidFill>
                  <a:schemeClr val="tx1"/>
                </a:solidFill>
                <a:effectLst/>
                <a:latin typeface="Times New Roman" panose="02020603050405020304" pitchFamily="18" charset="0"/>
                <a:cs typeface="Times New Roman" panose="02020603050405020304" pitchFamily="18" charset="0"/>
              </a:rPr>
              <a:t>HP: </a:t>
            </a:r>
            <a:r>
              <a:rPr lang="en-US" sz="2400" b="1" dirty="0">
                <a:solidFill>
                  <a:schemeClr val="tx1"/>
                </a:solidFill>
                <a:effectLst/>
                <a:latin typeface="Times New Roman" panose="02020603050405020304" pitchFamily="18" charset="0"/>
                <a:cs typeface="Times New Roman" panose="02020603050405020304" pitchFamily="18" charset="0"/>
              </a:rPr>
              <a:t>H</a:t>
            </a:r>
            <a:r>
              <a:rPr lang="en-US" sz="2400" dirty="0">
                <a:solidFill>
                  <a:schemeClr val="tx1"/>
                </a:solidFill>
                <a:effectLst/>
                <a:latin typeface="Times New Roman" panose="02020603050405020304" pitchFamily="18" charset="0"/>
                <a:cs typeface="Times New Roman" panose="02020603050405020304" pitchFamily="18" charset="0"/>
              </a:rPr>
              <a:t>ypertext </a:t>
            </a:r>
            <a:r>
              <a:rPr lang="en-US" sz="2400" b="1" dirty="0" smtClean="0">
                <a:solidFill>
                  <a:schemeClr val="tx1"/>
                </a:solidFill>
                <a:effectLst/>
                <a:latin typeface="Times New Roman" panose="02020603050405020304" pitchFamily="18" charset="0"/>
                <a:cs typeface="Times New Roman" panose="02020603050405020304" pitchFamily="18" charset="0"/>
              </a:rPr>
              <a:t>P</a:t>
            </a:r>
            <a:r>
              <a:rPr lang="en-US" sz="2400" dirty="0" smtClean="0">
                <a:solidFill>
                  <a:schemeClr val="tx1"/>
                </a:solidFill>
                <a:effectLst/>
                <a:latin typeface="Times New Roman" panose="02020603050405020304" pitchFamily="18" charset="0"/>
                <a:cs typeface="Times New Roman" panose="02020603050405020304" pitchFamily="18" charset="0"/>
              </a:rPr>
              <a:t>reprocessor“.</a:t>
            </a:r>
          </a:p>
          <a:p>
            <a:r>
              <a:rPr lang="en-US" sz="2400" dirty="0" smtClean="0">
                <a:solidFill>
                  <a:schemeClr val="tx1"/>
                </a:solidFill>
                <a:effectLst/>
                <a:latin typeface="Times New Roman" panose="02020603050405020304" pitchFamily="18" charset="0"/>
                <a:cs typeface="Times New Roman" panose="02020603050405020304" pitchFamily="18" charset="0"/>
              </a:rPr>
              <a:t>Server Scripting Language.</a:t>
            </a:r>
          </a:p>
          <a:p>
            <a:r>
              <a:rPr lang="en-US" sz="2400" dirty="0" smtClean="0">
                <a:solidFill>
                  <a:schemeClr val="tx1"/>
                </a:solidFill>
                <a:effectLst/>
                <a:latin typeface="Times New Roman" panose="02020603050405020304" pitchFamily="18" charset="0"/>
                <a:cs typeface="Times New Roman" panose="02020603050405020304" pitchFamily="18" charset="0"/>
              </a:rPr>
              <a:t>A </a:t>
            </a:r>
            <a:r>
              <a:rPr lang="en-US" sz="2400" dirty="0">
                <a:solidFill>
                  <a:schemeClr val="tx1"/>
                </a:solidFill>
                <a:effectLst/>
                <a:latin typeface="Times New Roman" panose="02020603050405020304" pitchFamily="18" charset="0"/>
                <a:cs typeface="Times New Roman" panose="02020603050405020304" pitchFamily="18" charset="0"/>
              </a:rPr>
              <a:t>widely-used, open source scripting </a:t>
            </a:r>
            <a:r>
              <a:rPr lang="en-US" sz="2400" dirty="0" smtClean="0">
                <a:solidFill>
                  <a:schemeClr val="tx1"/>
                </a:solidFill>
                <a:effectLst/>
                <a:latin typeface="Times New Roman" panose="02020603050405020304" pitchFamily="18" charset="0"/>
                <a:cs typeface="Times New Roman" panose="02020603050405020304" pitchFamily="18" charset="0"/>
              </a:rPr>
              <a:t>language</a:t>
            </a:r>
            <a:r>
              <a:rPr lang="en-US" sz="2400" dirty="0" smtClean="0">
                <a:solidFill>
                  <a:schemeClr val="tx1"/>
                </a:solidFill>
                <a:effectLst/>
              </a:rPr>
              <a:t>.</a:t>
            </a:r>
            <a:endParaRPr lang="en-US" sz="2400" dirty="0" smtClean="0">
              <a:solidFill>
                <a:schemeClr val="tx1"/>
              </a:solidFill>
              <a:effectLst/>
              <a:latin typeface="Times New Roman" panose="02020603050405020304" pitchFamily="18" charset="0"/>
              <a:cs typeface="Times New Roman" panose="02020603050405020304" pitchFamily="18" charset="0"/>
            </a:endParaRPr>
          </a:p>
          <a:p>
            <a:r>
              <a:rPr lang="en-US" sz="2400" dirty="0">
                <a:solidFill>
                  <a:schemeClr val="tx1"/>
                </a:solidFill>
                <a:effectLst/>
                <a:latin typeface="Times New Roman" panose="02020603050405020304" pitchFamily="18" charset="0"/>
                <a:cs typeface="Times New Roman" panose="02020603050405020304" pitchFamily="18" charset="0"/>
              </a:rPr>
              <a:t>P</a:t>
            </a:r>
            <a:r>
              <a:rPr lang="en-US" sz="2400" dirty="0" smtClean="0">
                <a:solidFill>
                  <a:schemeClr val="tx1"/>
                </a:solidFill>
                <a:effectLst/>
                <a:latin typeface="Times New Roman" panose="02020603050405020304" pitchFamily="18" charset="0"/>
                <a:cs typeface="Times New Roman" panose="02020603050405020304" pitchFamily="18" charset="0"/>
              </a:rPr>
              <a:t>owerful </a:t>
            </a:r>
            <a:r>
              <a:rPr lang="en-US" sz="2400" dirty="0">
                <a:solidFill>
                  <a:schemeClr val="tx1"/>
                </a:solidFill>
                <a:effectLst/>
                <a:latin typeface="Times New Roman" panose="02020603050405020304" pitchFamily="18" charset="0"/>
                <a:cs typeface="Times New Roman" panose="02020603050405020304" pitchFamily="18" charset="0"/>
              </a:rPr>
              <a:t>tool for making </a:t>
            </a:r>
            <a:r>
              <a:rPr lang="en-US" sz="2400" dirty="0" smtClean="0">
                <a:solidFill>
                  <a:schemeClr val="tx1"/>
                </a:solidFill>
                <a:effectLst/>
                <a:latin typeface="Times New Roman" panose="02020603050405020304" pitchFamily="18" charset="0"/>
                <a:cs typeface="Times New Roman" panose="02020603050405020304" pitchFamily="18" charset="0"/>
              </a:rPr>
              <a:t>dynamic </a:t>
            </a:r>
            <a:r>
              <a:rPr lang="en-US" sz="2400" dirty="0">
                <a:solidFill>
                  <a:schemeClr val="tx1"/>
                </a:solidFill>
                <a:effectLst/>
                <a:latin typeface="Times New Roman" panose="02020603050405020304" pitchFamily="18" charset="0"/>
                <a:cs typeface="Times New Roman" panose="02020603050405020304" pitchFamily="18" charset="0"/>
              </a:rPr>
              <a:t>and interactive Web </a:t>
            </a:r>
            <a:r>
              <a:rPr lang="en-US" sz="2400" dirty="0" smtClean="0">
                <a:solidFill>
                  <a:schemeClr val="tx1"/>
                </a:solidFill>
                <a:effectLst/>
                <a:latin typeface="Times New Roman" panose="02020603050405020304" pitchFamily="18" charset="0"/>
                <a:cs typeface="Times New Roman" panose="02020603050405020304" pitchFamily="18" charset="0"/>
              </a:rPr>
              <a:t>pages.</a:t>
            </a:r>
          </a:p>
        </p:txBody>
      </p:sp>
    </p:spTree>
    <p:extLst>
      <p:ext uri="{BB962C8B-B14F-4D97-AF65-F5344CB8AC3E}">
        <p14:creationId xmlns:p14="http://schemas.microsoft.com/office/powerpoint/2010/main" val="1194411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95486"/>
            <a:ext cx="7765322" cy="482600"/>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Version control system</a:t>
            </a:r>
            <a:endParaRPr lang="en-US" sz="28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85346" y="1354667"/>
            <a:ext cx="7765322" cy="3352800"/>
          </a:xfrm>
        </p:spPr>
        <p:txBody>
          <a:bodyPr>
            <a:normAutofit/>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Version control systems are a category of software tools that help a software team manage changes to source code over time.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Version </a:t>
            </a:r>
            <a:r>
              <a:rPr lang="en-US" sz="2400" dirty="0">
                <a:solidFill>
                  <a:schemeClr val="tx1"/>
                </a:solidFill>
                <a:latin typeface="Times New Roman" panose="02020603050405020304" pitchFamily="18" charset="0"/>
                <a:cs typeface="Times New Roman" panose="02020603050405020304" pitchFamily="18" charset="0"/>
              </a:rPr>
              <a:t>control software keeps track of every modification to the code in a special kind of database</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If a mistake is made, developers can turn back the clock and compare earlier versions of the code to help fix the mistake while minimizing disruption to all team </a:t>
            </a:r>
            <a:r>
              <a:rPr lang="en-US" sz="2400" dirty="0" smtClean="0">
                <a:solidFill>
                  <a:schemeClr val="tx1"/>
                </a:solidFill>
                <a:latin typeface="Times New Roman" panose="02020603050405020304" pitchFamily="18" charset="0"/>
                <a:cs typeface="Times New Roman" panose="02020603050405020304" pitchFamily="18" charset="0"/>
              </a:rPr>
              <a:t>members.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303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1"/>
            <a:ext cx="7765710" cy="516467"/>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VCS USING GIT</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97653" y="1275606"/>
            <a:ext cx="6948695" cy="3038475"/>
          </a:xfrm>
          <a:prstGeom prst="rect">
            <a:avLst/>
          </a:prstGeom>
        </p:spPr>
      </p:pic>
      <p:sp>
        <p:nvSpPr>
          <p:cNvPr id="5" name="TextBox 4"/>
          <p:cNvSpPr txBox="1"/>
          <p:nvPr/>
        </p:nvSpPr>
        <p:spPr>
          <a:xfrm>
            <a:off x="1629833" y="4629150"/>
            <a:ext cx="58843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Architecture of Git</a:t>
            </a:r>
          </a:p>
        </p:txBody>
      </p:sp>
    </p:spTree>
    <p:extLst>
      <p:ext uri="{BB962C8B-B14F-4D97-AF65-F5344CB8AC3E}">
        <p14:creationId xmlns:p14="http://schemas.microsoft.com/office/powerpoint/2010/main" val="923353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386" y="123478"/>
            <a:ext cx="7543800" cy="696108"/>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GitHUb</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Single </a:t>
            </a:r>
            <a:r>
              <a:rPr lang="en-US" sz="2400" dirty="0">
                <a:latin typeface="Times New Roman" panose="02020603050405020304" pitchFamily="18" charset="0"/>
                <a:cs typeface="Times New Roman" panose="02020603050405020304" pitchFamily="18" charset="0"/>
              </a:rPr>
              <a:t>largest host for Git </a:t>
            </a:r>
            <a:r>
              <a:rPr lang="en-US" sz="2400" dirty="0" smtClean="0">
                <a:latin typeface="Times New Roman" panose="02020603050405020304" pitchFamily="18" charset="0"/>
                <a:cs typeface="Times New Roman" panose="02020603050405020304" pitchFamily="18" charset="0"/>
              </a:rPr>
              <a:t>repositories </a:t>
            </a:r>
            <a:r>
              <a:rPr lang="en-US" sz="2400" dirty="0">
                <a:latin typeface="Times New Roman" panose="02020603050405020304" pitchFamily="18" charset="0"/>
                <a:cs typeface="Times New Roman" panose="02020603050405020304" pitchFamily="18" charset="0"/>
              </a:rPr>
              <a:t>&amp;</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central point of collaboration for millions of developers and projects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Web - based </a:t>
            </a:r>
            <a:r>
              <a:rPr lang="en-US" sz="2400" dirty="0">
                <a:latin typeface="Times New Roman" panose="02020603050405020304" pitchFamily="18" charset="0"/>
                <a:cs typeface="Times New Roman" panose="02020603050405020304" pitchFamily="18" charset="0"/>
              </a:rPr>
              <a:t>Git version control repository hosting service</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offers all of the distributed version control and source code management (SCM) functionality of Git as well as adding its own features.</a:t>
            </a:r>
          </a:p>
        </p:txBody>
      </p:sp>
    </p:spTree>
    <p:extLst>
      <p:ext uri="{BB962C8B-B14F-4D97-AF65-F5344CB8AC3E}">
        <p14:creationId xmlns:p14="http://schemas.microsoft.com/office/powerpoint/2010/main" val="1758729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39502"/>
            <a:ext cx="7765321" cy="544973"/>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API</a:t>
            </a:r>
            <a:r>
              <a:rPr lang="en-US" sz="2800" cap="none" dirty="0" smtClean="0">
                <a:latin typeface="Times New Roman" panose="02020603050405020304" pitchFamily="18" charset="0"/>
                <a:cs typeface="Times New Roman" panose="02020603050405020304" pitchFamily="18" charset="0"/>
              </a:rPr>
              <a:t>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346" y="1491630"/>
            <a:ext cx="7765322" cy="3427834"/>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Google Play Services</a:t>
            </a:r>
          </a:p>
          <a:p>
            <a:r>
              <a:rPr lang="en-US" sz="2400" dirty="0" smtClean="0">
                <a:solidFill>
                  <a:schemeClr val="tx1"/>
                </a:solidFill>
                <a:latin typeface="Times New Roman" panose="02020603050405020304" pitchFamily="18" charset="0"/>
                <a:cs typeface="Times New Roman" panose="02020603050405020304" pitchFamily="18" charset="0"/>
              </a:rPr>
              <a:t>Google Maps API</a:t>
            </a:r>
          </a:p>
          <a:p>
            <a:r>
              <a:rPr lang="en-US" sz="2400" dirty="0" smtClean="0">
                <a:solidFill>
                  <a:schemeClr val="tx1"/>
                </a:solidFill>
                <a:latin typeface="Times New Roman" panose="02020603050405020304" pitchFamily="18" charset="0"/>
                <a:cs typeface="Times New Roman" panose="02020603050405020304" pitchFamily="18" charset="0"/>
              </a:rPr>
              <a:t>Google Places API</a:t>
            </a:r>
          </a:p>
          <a:p>
            <a:r>
              <a:rPr lang="en-US" sz="2400" dirty="0" smtClean="0">
                <a:solidFill>
                  <a:schemeClr val="tx1"/>
                </a:solidFill>
                <a:latin typeface="Times New Roman" panose="02020603050405020304" pitchFamily="18" charset="0"/>
                <a:cs typeface="Times New Roman" panose="02020603050405020304" pitchFamily="18" charset="0"/>
              </a:rPr>
              <a:t>RESTful API</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441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0100" y="1968246"/>
            <a:ext cx="7543800" cy="1207008"/>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Survey of food joints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14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2121035922"/>
              </p:ext>
            </p:extLst>
          </p:nvPr>
        </p:nvGraphicFramePr>
        <p:xfrm>
          <a:off x="1" y="0"/>
          <a:ext cx="9143999" cy="5143500"/>
        </p:xfrm>
        <a:graphic>
          <a:graphicData uri="http://schemas.openxmlformats.org/presentationml/2006/ole">
            <mc:AlternateContent xmlns:mc="http://schemas.openxmlformats.org/markup-compatibility/2006">
              <mc:Choice xmlns:v="urn:schemas-microsoft-com:vml" Requires="v">
                <p:oleObj spid="_x0000_s1039" name="Worksheet" r:id="rId4" imgW="5610374" imgH="7820076" progId="Excel.Sheet.12">
                  <p:embed/>
                </p:oleObj>
              </mc:Choice>
              <mc:Fallback>
                <p:oleObj name="Worksheet" r:id="rId4" imgW="5610374" imgH="7820076" progId="Excel.Sheet.12">
                  <p:embed/>
                  <p:pic>
                    <p:nvPicPr>
                      <p:cNvPr id="0" name=""/>
                      <p:cNvPicPr/>
                      <p:nvPr/>
                    </p:nvPicPr>
                    <p:blipFill>
                      <a:blip r:embed="rId5"/>
                      <a:stretch>
                        <a:fillRect/>
                      </a:stretch>
                    </p:blipFill>
                    <p:spPr>
                      <a:xfrm>
                        <a:off x="1" y="0"/>
                        <a:ext cx="9143999" cy="5143500"/>
                      </a:xfrm>
                      <a:prstGeom prst="rect">
                        <a:avLst/>
                      </a:prstGeom>
                    </p:spPr>
                  </p:pic>
                </p:oleObj>
              </mc:Fallback>
            </mc:AlternateContent>
          </a:graphicData>
        </a:graphic>
      </p:graphicFrame>
    </p:spTree>
    <p:extLst>
      <p:ext uri="{BB962C8B-B14F-4D97-AF65-F5344CB8AC3E}">
        <p14:creationId xmlns:p14="http://schemas.microsoft.com/office/powerpoint/2010/main" val="197867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195486"/>
            <a:ext cx="7765321" cy="483517"/>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SYSTEM DESIGN</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70953" y="915566"/>
            <a:ext cx="6846532" cy="3616125"/>
          </a:xfrm>
          <a:prstGeom prst="rect">
            <a:avLst/>
          </a:prstGeom>
        </p:spPr>
      </p:pic>
      <p:sp>
        <p:nvSpPr>
          <p:cNvPr id="3" name="TextBox 2"/>
          <p:cNvSpPr txBox="1"/>
          <p:nvPr/>
        </p:nvSpPr>
        <p:spPr>
          <a:xfrm>
            <a:off x="2411760" y="4659982"/>
            <a:ext cx="432048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Basic Architecture of the Application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05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4" y="123478"/>
            <a:ext cx="7765321" cy="627533"/>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libraries</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8181252"/>
              </p:ext>
            </p:extLst>
          </p:nvPr>
        </p:nvGraphicFramePr>
        <p:xfrm>
          <a:off x="685344" y="843558"/>
          <a:ext cx="7847095"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2415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BCE1-6513-44CD-BF04-29FE04D99635}"/>
              </a:ext>
            </a:extLst>
          </p:cNvPr>
          <p:cNvSpPr>
            <a:spLocks noGrp="1"/>
          </p:cNvSpPr>
          <p:nvPr>
            <p:ph type="title"/>
          </p:nvPr>
        </p:nvSpPr>
        <p:spPr>
          <a:xfrm>
            <a:off x="1371600" y="2006600"/>
            <a:ext cx="6400800" cy="1130300"/>
          </a:xfrm>
        </p:spPr>
        <p:txBody>
          <a:bodyPr>
            <a:normAutofit/>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 SURVEY OF NIGHT LIFE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AutoShape 4" descr="Forms response chart. Question title: Do you work at night?. Number of responses: 44 responses."/>
          <p:cNvSpPr>
            <a:spLocks noChangeAspect="1" noChangeArrowheads="1"/>
          </p:cNvSpPr>
          <p:nvPr/>
        </p:nvSpPr>
        <p:spPr bwMode="auto">
          <a:xfrm>
            <a:off x="155574" y="84137"/>
            <a:ext cx="3984377" cy="39843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77534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DB76-A727-44AB-8D5A-CB628D1CD277}"/>
              </a:ext>
            </a:extLst>
          </p:cNvPr>
          <p:cNvSpPr>
            <a:spLocks noGrp="1"/>
          </p:cNvSpPr>
          <p:nvPr>
            <p:ph type="title"/>
          </p:nvPr>
        </p:nvSpPr>
        <p:spPr>
          <a:xfrm>
            <a:off x="802386" y="1968246"/>
            <a:ext cx="7543800" cy="1207008"/>
          </a:xfrm>
        </p:spPr>
        <p:txBody>
          <a:bodyPr>
            <a:normAutofit/>
          </a:bodyPr>
          <a:lstStyle/>
          <a:p>
            <a:pPr algn="ctr"/>
            <a:r>
              <a:rPr lang="en-IN" sz="2800" dirty="0" smtClean="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880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14">
            <a:extLst>
              <a:ext uri="{FF2B5EF4-FFF2-40B4-BE49-F238E27FC236}">
                <a16:creationId xmlns:a16="http://schemas.microsoft.com/office/drawing/2014/main" id="{ABF5A574-BFB2-413A-8156-76103491C4D6}"/>
              </a:ext>
            </a:extLst>
          </p:cNvPr>
          <p:cNvPicPr>
            <a:picLocks noGrp="1" noChangeAspect="1"/>
          </p:cNvPicPr>
          <p:nvPr>
            <p:ph idx="10"/>
          </p:nvPr>
        </p:nvPicPr>
        <p:blipFill>
          <a:blip r:embed="rId2"/>
          <a:srcRect l="1492" r="1492"/>
          <a:stretch>
            <a:fillRect/>
          </a:stretch>
        </p:blipFill>
        <p:spPr>
          <a:xfrm>
            <a:off x="3552544" y="627534"/>
            <a:ext cx="2021358" cy="3704055"/>
          </a:xfrm>
          <a:ln>
            <a:solidFill>
              <a:schemeClr val="tx1"/>
            </a:solid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793" y="627534"/>
            <a:ext cx="2065437" cy="3671888"/>
          </a:xfrm>
          <a:prstGeom prst="rect">
            <a:avLst/>
          </a:prstGeom>
          <a:ln>
            <a:solidFill>
              <a:schemeClr val="tx1"/>
            </a:solidFill>
          </a:ln>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603536"/>
            <a:ext cx="2088232" cy="3712413"/>
          </a:xfrm>
          <a:prstGeom prst="rect">
            <a:avLst/>
          </a:prstGeom>
          <a:ln>
            <a:solidFill>
              <a:schemeClr val="tx1"/>
            </a:solidFill>
          </a:ln>
        </p:spPr>
      </p:pic>
      <p:sp>
        <p:nvSpPr>
          <p:cNvPr id="7" name="TextBox 6"/>
          <p:cNvSpPr txBox="1"/>
          <p:nvPr/>
        </p:nvSpPr>
        <p:spPr>
          <a:xfrm>
            <a:off x="810030" y="4515966"/>
            <a:ext cx="1800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Splash Screen</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552544" y="4515966"/>
            <a:ext cx="1883552"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Login Screen</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88224" y="4587974"/>
            <a:ext cx="1872208"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Night Module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991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14">
            <a:extLst>
              <a:ext uri="{FF2B5EF4-FFF2-40B4-BE49-F238E27FC236}">
                <a16:creationId xmlns:a16="http://schemas.microsoft.com/office/drawing/2014/main" id="{ABF5A574-BFB2-413A-8156-76103491C4D6}"/>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3491880" y="411510"/>
            <a:ext cx="2065438" cy="3671888"/>
          </a:xfrm>
          <a:ln>
            <a:solidFill>
              <a:schemeClr val="tx1"/>
            </a:solid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171" y="411510"/>
            <a:ext cx="2065437" cy="3671888"/>
          </a:xfrm>
          <a:prstGeom prst="rect">
            <a:avLst/>
          </a:prstGeom>
          <a:ln>
            <a:solidFill>
              <a:schemeClr val="tx1"/>
            </a:solidFill>
          </a:ln>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4590" y="410622"/>
            <a:ext cx="2065937" cy="3672776"/>
          </a:xfrm>
          <a:prstGeom prst="rect">
            <a:avLst/>
          </a:prstGeom>
          <a:ln>
            <a:solidFill>
              <a:schemeClr val="tx1"/>
            </a:solidFill>
          </a:ln>
        </p:spPr>
      </p:pic>
      <p:sp>
        <p:nvSpPr>
          <p:cNvPr id="7" name="TextBox 6"/>
          <p:cNvSpPr txBox="1"/>
          <p:nvPr/>
        </p:nvSpPr>
        <p:spPr>
          <a:xfrm>
            <a:off x="459171" y="4443958"/>
            <a:ext cx="1952589"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Details</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671900" y="4442040"/>
            <a:ext cx="1800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Location Snippet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32240" y="4442040"/>
            <a:ext cx="1656184"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Day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155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14">
            <a:extLst>
              <a:ext uri="{FF2B5EF4-FFF2-40B4-BE49-F238E27FC236}">
                <a16:creationId xmlns:a16="http://schemas.microsoft.com/office/drawing/2014/main" id="{ABF5A574-BFB2-413A-8156-76103491C4D6}"/>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3491880" y="411510"/>
            <a:ext cx="2065436" cy="3671888"/>
          </a:xfrm>
          <a:ln>
            <a:solidFill>
              <a:schemeClr val="tx1"/>
            </a:solid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552" y="411510"/>
            <a:ext cx="2065437" cy="3671888"/>
          </a:xfrm>
          <a:prstGeom prst="rect">
            <a:avLst/>
          </a:prstGeom>
          <a:ln>
            <a:solidFill>
              <a:schemeClr val="tx1"/>
            </a:solidFill>
          </a:ln>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410622"/>
            <a:ext cx="2065936" cy="3672776"/>
          </a:xfrm>
          <a:prstGeom prst="rect">
            <a:avLst/>
          </a:prstGeom>
          <a:ln>
            <a:solidFill>
              <a:schemeClr val="tx1"/>
            </a:solidFill>
          </a:ln>
        </p:spPr>
      </p:pic>
      <p:sp>
        <p:nvSpPr>
          <p:cNvPr id="7" name="TextBox 6"/>
          <p:cNvSpPr txBox="1"/>
          <p:nvPr/>
        </p:nvSpPr>
        <p:spPr>
          <a:xfrm>
            <a:off x="539552" y="4371950"/>
            <a:ext cx="1944216"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Calling</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635896" y="4371950"/>
            <a:ext cx="1728192"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Bookmarks</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88224" y="4371597"/>
            <a:ext cx="1872208"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Location </a:t>
            </a:r>
          </a:p>
          <a:p>
            <a:pPr algn="ctr"/>
            <a:r>
              <a:rPr lang="en-US" dirty="0" smtClean="0">
                <a:latin typeface="Times New Roman" panose="02020603050405020304" pitchFamily="18" charset="0"/>
                <a:cs typeface="Times New Roman" panose="02020603050405020304" pitchFamily="18" charset="0"/>
              </a:rPr>
              <a:t>On Maps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310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7" y="123478"/>
            <a:ext cx="9144000" cy="555526"/>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Features</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0"/>
          </p:nvPr>
        </p:nvSpPr>
        <p:spPr>
          <a:xfrm>
            <a:off x="339325" y="1255068"/>
            <a:ext cx="8496944" cy="3888432"/>
          </a:xfrm>
        </p:spPr>
        <p:txBody>
          <a:bodyPr>
            <a:normAutofit/>
          </a:bodyPr>
          <a:lstStyle/>
          <a:p>
            <a:pPr marL="285750" indent="-285750" algn="just">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Easily search</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for food </a:t>
            </a:r>
            <a:r>
              <a:rPr lang="en-US" sz="2200" dirty="0" smtClean="0">
                <a:solidFill>
                  <a:schemeClr val="tx1"/>
                </a:solidFill>
                <a:latin typeface="Times New Roman" panose="02020603050405020304" pitchFamily="18" charset="0"/>
                <a:cs typeface="Times New Roman" panose="02020603050405020304" pitchFamily="18" charset="0"/>
              </a:rPr>
              <a:t>joints.</a:t>
            </a:r>
          </a:p>
          <a:p>
            <a:pPr marL="285750" indent="-285750" algn="just">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View details of </a:t>
            </a:r>
            <a:r>
              <a:rPr lang="en-US" sz="2200" dirty="0">
                <a:solidFill>
                  <a:schemeClr val="tx1"/>
                </a:solidFill>
                <a:latin typeface="Times New Roman" panose="02020603050405020304" pitchFamily="18" charset="0"/>
                <a:cs typeface="Times New Roman" panose="02020603050405020304" pitchFamily="18" charset="0"/>
              </a:rPr>
              <a:t>food </a:t>
            </a:r>
            <a:r>
              <a:rPr lang="en-US" sz="2200" dirty="0" smtClean="0">
                <a:solidFill>
                  <a:schemeClr val="tx1"/>
                </a:solidFill>
                <a:latin typeface="Times New Roman" panose="02020603050405020304" pitchFamily="18" charset="0"/>
                <a:cs typeface="Times New Roman" panose="02020603050405020304" pitchFamily="18" charset="0"/>
              </a:rPr>
              <a:t>joints </a:t>
            </a:r>
            <a:r>
              <a:rPr lang="en-US" sz="2200" dirty="0">
                <a:solidFill>
                  <a:schemeClr val="tx1"/>
                </a:solidFill>
                <a:latin typeface="Times New Roman" panose="02020603050405020304" pitchFamily="18" charset="0"/>
                <a:cs typeface="Times New Roman" panose="02020603050405020304" pitchFamily="18" charset="0"/>
              </a:rPr>
              <a:t>near </a:t>
            </a:r>
            <a:r>
              <a:rPr lang="en-US" sz="2200" dirty="0" smtClean="0">
                <a:solidFill>
                  <a:schemeClr val="tx1"/>
                </a:solidFill>
                <a:latin typeface="Times New Roman" panose="02020603050405020304" pitchFamily="18" charset="0"/>
                <a:cs typeface="Times New Roman" panose="02020603050405020304" pitchFamily="18" charset="0"/>
              </a:rPr>
              <a:t>you. </a:t>
            </a:r>
            <a:endParaRPr lang="en-US" sz="22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View </a:t>
            </a:r>
            <a:r>
              <a:rPr lang="en-US" sz="2200" dirty="0" smtClean="0">
                <a:solidFill>
                  <a:schemeClr val="tx1"/>
                </a:solidFill>
                <a:latin typeface="Times New Roman" panose="02020603050405020304" pitchFamily="18" charset="0"/>
                <a:cs typeface="Times New Roman" panose="02020603050405020304" pitchFamily="18" charset="0"/>
              </a:rPr>
              <a:t>&amp; </a:t>
            </a:r>
            <a:r>
              <a:rPr lang="en-US" sz="2200" dirty="0" smtClean="0">
                <a:solidFill>
                  <a:schemeClr val="tx1"/>
                </a:solidFill>
                <a:latin typeface="Times New Roman" panose="02020603050405020304" pitchFamily="18" charset="0"/>
                <a:cs typeface="Times New Roman" panose="02020603050405020304" pitchFamily="18" charset="0"/>
              </a:rPr>
              <a:t>give ratings, reviews. </a:t>
            </a:r>
            <a:endParaRPr lang="en-US" sz="22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Maintain </a:t>
            </a:r>
            <a:r>
              <a:rPr lang="en-US" sz="2200" dirty="0">
                <a:solidFill>
                  <a:schemeClr val="tx1"/>
                </a:solidFill>
                <a:latin typeface="Times New Roman" panose="02020603050405020304" pitchFamily="18" charset="0"/>
                <a:cs typeface="Times New Roman" panose="02020603050405020304" pitchFamily="18" charset="0"/>
              </a:rPr>
              <a:t>an easy reference list of your </a:t>
            </a:r>
            <a:r>
              <a:rPr lang="en-US" sz="2200" dirty="0" smtClean="0">
                <a:solidFill>
                  <a:schemeClr val="tx1"/>
                </a:solidFill>
                <a:latin typeface="Times New Roman" panose="02020603050405020304" pitchFamily="18" charset="0"/>
                <a:cs typeface="Times New Roman" panose="02020603050405020304" pitchFamily="18" charset="0"/>
              </a:rPr>
              <a:t>favorites places with bookmarks.  </a:t>
            </a:r>
            <a:endParaRPr lang="en-US" sz="22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Use </a:t>
            </a:r>
            <a:r>
              <a:rPr lang="en-US" sz="2200" dirty="0">
                <a:solidFill>
                  <a:schemeClr val="tx1"/>
                </a:solidFill>
                <a:latin typeface="Times New Roman" panose="02020603050405020304" pitchFamily="18" charset="0"/>
                <a:cs typeface="Times New Roman" panose="02020603050405020304" pitchFamily="18" charset="0"/>
              </a:rPr>
              <a:t>map view to explore food joints around you. </a:t>
            </a:r>
          </a:p>
        </p:txBody>
      </p:sp>
    </p:spTree>
    <p:extLst>
      <p:ext uri="{BB962C8B-B14F-4D97-AF65-F5344CB8AC3E}">
        <p14:creationId xmlns:p14="http://schemas.microsoft.com/office/powerpoint/2010/main" val="2348251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7534"/>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Limitations</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0"/>
          </p:nvPr>
        </p:nvSpPr>
        <p:spPr>
          <a:xfrm>
            <a:off x="318356" y="1255067"/>
            <a:ext cx="8507288" cy="3888433"/>
          </a:xfrm>
        </p:spPr>
        <p:txBody>
          <a:bodyPr>
            <a:normAutofit/>
          </a:bodyPr>
          <a:lstStyle/>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a:t>
            </a:r>
            <a:r>
              <a:rPr lang="en-US" sz="2400" dirty="0">
                <a:solidFill>
                  <a:schemeClr val="tx1"/>
                </a:solidFill>
                <a:latin typeface="Times New Roman" panose="02020603050405020304" pitchFamily="18" charset="0"/>
                <a:cs typeface="Times New Roman" panose="02020603050405020304" pitchFamily="18" charset="0"/>
              </a:rPr>
              <a:t>application applicable for particular locality which is between Borivali and Malad. </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Home delivery feature is not available.</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Addresses &amp; location of tiffin vendors are not provided right now.</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325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7534"/>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applications</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0"/>
          </p:nvPr>
        </p:nvSpPr>
        <p:spPr>
          <a:xfrm>
            <a:off x="354360" y="1255067"/>
            <a:ext cx="8435280" cy="3888433"/>
          </a:xfrm>
        </p:spPr>
        <p:txBody>
          <a:bodyPr>
            <a:normAutofit/>
          </a:bodyPr>
          <a:lstStyle/>
          <a:p>
            <a:pPr marL="285750" indent="-28575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Find local food joints near you. </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Select </a:t>
            </a:r>
            <a:r>
              <a:rPr lang="en-US" sz="2400" dirty="0">
                <a:solidFill>
                  <a:schemeClr val="tx1"/>
                </a:solidFill>
                <a:latin typeface="Times New Roman" panose="02020603050405020304" pitchFamily="18" charset="0"/>
                <a:cs typeface="Times New Roman" panose="02020603050405020304" pitchFamily="18" charset="0"/>
              </a:rPr>
              <a:t>food joints based on reviews, ratings and also on the type of cuisines select by user.</a:t>
            </a:r>
          </a:p>
        </p:txBody>
      </p:sp>
    </p:spTree>
    <p:extLst>
      <p:ext uri="{BB962C8B-B14F-4D97-AF65-F5344CB8AC3E}">
        <p14:creationId xmlns:p14="http://schemas.microsoft.com/office/powerpoint/2010/main" val="2705452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7534"/>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Future scope</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0"/>
          </p:nvPr>
        </p:nvSpPr>
        <p:spPr>
          <a:xfrm>
            <a:off x="282352" y="1347614"/>
            <a:ext cx="8579296" cy="3960441"/>
          </a:xfrm>
        </p:spPr>
        <p:txBody>
          <a:bodyPr>
            <a:noAutofit/>
          </a:bodyPr>
          <a:lstStyle/>
          <a:p>
            <a:pPr marL="285750" indent="-28575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Further </a:t>
            </a:r>
            <a:r>
              <a:rPr lang="en-US" sz="2000" dirty="0">
                <a:solidFill>
                  <a:schemeClr val="tx1"/>
                </a:solidFill>
                <a:latin typeface="Times New Roman" panose="02020603050405020304" pitchFamily="18" charset="0"/>
                <a:cs typeface="Times New Roman" panose="02020603050405020304" pitchFamily="18" charset="0"/>
              </a:rPr>
              <a:t>extended to the food joints available throughout the city.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a:t>
            </a:r>
            <a:r>
              <a:rPr lang="en-US" sz="2000" dirty="0" smtClean="0">
                <a:solidFill>
                  <a:schemeClr val="tx1"/>
                </a:solidFill>
                <a:latin typeface="Times New Roman" panose="02020603050405020304" pitchFamily="18" charset="0"/>
                <a:cs typeface="Times New Roman" panose="02020603050405020304" pitchFamily="18" charset="0"/>
              </a:rPr>
              <a:t>sed </a:t>
            </a:r>
            <a:r>
              <a:rPr lang="en-US" sz="2000" dirty="0">
                <a:solidFill>
                  <a:schemeClr val="tx1"/>
                </a:solidFill>
                <a:latin typeface="Times New Roman" panose="02020603050405020304" pitchFamily="18" charset="0"/>
                <a:cs typeface="Times New Roman" panose="02020603050405020304" pitchFamily="18" charset="0"/>
              </a:rPr>
              <a:t>by home-made food vendors to set up their respective businesses in various types of cuisines. </a:t>
            </a:r>
          </a:p>
          <a:p>
            <a:pPr marL="285750" indent="-28575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Online </a:t>
            </a:r>
            <a:r>
              <a:rPr lang="en-US" sz="2000" dirty="0">
                <a:solidFill>
                  <a:schemeClr val="tx1"/>
                </a:solidFill>
                <a:latin typeface="Times New Roman" panose="02020603050405020304" pitchFamily="18" charset="0"/>
                <a:cs typeface="Times New Roman" panose="02020603050405020304" pitchFamily="18" charset="0"/>
              </a:rPr>
              <a:t>ordering can be started using this application by the food </a:t>
            </a:r>
            <a:r>
              <a:rPr lang="en-US" sz="2000" dirty="0" smtClean="0">
                <a:solidFill>
                  <a:schemeClr val="tx1"/>
                </a:solidFill>
                <a:latin typeface="Times New Roman" panose="02020603050405020304" pitchFamily="18" charset="0"/>
                <a:cs typeface="Times New Roman" panose="02020603050405020304" pitchFamily="18" charset="0"/>
              </a:rPr>
              <a:t>joints.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More </a:t>
            </a:r>
            <a:r>
              <a:rPr lang="en-US" sz="2000" dirty="0">
                <a:solidFill>
                  <a:schemeClr val="tx1"/>
                </a:solidFill>
                <a:latin typeface="Times New Roman" panose="02020603050405020304" pitchFamily="18" charset="0"/>
                <a:cs typeface="Times New Roman" panose="02020603050405020304" pitchFamily="18" charset="0"/>
              </a:rPr>
              <a:t>advanced search feature by taking pin code as the input.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Home </a:t>
            </a:r>
            <a:r>
              <a:rPr lang="en-US" sz="2000" dirty="0">
                <a:solidFill>
                  <a:schemeClr val="tx1"/>
                </a:solidFill>
                <a:latin typeface="Times New Roman" panose="02020603050405020304" pitchFamily="18" charset="0"/>
                <a:cs typeface="Times New Roman" panose="02020603050405020304" pitchFamily="18" charset="0"/>
              </a:rPr>
              <a:t>delivery feature can also be </a:t>
            </a:r>
            <a:r>
              <a:rPr lang="en-US" sz="2000" dirty="0" smtClean="0">
                <a:solidFill>
                  <a:schemeClr val="tx1"/>
                </a:solidFill>
                <a:latin typeface="Times New Roman" panose="02020603050405020304" pitchFamily="18" charset="0"/>
                <a:cs typeface="Times New Roman" panose="02020603050405020304" pitchFamily="18" charset="0"/>
              </a:rPr>
              <a:t>added.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a:t>
            </a:r>
            <a:r>
              <a:rPr lang="en-US" sz="2000" dirty="0" smtClean="0">
                <a:solidFill>
                  <a:schemeClr val="tx1"/>
                </a:solidFill>
                <a:latin typeface="Times New Roman" panose="02020603050405020304" pitchFamily="18" charset="0"/>
                <a:cs typeface="Times New Roman" panose="02020603050405020304" pitchFamily="18" charset="0"/>
              </a:rPr>
              <a:t>an </a:t>
            </a:r>
            <a:r>
              <a:rPr lang="en-US" sz="2000" dirty="0" smtClean="0">
                <a:solidFill>
                  <a:schemeClr val="tx1"/>
                </a:solidFill>
                <a:latin typeface="Times New Roman" panose="02020603050405020304" pitchFamily="18" charset="0"/>
                <a:cs typeface="Times New Roman" panose="02020603050405020304" pitchFamily="18" charset="0"/>
              </a:rPr>
              <a:t>be </a:t>
            </a:r>
            <a:r>
              <a:rPr lang="en-US" sz="2000" dirty="0">
                <a:solidFill>
                  <a:schemeClr val="tx1"/>
                </a:solidFill>
                <a:latin typeface="Times New Roman" panose="02020603050405020304" pitchFamily="18" charset="0"/>
                <a:cs typeface="Times New Roman" panose="02020603050405020304" pitchFamily="18" charset="0"/>
              </a:rPr>
              <a:t>extended to support more devices like the tablets and iOS devices. </a:t>
            </a:r>
          </a:p>
        </p:txBody>
      </p:sp>
    </p:spTree>
    <p:extLst>
      <p:ext uri="{BB962C8B-B14F-4D97-AF65-F5344CB8AC3E}">
        <p14:creationId xmlns:p14="http://schemas.microsoft.com/office/powerpoint/2010/main" val="1804028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7534"/>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CONCLUSION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0"/>
          </p:nvPr>
        </p:nvSpPr>
        <p:spPr>
          <a:xfrm>
            <a:off x="359532" y="1312115"/>
            <a:ext cx="8424936" cy="3816424"/>
          </a:xfrm>
        </p:spPr>
        <p:txBody>
          <a:bodyPr>
            <a:normAutofit/>
          </a:bodyPr>
          <a:lstStyle/>
          <a:p>
            <a:pPr marL="285750" indent="-285750" algn="just">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B</a:t>
            </a:r>
            <a:r>
              <a:rPr lang="en-US" sz="2200" dirty="0" smtClean="0">
                <a:solidFill>
                  <a:schemeClr val="tx1"/>
                </a:solidFill>
                <a:latin typeface="Times New Roman" panose="02020603050405020304" pitchFamily="18" charset="0"/>
                <a:cs typeface="Times New Roman" panose="02020603050405020304" pitchFamily="18" charset="0"/>
              </a:rPr>
              <a:t>asic </a:t>
            </a:r>
            <a:r>
              <a:rPr lang="en-US" sz="2200" dirty="0">
                <a:solidFill>
                  <a:schemeClr val="tx1"/>
                </a:solidFill>
                <a:latin typeface="Times New Roman" panose="02020603050405020304" pitchFamily="18" charset="0"/>
                <a:cs typeface="Times New Roman" panose="02020603050405020304" pitchFamily="18" charset="0"/>
              </a:rPr>
              <a:t>understanding of development and challenges of mobile application </a:t>
            </a:r>
            <a:r>
              <a:rPr lang="en-US" sz="2200" dirty="0" smtClean="0">
                <a:solidFill>
                  <a:schemeClr val="tx1"/>
                </a:solidFill>
                <a:latin typeface="Times New Roman" panose="02020603050405020304" pitchFamily="18" charset="0"/>
                <a:cs typeface="Times New Roman" panose="02020603050405020304" pitchFamily="18" charset="0"/>
              </a:rPr>
              <a:t>development &amp; can </a:t>
            </a:r>
            <a:r>
              <a:rPr lang="en-US" sz="2200" dirty="0">
                <a:solidFill>
                  <a:schemeClr val="tx1"/>
                </a:solidFill>
                <a:latin typeface="Times New Roman" panose="02020603050405020304" pitchFamily="18" charset="0"/>
                <a:cs typeface="Times New Roman" panose="02020603050405020304" pitchFamily="18" charset="0"/>
              </a:rPr>
              <a:t>be </a:t>
            </a:r>
            <a:r>
              <a:rPr lang="en-US" sz="2200" dirty="0" smtClean="0">
                <a:solidFill>
                  <a:schemeClr val="tx1"/>
                </a:solidFill>
                <a:latin typeface="Times New Roman" panose="02020603050405020304" pitchFamily="18" charset="0"/>
                <a:cs typeface="Times New Roman" panose="02020603050405020304" pitchFamily="18" charset="0"/>
              </a:rPr>
              <a:t>managed</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by using VCS (Version Control System</a:t>
            </a:r>
            <a:r>
              <a:rPr lang="en-US" sz="2200" dirty="0" smtClean="0">
                <a:solidFill>
                  <a:schemeClr val="tx1"/>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A</a:t>
            </a:r>
            <a:r>
              <a:rPr lang="en-US" sz="2200" dirty="0" smtClean="0">
                <a:solidFill>
                  <a:schemeClr val="tx1"/>
                </a:solidFill>
                <a:latin typeface="Times New Roman" panose="02020603050405020304" pitchFamily="18" charset="0"/>
                <a:cs typeface="Times New Roman" panose="02020603050405020304" pitchFamily="18" charset="0"/>
              </a:rPr>
              <a:t>n </a:t>
            </a:r>
            <a:r>
              <a:rPr lang="en-US" sz="2200" dirty="0">
                <a:solidFill>
                  <a:schemeClr val="tx1"/>
                </a:solidFill>
                <a:latin typeface="Times New Roman" panose="02020603050405020304" pitchFamily="18" charset="0"/>
                <a:cs typeface="Times New Roman" panose="02020603050405020304" pitchFamily="18" charset="0"/>
              </a:rPr>
              <a:t>easy to use application for searching the places during day and night time as well as providing the details of the home-made food vendors. </a:t>
            </a:r>
          </a:p>
          <a:p>
            <a:pPr marL="285750" indent="-285750" algn="just">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Further </a:t>
            </a:r>
            <a:r>
              <a:rPr lang="en-US" sz="2200" dirty="0">
                <a:solidFill>
                  <a:schemeClr val="tx1"/>
                </a:solidFill>
                <a:latin typeface="Times New Roman" panose="02020603050405020304" pitchFamily="18" charset="0"/>
                <a:cs typeface="Times New Roman" panose="02020603050405020304" pitchFamily="18" charset="0"/>
              </a:rPr>
              <a:t>extended to </a:t>
            </a:r>
            <a:r>
              <a:rPr lang="en-US" sz="2200" dirty="0" smtClean="0">
                <a:solidFill>
                  <a:schemeClr val="tx1"/>
                </a:solidFill>
                <a:latin typeface="Times New Roman" panose="02020603050405020304" pitchFamily="18" charset="0"/>
                <a:cs typeface="Times New Roman" panose="02020603050405020304" pitchFamily="18" charset="0"/>
              </a:rPr>
              <a:t>other devices </a:t>
            </a:r>
            <a:r>
              <a:rPr lang="en-US" sz="2200" dirty="0">
                <a:solidFill>
                  <a:schemeClr val="tx1"/>
                </a:solidFill>
                <a:latin typeface="Times New Roman" panose="02020603050405020304" pitchFamily="18" charset="0"/>
                <a:cs typeface="Times New Roman" panose="02020603050405020304" pitchFamily="18" charset="0"/>
              </a:rPr>
              <a:t>from Android by using some cross platform technologies such as React-Native, Flutter, etc.</a:t>
            </a:r>
          </a:p>
        </p:txBody>
      </p:sp>
    </p:spTree>
    <p:extLst>
      <p:ext uri="{BB962C8B-B14F-4D97-AF65-F5344CB8AC3E}">
        <p14:creationId xmlns:p14="http://schemas.microsoft.com/office/powerpoint/2010/main" val="30514672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347" y="1"/>
            <a:ext cx="7765321" cy="411509"/>
          </a:xfrm>
        </p:spPr>
        <p:txBody>
          <a:bodyPr>
            <a:noAutofit/>
          </a:bodyPr>
          <a:lstStyle/>
          <a:p>
            <a:pPr algn="ctr"/>
            <a:r>
              <a:rPr lang="en-US" sz="2800" dirty="0" smtClean="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24654" y="1059582"/>
            <a:ext cx="8127140" cy="3960441"/>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[1]. Rajinder Singh, Department of Computer Science and Applications DCSA Panjab University SSGRC Hoshiarpur, An Overview of Android Operating System and Its Security Features, dated February 2014. </a:t>
            </a:r>
            <a:r>
              <a:rPr lang="en-US" sz="1200" dirty="0" smtClean="0">
                <a:latin typeface="Times New Roman" panose="02020603050405020304" pitchFamily="18" charset="0"/>
                <a:cs typeface="Times New Roman" panose="02020603050405020304" pitchFamily="18" charset="0"/>
              </a:rPr>
              <a:t>https</a:t>
            </a:r>
            <a:r>
              <a:rPr lang="en-US" sz="1200" dirty="0">
                <a:latin typeface="Times New Roman" panose="02020603050405020304" pitchFamily="18" charset="0"/>
                <a:cs typeface="Times New Roman" panose="02020603050405020304" pitchFamily="18" charset="0"/>
              </a:rPr>
              <a:t>://pdfs.semanticscholar.org/11f4/b8efd1a9af746f17ac5e8d6a789bd3c3a9b7.pdf </a:t>
            </a:r>
          </a:p>
          <a:p>
            <a:pPr marL="0" indent="0" algn="just">
              <a:buNone/>
            </a:pPr>
            <a:r>
              <a:rPr lang="en-US" sz="1200" dirty="0">
                <a:latin typeface="Times New Roman" panose="02020603050405020304" pitchFamily="18" charset="0"/>
                <a:cs typeface="Times New Roman" panose="02020603050405020304" pitchFamily="18" charset="0"/>
              </a:rPr>
              <a:t>[2]. Bob Brown, A Gentle Introduction to PHP, School of Computing and Software Enginering, copyright in 2002. </a:t>
            </a:r>
            <a:r>
              <a:rPr lang="en-US" sz="1200" dirty="0" smtClean="0">
                <a:latin typeface="Times New Roman" panose="02020603050405020304" pitchFamily="18" charset="0"/>
                <a:cs typeface="Times New Roman" panose="02020603050405020304" pitchFamily="18" charset="0"/>
              </a:rPr>
              <a:t>http</a:t>
            </a:r>
            <a:r>
              <a:rPr lang="en-US" sz="1200" dirty="0">
                <a:latin typeface="Times New Roman" panose="02020603050405020304" pitchFamily="18" charset="0"/>
                <a:cs typeface="Times New Roman" panose="02020603050405020304" pitchFamily="18" charset="0"/>
              </a:rPr>
              <a:t>://ksuweb.kennesaw.edu/~rbrow211/papers/php1.html </a:t>
            </a:r>
          </a:p>
          <a:p>
            <a:pPr marL="0" indent="0" algn="just">
              <a:buNone/>
            </a:pPr>
            <a:r>
              <a:rPr lang="en-US" sz="1200" dirty="0">
                <a:latin typeface="Times New Roman" panose="02020603050405020304" pitchFamily="18" charset="0"/>
                <a:cs typeface="Times New Roman" panose="02020603050405020304" pitchFamily="18" charset="0"/>
              </a:rPr>
              <a:t>[3]. GeekyAnts, Introduction to Firebase, blog post published on December 28, 2017. </a:t>
            </a:r>
            <a:r>
              <a:rPr lang="en-US" sz="1200" dirty="0" smtClean="0">
                <a:latin typeface="Times New Roman" panose="02020603050405020304" pitchFamily="18" charset="0"/>
                <a:cs typeface="Times New Roman" panose="02020603050405020304" pitchFamily="18" charset="0"/>
              </a:rPr>
              <a:t>https</a:t>
            </a:r>
            <a:r>
              <a:rPr lang="en-US" sz="1200" dirty="0">
                <a:latin typeface="Times New Roman" panose="02020603050405020304" pitchFamily="18" charset="0"/>
                <a:cs typeface="Times New Roman" panose="02020603050405020304" pitchFamily="18" charset="0"/>
              </a:rPr>
              <a:t>://hackernoon.com/introduction-to-firebase-218a23186cd7 </a:t>
            </a:r>
            <a:endParaRPr lang="en-US" sz="1200" dirty="0" smtClean="0">
              <a:latin typeface="Times New Roman" panose="02020603050405020304" pitchFamily="18" charset="0"/>
              <a:cs typeface="Times New Roman" panose="02020603050405020304" pitchFamily="18" charset="0"/>
            </a:endParaRPr>
          </a:p>
          <a:p>
            <a:pPr marL="0" indent="0" algn="just">
              <a:buNone/>
            </a:pPr>
            <a:r>
              <a:rPr lang="en-US" sz="1200" dirty="0" smtClean="0">
                <a:latin typeface="Times New Roman" panose="02020603050405020304" pitchFamily="18" charset="0"/>
                <a:cs typeface="Times New Roman" panose="02020603050405020304" pitchFamily="18" charset="0"/>
              </a:rPr>
              <a:t>[4</a:t>
            </a:r>
            <a:r>
              <a:rPr lang="en-US" sz="1200" dirty="0">
                <a:latin typeface="Times New Roman" panose="02020603050405020304" pitchFamily="18" charset="0"/>
                <a:cs typeface="Times New Roman" panose="02020603050405020304" pitchFamily="18" charset="0"/>
              </a:rPr>
              <a:t>]. Stefan Otte, Introduction to Version Control System, Computer Systems and Telematics Institute of Computer Science Freie Universitat Berlin, Germany. </a:t>
            </a:r>
            <a:r>
              <a:rPr lang="en-US" sz="1200" dirty="0" smtClean="0">
                <a:latin typeface="Times New Roman" panose="02020603050405020304" pitchFamily="18" charset="0"/>
                <a:cs typeface="Times New Roman" panose="02020603050405020304" pitchFamily="18" charset="0"/>
              </a:rPr>
              <a:t>https</a:t>
            </a:r>
            <a:r>
              <a:rPr lang="en-US" sz="1200" dirty="0">
                <a:latin typeface="Times New Roman" panose="02020603050405020304" pitchFamily="18" charset="0"/>
                <a:cs typeface="Times New Roman" panose="02020603050405020304" pitchFamily="18" charset="0"/>
              </a:rPr>
              <a:t>://pdfs.semanticscholar.org/5093/c4b55ad419379ad22e0c60008f133a2b6e3b.pdf </a:t>
            </a:r>
          </a:p>
          <a:p>
            <a:pPr marL="0" indent="0" algn="just">
              <a:buNone/>
            </a:pPr>
            <a:r>
              <a:rPr lang="en-US" sz="1200" dirty="0">
                <a:latin typeface="Times New Roman" panose="02020603050405020304" pitchFamily="18" charset="0"/>
                <a:cs typeface="Times New Roman" panose="02020603050405020304" pitchFamily="18" charset="0"/>
              </a:rPr>
              <a:t>[5]. A book of Version Control System using Git by Jon Loeliger published in May 2009. </a:t>
            </a:r>
            <a:r>
              <a:rPr lang="en-US" sz="1200" dirty="0" smtClean="0">
                <a:latin typeface="Times New Roman" panose="02020603050405020304" pitchFamily="18" charset="0"/>
                <a:cs typeface="Times New Roman" panose="02020603050405020304" pitchFamily="18" charset="0"/>
              </a:rPr>
              <a:t>https</a:t>
            </a:r>
            <a:r>
              <a:rPr lang="en-US" sz="1200" dirty="0">
                <a:latin typeface="Times New Roman" panose="02020603050405020304" pitchFamily="18" charset="0"/>
                <a:cs typeface="Times New Roman" panose="02020603050405020304" pitchFamily="18" charset="0"/>
              </a:rPr>
              <a:t>://www.foo.be/cours/dess20122013/b/OReilly%20Version%20Control%20with %20GIT.pdf </a:t>
            </a:r>
          </a:p>
          <a:p>
            <a:pPr marL="0" indent="0" algn="just">
              <a:buNone/>
            </a:pPr>
            <a:r>
              <a:rPr lang="en-US" sz="1200" dirty="0">
                <a:latin typeface="Times New Roman" panose="02020603050405020304" pitchFamily="18" charset="0"/>
                <a:cs typeface="Times New Roman" panose="02020603050405020304" pitchFamily="18" charset="0"/>
              </a:rPr>
              <a:t>[6]. Xiao Li, A Tutorial for Git and Github, Department of Informatics, University of Zurich. </a:t>
            </a:r>
            <a:r>
              <a:rPr lang="en-US" sz="1200" dirty="0" smtClean="0">
                <a:latin typeface="Times New Roman" panose="02020603050405020304" pitchFamily="18" charset="0"/>
                <a:cs typeface="Times New Roman" panose="02020603050405020304" pitchFamily="18" charset="0"/>
              </a:rPr>
              <a:t>https</a:t>
            </a:r>
            <a:r>
              <a:rPr lang="en-US" sz="1200" dirty="0">
                <a:latin typeface="Times New Roman" panose="02020603050405020304" pitchFamily="18" charset="0"/>
                <a:cs typeface="Times New Roman" panose="02020603050405020304" pitchFamily="18" charset="0"/>
              </a:rPr>
              <a:t>://www.ifi.uzh.ch/dam/jcr:ff780599d5e24d05b9231c333cbf2842/A%20Tutorial %20for%20GitHub.pdf </a:t>
            </a:r>
          </a:p>
          <a:p>
            <a:pPr marL="0" indent="0" algn="just">
              <a:buNone/>
            </a:pPr>
            <a:r>
              <a:rPr lang="en-US" sz="1200" dirty="0">
                <a:latin typeface="Times New Roman" panose="02020603050405020304" pitchFamily="18" charset="0"/>
                <a:cs typeface="Times New Roman" panose="02020603050405020304" pitchFamily="18" charset="0"/>
              </a:rPr>
              <a:t>[7]. A Presentation by Pratheepan Raveendranathan on Introduction to Google API, University of Minnesota Duluth. </a:t>
            </a:r>
            <a:r>
              <a:rPr lang="en-US" sz="1200" dirty="0" smtClean="0">
                <a:latin typeface="Times New Roman" panose="02020603050405020304" pitchFamily="18" charset="0"/>
                <a:cs typeface="Times New Roman" panose="02020603050405020304" pitchFamily="18" charset="0"/>
              </a:rPr>
              <a:t>https</a:t>
            </a:r>
            <a:r>
              <a:rPr lang="en-US" sz="1200" dirty="0">
                <a:latin typeface="Times New Roman" panose="02020603050405020304" pitchFamily="18" charset="0"/>
                <a:cs typeface="Times New Roman" panose="02020603050405020304" pitchFamily="18" charset="0"/>
              </a:rPr>
              <a:t>://www.d.umn.edu/~rave0029/research/GoogleAPI.ppt </a:t>
            </a:r>
          </a:p>
          <a:p>
            <a:pPr marL="0" indent="0" algn="just">
              <a:buNone/>
            </a:pPr>
            <a:r>
              <a:rPr lang="en-US" sz="1200" dirty="0">
                <a:latin typeface="Times New Roman" panose="02020603050405020304" pitchFamily="18" charset="0"/>
                <a:cs typeface="Times New Roman" panose="02020603050405020304" pitchFamily="18" charset="0"/>
              </a:rPr>
              <a:t>[8]. Pankti Doshi, Pooja Jain, Abhishek Shakwala on Location Based Services and Integration of Google Maps in Android, NMIMS University, dated March 3, 2014. </a:t>
            </a:r>
            <a:r>
              <a:rPr lang="en-US" sz="1200" dirty="0" smtClean="0">
                <a:latin typeface="Times New Roman" panose="02020603050405020304" pitchFamily="18" charset="0"/>
                <a:cs typeface="Times New Roman" panose="02020603050405020304" pitchFamily="18" charset="0"/>
              </a:rPr>
              <a:t> http</a:t>
            </a:r>
            <a:r>
              <a:rPr lang="en-US" sz="1200" dirty="0">
                <a:latin typeface="Times New Roman" panose="02020603050405020304" pitchFamily="18" charset="0"/>
                <a:cs typeface="Times New Roman" panose="02020603050405020304" pitchFamily="18" charset="0"/>
              </a:rPr>
              <a:t>://www.ijecs.in/issue/v3-i3/30%20ijecs.pdf </a:t>
            </a:r>
          </a:p>
        </p:txBody>
      </p:sp>
    </p:spTree>
    <p:extLst>
      <p:ext uri="{BB962C8B-B14F-4D97-AF65-F5344CB8AC3E}">
        <p14:creationId xmlns:p14="http://schemas.microsoft.com/office/powerpoint/2010/main" val="2728213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36942"/>
            <a:ext cx="7754112" cy="4197798"/>
          </a:xfrm>
          <a:prstGeom prst="rect">
            <a:avLst/>
          </a:prstGeom>
        </p:spPr>
      </p:pic>
    </p:spTree>
    <p:extLst>
      <p:ext uri="{BB962C8B-B14F-4D97-AF65-F5344CB8AC3E}">
        <p14:creationId xmlns:p14="http://schemas.microsoft.com/office/powerpoint/2010/main" val="4193897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2074380"/>
            <a:ext cx="7765321" cy="994741"/>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Thank you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472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2"/>
            <a:ext cx="7765321" cy="994741"/>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questions</a:t>
            </a:r>
            <a:endParaRPr lang="en-US" sz="2800" dirty="0">
              <a:latin typeface="Times New Roman" panose="02020603050405020304" pitchFamily="18" charset="0"/>
              <a:cs typeface="Times New Roman" panose="02020603050405020304" pitchFamily="18" charset="0"/>
            </a:endParaRPr>
          </a:p>
        </p:txBody>
      </p:sp>
      <p:pic>
        <p:nvPicPr>
          <p:cNvPr id="4" name="Picture 3" descr="Doña Esther - h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32" y="1024153"/>
            <a:ext cx="5328592" cy="3649906"/>
          </a:xfrm>
          <a:prstGeom prst="rect">
            <a:avLst/>
          </a:prstGeom>
        </p:spPr>
      </p:pic>
    </p:spTree>
    <p:extLst>
      <p:ext uri="{BB962C8B-B14F-4D97-AF65-F5344CB8AC3E}">
        <p14:creationId xmlns:p14="http://schemas.microsoft.com/office/powerpoint/2010/main" val="4283004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627534"/>
            <a:ext cx="7566570" cy="4104456"/>
          </a:xfrm>
          <a:prstGeom prst="rect">
            <a:avLst/>
          </a:prstGeom>
        </p:spPr>
      </p:pic>
    </p:spTree>
    <p:extLst>
      <p:ext uri="{BB962C8B-B14F-4D97-AF65-F5344CB8AC3E}">
        <p14:creationId xmlns:p14="http://schemas.microsoft.com/office/powerpoint/2010/main" val="3855466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5CE651E8-A38C-4625-B38D-B71401330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992" y="627534"/>
            <a:ext cx="7386016" cy="3816424"/>
          </a:xfrm>
        </p:spPr>
      </p:pic>
    </p:spTree>
    <p:extLst>
      <p:ext uri="{BB962C8B-B14F-4D97-AF65-F5344CB8AC3E}">
        <p14:creationId xmlns:p14="http://schemas.microsoft.com/office/powerpoint/2010/main" val="395128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DBE619-755F-4012-B66D-E667E48680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55" y="411510"/>
            <a:ext cx="7255690" cy="4104456"/>
          </a:xfrm>
          <a:prstGeom prst="rect">
            <a:avLst/>
          </a:prstGeom>
        </p:spPr>
      </p:pic>
    </p:spTree>
    <p:extLst>
      <p:ext uri="{BB962C8B-B14F-4D97-AF65-F5344CB8AC3E}">
        <p14:creationId xmlns:p14="http://schemas.microsoft.com/office/powerpoint/2010/main" val="169470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FC39CA-05A5-470F-B67C-21C3C3650F78}"/>
              </a:ext>
            </a:extLst>
          </p:cNvPr>
          <p:cNvSpPr>
            <a:spLocks noGrp="1"/>
          </p:cNvSpPr>
          <p:nvPr>
            <p:ph type="title"/>
          </p:nvPr>
        </p:nvSpPr>
        <p:spPr>
          <a:xfrm>
            <a:off x="24754" y="195486"/>
            <a:ext cx="9144000" cy="699542"/>
          </a:xfrm>
        </p:spPr>
        <p:txBody>
          <a:bodyPr>
            <a:normAutofit/>
          </a:bodyPr>
          <a:lstStyle/>
          <a:p>
            <a:pPr algn="ctr"/>
            <a:r>
              <a:rPr lang="en-IN" sz="2800" dirty="0">
                <a:solidFill>
                  <a:schemeClr val="tx1"/>
                </a:solidFill>
                <a:latin typeface="Times New Roman" panose="02020603050405020304" pitchFamily="18" charset="0"/>
                <a:cs typeface="Times New Roman" panose="02020603050405020304" pitchFamily="18" charset="0"/>
              </a:rPr>
              <a:t> PROBLEMS FACED</a:t>
            </a:r>
          </a:p>
        </p:txBody>
      </p:sp>
      <p:sp>
        <p:nvSpPr>
          <p:cNvPr id="6" name="Content Placeholder 5">
            <a:extLst>
              <a:ext uri="{FF2B5EF4-FFF2-40B4-BE49-F238E27FC236}">
                <a16:creationId xmlns:a16="http://schemas.microsoft.com/office/drawing/2014/main" id="{D84D0224-0F19-4A56-B093-E43AD92E0CD9}"/>
              </a:ext>
            </a:extLst>
          </p:cNvPr>
          <p:cNvSpPr>
            <a:spLocks noGrp="1"/>
          </p:cNvSpPr>
          <p:nvPr>
            <p:ph idx="10"/>
          </p:nvPr>
        </p:nvSpPr>
        <p:spPr>
          <a:xfrm>
            <a:off x="816334" y="1419622"/>
            <a:ext cx="7560840" cy="3312368"/>
          </a:xfrm>
        </p:spPr>
        <p:txBody>
          <a:bodyPr/>
          <a:lstStyle/>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Feel </a:t>
            </a:r>
            <a:r>
              <a:rPr lang="en-IN" sz="2400" b="1" dirty="0" smtClean="0">
                <a:solidFill>
                  <a:schemeClr val="tx1"/>
                </a:solidFill>
                <a:latin typeface="Times New Roman" panose="02020603050405020304" pitchFamily="18" charset="0"/>
                <a:cs typeface="Times New Roman" panose="02020603050405020304" pitchFamily="18" charset="0"/>
              </a:rPr>
              <a:t>HUNGRY</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at Night ?</a:t>
            </a: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Bored </a:t>
            </a:r>
            <a:r>
              <a:rPr lang="en-IN" sz="2400" dirty="0">
                <a:solidFill>
                  <a:schemeClr val="tx1"/>
                </a:solidFill>
                <a:latin typeface="Times New Roman" panose="02020603050405020304" pitchFamily="18" charset="0"/>
                <a:cs typeface="Times New Roman" panose="02020603050405020304" pitchFamily="18" charset="0"/>
              </a:rPr>
              <a:t>of </a:t>
            </a:r>
            <a:r>
              <a:rPr lang="en-IN" sz="2400" b="1" dirty="0" smtClean="0">
                <a:solidFill>
                  <a:schemeClr val="tx1"/>
                </a:solidFill>
                <a:latin typeface="Times New Roman" panose="02020603050405020304" pitchFamily="18" charset="0"/>
                <a:cs typeface="Times New Roman" panose="02020603050405020304" pitchFamily="18" charset="0"/>
              </a:rPr>
              <a:t>EATING</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same food ?</a:t>
            </a: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Missing </a:t>
            </a:r>
            <a:r>
              <a:rPr lang="en-IN" sz="2400" b="1" dirty="0" smtClean="0">
                <a:solidFill>
                  <a:schemeClr val="tx1"/>
                </a:solidFill>
                <a:latin typeface="Times New Roman" panose="02020603050405020304" pitchFamily="18" charset="0"/>
                <a:cs typeface="Times New Roman" panose="02020603050405020304" pitchFamily="18" charset="0"/>
              </a:rPr>
              <a:t>MOTHER’S</a:t>
            </a:r>
            <a:r>
              <a:rPr lang="en-IN" sz="2400" dirty="0" smtClean="0">
                <a:solidFill>
                  <a:schemeClr val="tx1"/>
                </a:solidFill>
                <a:latin typeface="Times New Roman" panose="02020603050405020304" pitchFamily="18" charset="0"/>
                <a:cs typeface="Times New Roman" panose="02020603050405020304" pitchFamily="18" charset="0"/>
              </a:rPr>
              <a:t> loved food ?</a:t>
            </a: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Can’t </a:t>
            </a:r>
            <a:r>
              <a:rPr lang="en-IN" sz="2400" b="1" dirty="0" smtClean="0">
                <a:solidFill>
                  <a:schemeClr val="tx1"/>
                </a:solidFill>
                <a:latin typeface="Times New Roman" panose="02020603050405020304" pitchFamily="18" charset="0"/>
                <a:cs typeface="Times New Roman" panose="02020603050405020304" pitchFamily="18" charset="0"/>
              </a:rPr>
              <a:t>COOK</a:t>
            </a:r>
            <a:r>
              <a:rPr lang="en-IN" sz="2400" dirty="0" smtClean="0">
                <a:solidFill>
                  <a:schemeClr val="tx1"/>
                </a:solidFill>
                <a:latin typeface="Times New Roman" panose="02020603050405020304" pitchFamily="18" charset="0"/>
                <a:cs typeface="Times New Roman" panose="02020603050405020304" pitchFamily="18" charset="0"/>
              </a:rPr>
              <a:t> food by yourself ?</a:t>
            </a:r>
          </a:p>
          <a:p>
            <a:pPr marL="342900" indent="-342900">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Want </a:t>
            </a:r>
            <a:r>
              <a:rPr lang="en-IN" sz="2400" dirty="0">
                <a:solidFill>
                  <a:schemeClr val="tx1"/>
                </a:solidFill>
                <a:latin typeface="Times New Roman" panose="02020603050405020304" pitchFamily="18" charset="0"/>
                <a:cs typeface="Times New Roman" panose="02020603050405020304" pitchFamily="18" charset="0"/>
              </a:rPr>
              <a:t>to eat some </a:t>
            </a:r>
            <a:r>
              <a:rPr lang="en-IN" sz="2400" b="1" dirty="0" smtClean="0">
                <a:solidFill>
                  <a:schemeClr val="tx1"/>
                </a:solidFill>
                <a:latin typeface="Times New Roman" panose="02020603050405020304" pitchFamily="18" charset="0"/>
                <a:cs typeface="Times New Roman" panose="02020603050405020304" pitchFamily="18" charset="0"/>
              </a:rPr>
              <a:t>FRESH </a:t>
            </a:r>
            <a:r>
              <a:rPr lang="en-IN" sz="2400" b="1" dirty="0">
                <a:solidFill>
                  <a:schemeClr val="tx1"/>
                </a:solidFill>
                <a:latin typeface="Times New Roman" panose="02020603050405020304" pitchFamily="18" charset="0"/>
                <a:cs typeface="Times New Roman" panose="02020603050405020304" pitchFamily="18" charset="0"/>
              </a:rPr>
              <a:t>AND </a:t>
            </a:r>
            <a:r>
              <a:rPr lang="en-IN" sz="2400" b="1" dirty="0" smtClean="0">
                <a:solidFill>
                  <a:schemeClr val="tx1"/>
                </a:solidFill>
                <a:latin typeface="Times New Roman" panose="02020603050405020304" pitchFamily="18" charset="0"/>
                <a:cs typeface="Times New Roman" panose="02020603050405020304" pitchFamily="18" charset="0"/>
              </a:rPr>
              <a:t>HEALTHY</a:t>
            </a:r>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food </a:t>
            </a:r>
            <a:r>
              <a:rPr lang="en-IN" sz="2400" dirty="0" smtClean="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endParaRPr>
          </a:p>
          <a:p>
            <a:endParaRPr lang="en-IN" dirty="0"/>
          </a:p>
        </p:txBody>
      </p:sp>
    </p:spTree>
    <p:extLst>
      <p:ext uri="{BB962C8B-B14F-4D97-AF65-F5344CB8AC3E}">
        <p14:creationId xmlns:p14="http://schemas.microsoft.com/office/powerpoint/2010/main" val="4217947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67494"/>
            <a:ext cx="9144000" cy="627534"/>
          </a:xfrm>
        </p:spPr>
        <p:txBody>
          <a:bodyPr>
            <a:normAutofit/>
          </a:bodyPr>
          <a:lstStyle/>
          <a:p>
            <a:pPr algn="ctr"/>
            <a:r>
              <a:rPr lang="en-IN" altLang="ko-KR" sz="2800" dirty="0">
                <a:solidFill>
                  <a:schemeClr val="tx1"/>
                </a:solidFill>
                <a:latin typeface="Times New Roman" panose="02020603050405020304" pitchFamily="18" charset="0"/>
                <a:cs typeface="Times New Roman" panose="02020603050405020304" pitchFamily="18" charset="0"/>
              </a:rPr>
              <a:t> INTRODUCTION</a:t>
            </a:r>
            <a:endParaRPr lang="ko-KR" altLang="en-US" sz="28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0"/>
          </p:nvPr>
        </p:nvSpPr>
        <p:spPr>
          <a:xfrm>
            <a:off x="611560" y="1203598"/>
            <a:ext cx="7920880" cy="3096344"/>
          </a:xfrm>
        </p:spPr>
        <p:txBody>
          <a:bodyPr>
            <a:normAutofit lnSpcReduction="10000"/>
          </a:bodyPr>
          <a:lstStyle/>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 </a:t>
            </a:r>
            <a:r>
              <a:rPr lang="en-IN" sz="2400" dirty="0">
                <a:solidFill>
                  <a:schemeClr val="tx1"/>
                </a:solidFill>
                <a:latin typeface="Times New Roman" panose="02020603050405020304" pitchFamily="18" charset="0"/>
                <a:cs typeface="Times New Roman" panose="02020603050405020304" pitchFamily="18" charset="0"/>
              </a:rPr>
              <a:t>interface to search for fast food joints/restaurants at midnight or during the time between 1-6 am. </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a:t>
            </a:r>
            <a:r>
              <a:rPr lang="en-IN" sz="2400" dirty="0" smtClean="0">
                <a:solidFill>
                  <a:schemeClr val="tx1"/>
                </a:solidFill>
                <a:latin typeface="Times New Roman" panose="02020603050405020304" pitchFamily="18" charset="0"/>
                <a:cs typeface="Times New Roman" panose="02020603050405020304" pitchFamily="18" charset="0"/>
              </a:rPr>
              <a:t>rovide </a:t>
            </a:r>
            <a:r>
              <a:rPr lang="en-IN" sz="2400" dirty="0">
                <a:solidFill>
                  <a:schemeClr val="tx1"/>
                </a:solidFill>
                <a:latin typeface="Times New Roman" panose="02020603050405020304" pitchFamily="18" charset="0"/>
                <a:cs typeface="Times New Roman" panose="02020603050405020304" pitchFamily="18" charset="0"/>
              </a:rPr>
              <a:t>local food vendors with a way to connect with customers in their region or in their area. </a:t>
            </a:r>
          </a:p>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Browse </a:t>
            </a:r>
            <a:r>
              <a:rPr lang="en-IN" sz="2400" dirty="0">
                <a:solidFill>
                  <a:schemeClr val="tx1"/>
                </a:solidFill>
                <a:latin typeface="Times New Roman" panose="02020603050405020304" pitchFamily="18" charset="0"/>
                <a:cs typeface="Times New Roman" panose="02020603050405020304" pitchFamily="18" charset="0"/>
              </a:rPr>
              <a:t>through the photos, reviews and </a:t>
            </a:r>
            <a:r>
              <a:rPr lang="en-IN" sz="2400" dirty="0" smtClean="0">
                <a:solidFill>
                  <a:schemeClr val="tx1"/>
                </a:solidFill>
                <a:latin typeface="Times New Roman" panose="02020603050405020304" pitchFamily="18" charset="0"/>
                <a:cs typeface="Times New Roman" panose="02020603050405020304" pitchFamily="18" charset="0"/>
              </a:rPr>
              <a:t>ratings of the food joints.</a:t>
            </a:r>
          </a:p>
          <a:p>
            <a:pPr marL="342900" indent="-342900" algn="just">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Use </a:t>
            </a:r>
            <a:r>
              <a:rPr lang="en-IN" sz="2400" dirty="0">
                <a:solidFill>
                  <a:schemeClr val="tx1"/>
                </a:solidFill>
                <a:latin typeface="Times New Roman" panose="02020603050405020304" pitchFamily="18" charset="0"/>
                <a:cs typeface="Times New Roman" panose="02020603050405020304" pitchFamily="18" charset="0"/>
              </a:rPr>
              <a:t>the map feature to guide themselves there.</a:t>
            </a:r>
          </a:p>
          <a:p>
            <a:r>
              <a:rPr lang="en-IN" dirty="0"/>
              <a:t/>
            </a:r>
            <a:br>
              <a:rPr lang="en-IN" dirty="0"/>
            </a:br>
            <a:endParaRPr lang="en-IN" sz="2400" dirty="0"/>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1409</TotalTime>
  <Words>1205</Words>
  <Application>Microsoft Office PowerPoint</Application>
  <PresentationFormat>On-screen Show (16:9)</PresentationFormat>
  <Paragraphs>195</Paragraphs>
  <Slides>41</Slides>
  <Notes>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2" baseType="lpstr">
      <vt:lpstr>바탕</vt:lpstr>
      <vt:lpstr>맑은 고딕</vt:lpstr>
      <vt:lpstr>Arial</vt:lpstr>
      <vt:lpstr>Calibri</vt:lpstr>
      <vt:lpstr>Rockwell</vt:lpstr>
      <vt:lpstr>Rockwell Condensed</vt:lpstr>
      <vt:lpstr>Times New Roman</vt:lpstr>
      <vt:lpstr>Wingdings</vt:lpstr>
      <vt:lpstr>Custom Design</vt:lpstr>
      <vt:lpstr>Wood Type</vt:lpstr>
      <vt:lpstr>Microsoft Excel Worksheet</vt:lpstr>
      <vt:lpstr>PowerPoint Presentation</vt:lpstr>
      <vt:lpstr>TOPICS TO BE COVERED</vt:lpstr>
      <vt:lpstr> SURVEY OF NIGHT LIFE</vt:lpstr>
      <vt:lpstr>PowerPoint Presentation</vt:lpstr>
      <vt:lpstr>PowerPoint Presentation</vt:lpstr>
      <vt:lpstr>PowerPoint Presentation</vt:lpstr>
      <vt:lpstr>PowerPoint Presentation</vt:lpstr>
      <vt:lpstr> PROBLEMS FACED</vt:lpstr>
      <vt:lpstr> INTRODUCTION</vt:lpstr>
      <vt:lpstr> EXISTING SOLUTIONS</vt:lpstr>
      <vt:lpstr>Modules</vt:lpstr>
      <vt:lpstr>PowerPoint Presentation</vt:lpstr>
      <vt:lpstr>PowerPoint Presentation</vt:lpstr>
      <vt:lpstr>PowerPoint Presentation</vt:lpstr>
      <vt:lpstr> PROBLEMS SolvED</vt:lpstr>
      <vt:lpstr>Technological Requirements (Hardware)</vt:lpstr>
      <vt:lpstr>Technological Requirements (Software)</vt:lpstr>
      <vt:lpstr>Literature Survey</vt:lpstr>
      <vt:lpstr>Key features of Android OS</vt:lpstr>
      <vt:lpstr>FIREBASE</vt:lpstr>
      <vt:lpstr>PHP</vt:lpstr>
      <vt:lpstr>Version control system</vt:lpstr>
      <vt:lpstr>VCS USING GIT</vt:lpstr>
      <vt:lpstr>GitHUb</vt:lpstr>
      <vt:lpstr>APIs</vt:lpstr>
      <vt:lpstr>Survey of food joints</vt:lpstr>
      <vt:lpstr>PowerPoint Presentation</vt:lpstr>
      <vt:lpstr>SYSTEM DESIGN</vt:lpstr>
      <vt:lpstr>libraries</vt:lpstr>
      <vt:lpstr>RESULTS</vt:lpstr>
      <vt:lpstr>PowerPoint Presentation</vt:lpstr>
      <vt:lpstr>PowerPoint Presentation</vt:lpstr>
      <vt:lpstr>PowerPoint Presentation</vt:lpstr>
      <vt:lpstr>Features</vt:lpstr>
      <vt:lpstr>Limitations</vt:lpstr>
      <vt:lpstr>applications</vt:lpstr>
      <vt:lpstr>Future scope</vt:lpstr>
      <vt:lpstr>CONCLUSION</vt:lpstr>
      <vt:lpstr>REFERENCES</vt:lpstr>
      <vt:lpstr>Thank you</vt:lpstr>
      <vt:lpstr>questions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Nachiket Bhuta</cp:lastModifiedBy>
  <cp:revision>106</cp:revision>
  <dcterms:created xsi:type="dcterms:W3CDTF">2014-04-01T16:27:38Z</dcterms:created>
  <dcterms:modified xsi:type="dcterms:W3CDTF">2018-04-15T14:28:08Z</dcterms:modified>
</cp:coreProperties>
</file>