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a6ee790f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a6ee790f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a6ee790f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a6ee790f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a6ee790fa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a6ee790f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Although the city has done a lot to reduce crime in the recent years, we believe the importance to educate ourselves and others by informing to be the best way to further reduce the rates.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a6ee790f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a6ee790f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a6ee790fa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a6ee790f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a6ee790f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a6ee790f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a6ee790f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a6ee790f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a6ee790f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a6ee790f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https://www.foxnews.com/us/gunshots-miami-beach-spring-break-injuries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a6ee790fa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a6ee790fa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Evaluate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597"/>
              <a:t>Nachiket</a:t>
            </a:r>
            <a:r>
              <a:rPr lang="en" sz="1597"/>
              <a:t>, Preetham Thelluri</a:t>
            </a:r>
            <a:br>
              <a:rPr lang="en" sz="1597"/>
            </a:br>
            <a:r>
              <a:rPr lang="en" sz="1597"/>
              <a:t>Hakan Gunerli</a:t>
            </a:r>
            <a:r>
              <a:rPr lang="en" sz="1597"/>
              <a:t>, Alero Adegoroye</a:t>
            </a:r>
            <a:endParaRPr sz="159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300" y="12298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987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311700" y="3270750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Hakan Gunerli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338" y="1229875"/>
            <a:ext cx="1840500" cy="18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2595525" y="3239525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Preetham Thelluri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6927300" y="3296350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Nachiket Hinge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879350" y="3270750"/>
            <a:ext cx="184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Alero Adegoroye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0975" y="1223913"/>
            <a:ext cx="1969588" cy="19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lack of readership in news article!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people choose to skim over the articles instead of reading the full article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people also try to avoid reading negative articles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tackle this problem?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state of the art news evaluation!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63" y="1828375"/>
            <a:ext cx="6570175" cy="230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229875"/>
            <a:ext cx="3498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product summarizes the article with great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How’s our product special?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875" y="2305375"/>
            <a:ext cx="6249500" cy="20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229875"/>
            <a:ext cx="3498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product also classifies the </a:t>
            </a:r>
            <a:r>
              <a:rPr lang="en"/>
              <a:t>article as positive or negative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How’s our product special?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50" y="2511738"/>
            <a:ext cx="7797501" cy="7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for on the go! 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229875"/>
            <a:ext cx="3992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the advantages of responsive design, and the flexibility of Streamlit, the information can be also accessed using the streamlit package. 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150" y="578150"/>
            <a:ext cx="3462950" cy="327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Don’t forget, there’s no time for crime!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