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3" d="100"/>
          <a:sy n="63" d="100"/>
        </p:scale>
        <p:origin x="21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3CE-5ADC-438D-A4EA-C43E1D3351E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A16C-6CDA-4E87-AEAF-78E21D3A1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29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3CE-5ADC-438D-A4EA-C43E1D3351E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A16C-6CDA-4E87-AEAF-78E21D3A1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9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3CE-5ADC-438D-A4EA-C43E1D3351E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A16C-6CDA-4E87-AEAF-78E21D3A1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76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3CE-5ADC-438D-A4EA-C43E1D3351E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A16C-6CDA-4E87-AEAF-78E21D3A1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3CE-5ADC-438D-A4EA-C43E1D3351E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A16C-6CDA-4E87-AEAF-78E21D3A1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30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3CE-5ADC-438D-A4EA-C43E1D3351E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A16C-6CDA-4E87-AEAF-78E21D3A1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31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3CE-5ADC-438D-A4EA-C43E1D3351E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A16C-6CDA-4E87-AEAF-78E21D3A1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3CE-5ADC-438D-A4EA-C43E1D3351E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A16C-6CDA-4E87-AEAF-78E21D3A1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63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3CE-5ADC-438D-A4EA-C43E1D3351E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A16C-6CDA-4E87-AEAF-78E21D3A1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11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3CE-5ADC-438D-A4EA-C43E1D3351E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A16C-6CDA-4E87-AEAF-78E21D3A1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9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33CE-5ADC-438D-A4EA-C43E1D3351E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A16C-6CDA-4E87-AEAF-78E21D3A1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33CE-5ADC-438D-A4EA-C43E1D3351E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A16C-6CDA-4E87-AEAF-78E21D3A1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17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F9AE09-93D8-1AEC-C630-1CB06F5D93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7302" r="32112" b="3126"/>
          <a:stretch/>
        </p:blipFill>
        <p:spPr>
          <a:xfrm>
            <a:off x="1937289" y="2538171"/>
            <a:ext cx="3262391" cy="3719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EFE453-3AEE-88B8-CA92-283485848F4E}"/>
              </a:ext>
            </a:extLst>
          </p:cNvPr>
          <p:cNvSpPr txBox="1"/>
          <p:nvPr/>
        </p:nvSpPr>
        <p:spPr>
          <a:xfrm>
            <a:off x="728421" y="500458"/>
            <a:ext cx="56801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chemeClr val="bg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alibri Light" panose="020F0302020204030204" pitchFamily="34" charset="0"/>
              </a:rPr>
              <a:t>HALL-EFFECT </a:t>
            </a:r>
            <a:r>
              <a:rPr lang="en-IN" sz="4000" b="1" dirty="0">
                <a:solidFill>
                  <a:schemeClr val="bg2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Calibri Light" panose="020F0302020204030204" pitchFamily="34" charset="0"/>
              </a:rPr>
              <a:t>THRUSTER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577BA5-CD59-4B24-0DB3-B01A53F9DA6D}"/>
              </a:ext>
            </a:extLst>
          </p:cNvPr>
          <p:cNvCxnSpPr>
            <a:cxnSpLocks/>
          </p:cNvCxnSpPr>
          <p:nvPr/>
        </p:nvCxnSpPr>
        <p:spPr>
          <a:xfrm>
            <a:off x="402956" y="2224007"/>
            <a:ext cx="600559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A830F92-D386-F4E6-8E73-9B31E0E07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593" y="8364084"/>
            <a:ext cx="2169763" cy="67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9468A4-4C57-56DA-30E0-F911E936EF37}"/>
              </a:ext>
            </a:extLst>
          </p:cNvPr>
          <p:cNvCxnSpPr>
            <a:cxnSpLocks/>
          </p:cNvCxnSpPr>
          <p:nvPr/>
        </p:nvCxnSpPr>
        <p:spPr>
          <a:xfrm>
            <a:off x="426203" y="466879"/>
            <a:ext cx="600559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7A4969-556B-BA81-E56E-D1DC8EB92F56}"/>
              </a:ext>
            </a:extLst>
          </p:cNvPr>
          <p:cNvSpPr txBox="1"/>
          <p:nvPr/>
        </p:nvSpPr>
        <p:spPr>
          <a:xfrm>
            <a:off x="1313046" y="6439546"/>
            <a:ext cx="463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THRUSTER CAD MODEL &amp; COMPONENTS DRAFT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AC4F68-FA76-8C34-C6AB-CC01DCCFB8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7" t="5539" r="29600" b="5832"/>
          <a:stretch/>
        </p:blipFill>
        <p:spPr>
          <a:xfrm>
            <a:off x="-4055739" y="3633231"/>
            <a:ext cx="2604892" cy="280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9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BEF1E-E27D-4262-E5AD-715D1BFF4B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0" t="25730" r="35593" b="14310"/>
          <a:stretch/>
        </p:blipFill>
        <p:spPr>
          <a:xfrm>
            <a:off x="260790" y="5116020"/>
            <a:ext cx="3856790" cy="3734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3C7F91-36DD-1E49-9DDF-123180C22D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0" t="12916" r="33826" b="4738"/>
          <a:stretch/>
        </p:blipFill>
        <p:spPr>
          <a:xfrm>
            <a:off x="3465996" y="1033862"/>
            <a:ext cx="3168209" cy="3919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59161-861E-AB4C-9F82-D091AEFF7A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0" t="8670" r="37421" b="10038"/>
          <a:stretch/>
        </p:blipFill>
        <p:spPr>
          <a:xfrm>
            <a:off x="3927162" y="4654589"/>
            <a:ext cx="2670048" cy="4637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820555-3A44-CFE0-E3B5-7F904CDC81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9" r="31086"/>
          <a:stretch/>
        </p:blipFill>
        <p:spPr>
          <a:xfrm>
            <a:off x="297786" y="1150471"/>
            <a:ext cx="3168210" cy="37348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F93B80-45BF-F54B-6D27-B172232FA363}"/>
              </a:ext>
            </a:extLst>
          </p:cNvPr>
          <p:cNvSpPr txBox="1"/>
          <p:nvPr/>
        </p:nvSpPr>
        <p:spPr>
          <a:xfrm>
            <a:off x="2682240" y="512064"/>
            <a:ext cx="179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FINAL ASSEMBLY</a:t>
            </a:r>
          </a:p>
        </p:txBody>
      </p:sp>
    </p:spTree>
    <p:extLst>
      <p:ext uri="{BB962C8B-B14F-4D97-AF65-F5344CB8AC3E}">
        <p14:creationId xmlns:p14="http://schemas.microsoft.com/office/powerpoint/2010/main" val="757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C4BC4B-7A19-E739-4856-116A150774F5}"/>
              </a:ext>
            </a:extLst>
          </p:cNvPr>
          <p:cNvSpPr txBox="1"/>
          <p:nvPr/>
        </p:nvSpPr>
        <p:spPr>
          <a:xfrm>
            <a:off x="804672" y="3023616"/>
            <a:ext cx="5528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/>
              <a:t>THRUSTER COMPONENTS DRAFTING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9D63B-1458-FED6-9EFD-D6A0AA0609FC}"/>
              </a:ext>
            </a:extLst>
          </p:cNvPr>
          <p:cNvSpPr txBox="1"/>
          <p:nvPr/>
        </p:nvSpPr>
        <p:spPr>
          <a:xfrm>
            <a:off x="3568762" y="9278112"/>
            <a:ext cx="309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Note: All dimensions are in mm</a:t>
            </a:r>
          </a:p>
        </p:txBody>
      </p:sp>
    </p:spTree>
    <p:extLst>
      <p:ext uri="{BB962C8B-B14F-4D97-AF65-F5344CB8AC3E}">
        <p14:creationId xmlns:p14="http://schemas.microsoft.com/office/powerpoint/2010/main" val="41347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20</Words>
  <Application>Microsoft Office PowerPoint</Application>
  <PresentationFormat>A4 Paper (210x297 mm)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Symbol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U Nachiketh Kumar</dc:creator>
  <cp:lastModifiedBy>A U Nachiketh Kumar</cp:lastModifiedBy>
  <cp:revision>3</cp:revision>
  <dcterms:created xsi:type="dcterms:W3CDTF">2022-11-14T23:25:21Z</dcterms:created>
  <dcterms:modified xsi:type="dcterms:W3CDTF">2022-11-15T06:32:31Z</dcterms:modified>
</cp:coreProperties>
</file>