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5D36E-9A5E-48F3-B228-083F202C34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BFDAD-96DE-4FB0-900E-9486C99E2A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Loading the Dataset</a:t>
          </a:r>
        </a:p>
      </dgm:t>
    </dgm:pt>
    <dgm:pt modelId="{050210B1-2083-489F-A515-3403BEF603EC}" type="parTrans" cxnId="{E0E1919C-BFC2-468C-B849-E993A3C493AC}">
      <dgm:prSet/>
      <dgm:spPr/>
      <dgm:t>
        <a:bodyPr/>
        <a:lstStyle/>
        <a:p>
          <a:endParaRPr lang="en-US"/>
        </a:p>
      </dgm:t>
    </dgm:pt>
    <dgm:pt modelId="{AC79448F-CA83-48BF-82C4-9031A15082AD}" type="sibTrans" cxnId="{E0E1919C-BFC2-468C-B849-E993A3C493AC}">
      <dgm:prSet/>
      <dgm:spPr/>
      <dgm:t>
        <a:bodyPr/>
        <a:lstStyle/>
        <a:p>
          <a:endParaRPr lang="en-US"/>
        </a:p>
      </dgm:t>
    </dgm:pt>
    <dgm:pt modelId="{012FB47A-A0C1-4184-BC64-52E4C1D24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into pandas as DataFrame</a:t>
          </a:r>
        </a:p>
      </dgm:t>
    </dgm:pt>
    <dgm:pt modelId="{29296B9D-B2EF-4A73-83F8-6B354C881CFF}" type="parTrans" cxnId="{DD8BC5D6-028C-441E-B2DA-71C322DD3D9B}">
      <dgm:prSet/>
      <dgm:spPr/>
      <dgm:t>
        <a:bodyPr/>
        <a:lstStyle/>
        <a:p>
          <a:endParaRPr lang="en-US"/>
        </a:p>
      </dgm:t>
    </dgm:pt>
    <dgm:pt modelId="{271D2D1F-B1BA-4965-A99D-CA0524F78C40}" type="sibTrans" cxnId="{DD8BC5D6-028C-441E-B2DA-71C322DD3D9B}">
      <dgm:prSet/>
      <dgm:spPr/>
      <dgm:t>
        <a:bodyPr/>
        <a:lstStyle/>
        <a:p>
          <a:endParaRPr lang="en-US"/>
        </a:p>
      </dgm:t>
    </dgm:pt>
    <dgm:pt modelId="{23E33173-2D2E-48B2-83FD-69D2ECB49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Observe the sample in the dataset</a:t>
          </a:r>
        </a:p>
      </dgm:t>
    </dgm:pt>
    <dgm:pt modelId="{1F74ED01-C236-4BE1-8555-C778CFEB792D}" type="parTrans" cxnId="{F63713B3-8DA8-4001-8993-8618E39A720E}">
      <dgm:prSet/>
      <dgm:spPr/>
      <dgm:t>
        <a:bodyPr/>
        <a:lstStyle/>
        <a:p>
          <a:endParaRPr lang="en-US"/>
        </a:p>
      </dgm:t>
    </dgm:pt>
    <dgm:pt modelId="{4958AD2E-6D8D-4334-B3AC-FBB4524DEB39}" type="sibTrans" cxnId="{F63713B3-8DA8-4001-8993-8618E39A720E}">
      <dgm:prSet/>
      <dgm:spPr/>
      <dgm:t>
        <a:bodyPr/>
        <a:lstStyle/>
        <a:p>
          <a:endParaRPr lang="en-US"/>
        </a:p>
      </dgm:t>
    </dgm:pt>
    <dgm:pt modelId="{F1F4FBCA-4973-469F-9226-1D66B839D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head()</a:t>
          </a:r>
        </a:p>
      </dgm:t>
    </dgm:pt>
    <dgm:pt modelId="{38A5770B-F7E0-4730-84F8-CCE200B676E2}" type="parTrans" cxnId="{D0B69152-7D07-4BF6-9832-258114DFB139}">
      <dgm:prSet/>
      <dgm:spPr/>
      <dgm:t>
        <a:bodyPr/>
        <a:lstStyle/>
        <a:p>
          <a:endParaRPr lang="en-US"/>
        </a:p>
      </dgm:t>
    </dgm:pt>
    <dgm:pt modelId="{21B3B9AC-E865-423A-ABB2-C2808C5589C2}" type="sibTrans" cxnId="{D0B69152-7D07-4BF6-9832-258114DFB139}">
      <dgm:prSet/>
      <dgm:spPr/>
      <dgm:t>
        <a:bodyPr/>
        <a:lstStyle/>
        <a:p>
          <a:endParaRPr lang="en-US"/>
        </a:p>
      </dgm:t>
    </dgm:pt>
    <dgm:pt modelId="{A9445DAA-9087-48BD-84F5-CA4395A05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tail() </a:t>
          </a:r>
        </a:p>
      </dgm:t>
    </dgm:pt>
    <dgm:pt modelId="{05EA6512-3812-4EE3-AE36-AEACE58F5409}" type="parTrans" cxnId="{54F46A10-11AA-495C-AA99-EA57117D27F2}">
      <dgm:prSet/>
      <dgm:spPr/>
      <dgm:t>
        <a:bodyPr/>
        <a:lstStyle/>
        <a:p>
          <a:endParaRPr lang="en-US"/>
        </a:p>
      </dgm:t>
    </dgm:pt>
    <dgm:pt modelId="{42EDDB9C-8166-4752-BF54-101D4BF3AC26}" type="sibTrans" cxnId="{54F46A10-11AA-495C-AA99-EA57117D27F2}">
      <dgm:prSet/>
      <dgm:spPr/>
      <dgm:t>
        <a:bodyPr/>
        <a:lstStyle/>
        <a:p>
          <a:endParaRPr lang="en-US"/>
        </a:p>
      </dgm:t>
    </dgm:pt>
    <dgm:pt modelId="{F95ADFEC-61E9-4D94-AE5E-3992D5007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for missing values </a:t>
          </a:r>
        </a:p>
      </dgm:t>
    </dgm:pt>
    <dgm:pt modelId="{79A3275F-1F0E-4727-B54C-198ED0253975}" type="parTrans" cxnId="{385B0480-0B7C-472B-89A0-8FF8853399D8}">
      <dgm:prSet/>
      <dgm:spPr/>
      <dgm:t>
        <a:bodyPr/>
        <a:lstStyle/>
        <a:p>
          <a:endParaRPr lang="en-US"/>
        </a:p>
      </dgm:t>
    </dgm:pt>
    <dgm:pt modelId="{C3A7307F-8F74-40FE-A237-6111CA84DC91}" type="sibTrans" cxnId="{385B0480-0B7C-472B-89A0-8FF8853399D8}">
      <dgm:prSet/>
      <dgm:spPr/>
      <dgm:t>
        <a:bodyPr/>
        <a:lstStyle/>
        <a:p>
          <a:endParaRPr lang="en-US"/>
        </a:p>
      </dgm:t>
    </dgm:pt>
    <dgm:pt modelId="{39B780C7-349E-4FF0-AAF2-D54D523DF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Imputation</a:t>
          </a:r>
        </a:p>
      </dgm:t>
    </dgm:pt>
    <dgm:pt modelId="{58BDC1E2-9410-495D-A283-177F1D84194A}" type="parTrans" cxnId="{5E9714E7-65B3-406E-95E6-79980EEB69B4}">
      <dgm:prSet/>
      <dgm:spPr/>
      <dgm:t>
        <a:bodyPr/>
        <a:lstStyle/>
        <a:p>
          <a:endParaRPr lang="en-US"/>
        </a:p>
      </dgm:t>
    </dgm:pt>
    <dgm:pt modelId="{6DD09925-1B01-4DD1-8893-E2F5C3F78E94}" type="sibTrans" cxnId="{5E9714E7-65B3-406E-95E6-79980EEB69B4}">
      <dgm:prSet/>
      <dgm:spPr/>
      <dgm:t>
        <a:bodyPr/>
        <a:lstStyle/>
        <a:p>
          <a:endParaRPr lang="en-US"/>
        </a:p>
      </dgm:t>
    </dgm:pt>
    <dgm:pt modelId="{67E406E5-91CA-4423-ACAB-DC286588D73F}">
      <dgm:prSet/>
      <dgm:spPr/>
      <dgm:t>
        <a:bodyPr/>
        <a:lstStyle/>
        <a:p>
          <a:r>
            <a:rPr lang="en-US"/>
            <a:t>Fill the continuous column – mean/median</a:t>
          </a:r>
        </a:p>
      </dgm:t>
    </dgm:pt>
    <dgm:pt modelId="{5452C060-B0D1-437D-9E44-D74177D715C6}" type="parTrans" cxnId="{61EF466C-7C59-4092-BD55-FCCAE0E38A54}">
      <dgm:prSet/>
      <dgm:spPr/>
      <dgm:t>
        <a:bodyPr/>
        <a:lstStyle/>
        <a:p>
          <a:endParaRPr lang="en-US"/>
        </a:p>
      </dgm:t>
    </dgm:pt>
    <dgm:pt modelId="{5E98E021-BC4C-4DBC-9FF3-88427108659C}" type="sibTrans" cxnId="{61EF466C-7C59-4092-BD55-FCCAE0E38A54}">
      <dgm:prSet/>
      <dgm:spPr/>
      <dgm:t>
        <a:bodyPr/>
        <a:lstStyle/>
        <a:p>
          <a:endParaRPr lang="en-US"/>
        </a:p>
      </dgm:t>
    </dgm:pt>
    <dgm:pt modelId="{1AD09D51-CFC2-4352-84A8-C8C8D311FCCD}">
      <dgm:prSet/>
      <dgm:spPr/>
      <dgm:t>
        <a:bodyPr/>
        <a:lstStyle/>
        <a:p>
          <a:r>
            <a:rPr lang="en-US"/>
            <a:t>Categorical column – Mode</a:t>
          </a:r>
        </a:p>
      </dgm:t>
    </dgm:pt>
    <dgm:pt modelId="{48E2AB00-F35E-4B5F-970A-45ACACCAD499}" type="parTrans" cxnId="{51A36780-3EA9-4B5D-B158-9039E3AB888B}">
      <dgm:prSet/>
      <dgm:spPr/>
      <dgm:t>
        <a:bodyPr/>
        <a:lstStyle/>
        <a:p>
          <a:endParaRPr lang="en-US"/>
        </a:p>
      </dgm:t>
    </dgm:pt>
    <dgm:pt modelId="{7E2D1E69-E72F-43F8-823A-B7C2FEA2893C}" type="sibTrans" cxnId="{51A36780-3EA9-4B5D-B158-9039E3AB888B}">
      <dgm:prSet/>
      <dgm:spPr/>
      <dgm:t>
        <a:bodyPr/>
        <a:lstStyle/>
        <a:p>
          <a:endParaRPr lang="en-US"/>
        </a:p>
      </dgm:t>
    </dgm:pt>
    <dgm:pt modelId="{CF15F80B-3B50-429F-A129-45BD957CF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Drop the Rows/Columns (if more than 30% is missing then drop it )</a:t>
          </a:r>
        </a:p>
      </dgm:t>
    </dgm:pt>
    <dgm:pt modelId="{7F9B2564-AB74-4A80-94EB-B5242D7058B4}" type="parTrans" cxnId="{C2C7FAC2-40F8-4B40-A465-07420910AC91}">
      <dgm:prSet/>
      <dgm:spPr/>
      <dgm:t>
        <a:bodyPr/>
        <a:lstStyle/>
        <a:p>
          <a:endParaRPr lang="en-US"/>
        </a:p>
      </dgm:t>
    </dgm:pt>
    <dgm:pt modelId="{CD20ADA3-9FA0-4162-BECC-FB5BF518411D}" type="sibTrans" cxnId="{C2C7FAC2-40F8-4B40-A465-07420910AC91}">
      <dgm:prSet/>
      <dgm:spPr/>
      <dgm:t>
        <a:bodyPr/>
        <a:lstStyle/>
        <a:p>
          <a:endParaRPr lang="en-US"/>
        </a:p>
      </dgm:t>
    </dgm:pt>
    <dgm:pt modelId="{D78F11B0-05DE-4208-BD86-F158813AF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 the Data Types – </a:t>
          </a:r>
          <a:r>
            <a:rPr lang="en-US" b="1" i="1"/>
            <a:t>df.info()</a:t>
          </a:r>
          <a:endParaRPr lang="en-US"/>
        </a:p>
      </dgm:t>
    </dgm:pt>
    <dgm:pt modelId="{E81FB513-F2AC-40ED-9DFB-2A5502021CF0}" type="parTrans" cxnId="{C80AAE64-8BB1-4ED2-B97B-73FE968546BA}">
      <dgm:prSet/>
      <dgm:spPr/>
      <dgm:t>
        <a:bodyPr/>
        <a:lstStyle/>
        <a:p>
          <a:endParaRPr lang="en-US"/>
        </a:p>
      </dgm:t>
    </dgm:pt>
    <dgm:pt modelId="{3CE1A693-6FB7-4851-84B7-702EF66D55F7}" type="sibTrans" cxnId="{C80AAE64-8BB1-4ED2-B97B-73FE968546BA}">
      <dgm:prSet/>
      <dgm:spPr/>
      <dgm:t>
        <a:bodyPr/>
        <a:lstStyle/>
        <a:p>
          <a:endParaRPr lang="en-US"/>
        </a:p>
      </dgm:t>
    </dgm:pt>
    <dgm:pt modelId="{50E4EFDA-EDFB-4FB8-BFA7-5A70391EC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Coerce into the required data type (</a:t>
          </a:r>
          <a:r>
            <a:rPr lang="en-US" b="1" i="1"/>
            <a:t>Example: </a:t>
          </a:r>
          <a:r>
            <a:rPr lang="en-US" i="1"/>
            <a:t>pd.to_numeric, series.str)</a:t>
          </a:r>
          <a:endParaRPr lang="en-US"/>
        </a:p>
      </dgm:t>
    </dgm:pt>
    <dgm:pt modelId="{460DF04A-55C0-4A82-A5FA-55B47EADD8F4}" type="parTrans" cxnId="{7CC98ED1-48CF-4B89-B308-19D9780D8A60}">
      <dgm:prSet/>
      <dgm:spPr/>
      <dgm:t>
        <a:bodyPr/>
        <a:lstStyle/>
        <a:p>
          <a:endParaRPr lang="en-US"/>
        </a:p>
      </dgm:t>
    </dgm:pt>
    <dgm:pt modelId="{43AD98C4-5EC6-49C1-B581-A1B9F16F5216}" type="sibTrans" cxnId="{7CC98ED1-48CF-4B89-B308-19D9780D8A60}">
      <dgm:prSet/>
      <dgm:spPr/>
      <dgm:t>
        <a:bodyPr/>
        <a:lstStyle/>
        <a:p>
          <a:endParaRPr lang="en-US"/>
        </a:p>
      </dgm:t>
    </dgm:pt>
    <dgm:pt modelId="{278F7296-98B5-484C-8896-4B212821A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the Plot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</a:p>
      </dgm:t>
    </dgm:pt>
    <dgm:pt modelId="{F1432EE8-CEF4-46FF-A937-32F3ED2B7F02}" type="parTrans" cxnId="{C44638FC-60E6-4856-A7D3-DAFC324AF026}">
      <dgm:prSet/>
      <dgm:spPr/>
      <dgm:t>
        <a:bodyPr/>
        <a:lstStyle/>
        <a:p>
          <a:endParaRPr lang="en-US"/>
        </a:p>
      </dgm:t>
    </dgm:pt>
    <dgm:pt modelId="{D394B452-CD3B-4187-9924-456F77925DB5}" type="sibTrans" cxnId="{C44638FC-60E6-4856-A7D3-DAFC324AF026}">
      <dgm:prSet/>
      <dgm:spPr/>
      <dgm:t>
        <a:bodyPr/>
        <a:lstStyle/>
        <a:p>
          <a:endParaRPr lang="en-US"/>
        </a:p>
      </dgm:t>
    </dgm:pt>
    <dgm:pt modelId="{E02C8262-F813-4C9C-AF68-F061C67DBB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Univariate</a:t>
          </a:r>
        </a:p>
      </dgm:t>
    </dgm:pt>
    <dgm:pt modelId="{7D36439A-38DD-4CFB-B03C-A06763BA6B96}" type="parTrans" cxnId="{910F4653-868A-4EEA-BDB4-1D1FA4EAE13A}">
      <dgm:prSet/>
      <dgm:spPr/>
      <dgm:t>
        <a:bodyPr/>
        <a:lstStyle/>
        <a:p>
          <a:endParaRPr lang="en-US"/>
        </a:p>
      </dgm:t>
    </dgm:pt>
    <dgm:pt modelId="{6E2C66A4-284F-426F-9E48-A5655CCE087B}" type="sibTrans" cxnId="{910F4653-868A-4EEA-BDB4-1D1FA4EAE13A}">
      <dgm:prSet/>
      <dgm:spPr/>
      <dgm:t>
        <a:bodyPr/>
        <a:lstStyle/>
        <a:p>
          <a:endParaRPr lang="en-US"/>
        </a:p>
      </dgm:t>
    </dgm:pt>
    <dgm:pt modelId="{FC28B25D-7469-4F12-BD93-1DAF96FD0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 Variate</a:t>
          </a:r>
        </a:p>
      </dgm:t>
    </dgm:pt>
    <dgm:pt modelId="{60E51287-FA01-4D6F-8A12-9F9B1E2E1870}" type="parTrans" cxnId="{4E13F9F2-4C85-40F8-9F4A-0525F7D35E65}">
      <dgm:prSet/>
      <dgm:spPr/>
      <dgm:t>
        <a:bodyPr/>
        <a:lstStyle/>
        <a:p>
          <a:endParaRPr lang="en-US"/>
        </a:p>
      </dgm:t>
    </dgm:pt>
    <dgm:pt modelId="{DA3C3FF5-A8EA-4674-BF4D-409E4B389ACE}" type="sibTrans" cxnId="{4E13F9F2-4C85-40F8-9F4A-0525F7D35E65}">
      <dgm:prSet/>
      <dgm:spPr/>
      <dgm:t>
        <a:bodyPr/>
        <a:lstStyle/>
        <a:p>
          <a:endParaRPr lang="en-US"/>
        </a:p>
      </dgm:t>
    </dgm:pt>
    <dgm:pt modelId="{6F8154FB-7E37-4FB4-AD6E-9147A939A4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 Variate plot</a:t>
          </a:r>
        </a:p>
      </dgm:t>
    </dgm:pt>
    <dgm:pt modelId="{2DE2BB3C-C827-4EBC-913B-508A20182696}" type="parTrans" cxnId="{E653DF4F-96C9-4A07-B5FA-1E752D11548A}">
      <dgm:prSet/>
      <dgm:spPr/>
      <dgm:t>
        <a:bodyPr/>
        <a:lstStyle/>
        <a:p>
          <a:endParaRPr lang="en-US"/>
        </a:p>
      </dgm:t>
    </dgm:pt>
    <dgm:pt modelId="{887A25D1-8635-4E1F-A3F9-35A09A40E131}" type="sibTrans" cxnId="{E653DF4F-96C9-4A07-B5FA-1E752D11548A}">
      <dgm:prSet/>
      <dgm:spPr/>
      <dgm:t>
        <a:bodyPr/>
        <a:lstStyle/>
        <a:p>
          <a:endParaRPr lang="en-US"/>
        </a:p>
      </dgm:t>
    </dgm:pt>
    <dgm:pt modelId="{4B7EB3B2-9080-413A-A23C-DBC80035B423}" type="pres">
      <dgm:prSet presAssocID="{BF95D36E-9A5E-48F3-B228-083F202C348C}" presName="root" presStyleCnt="0">
        <dgm:presLayoutVars>
          <dgm:dir/>
          <dgm:resizeHandles val="exact"/>
        </dgm:presLayoutVars>
      </dgm:prSet>
      <dgm:spPr/>
    </dgm:pt>
    <dgm:pt modelId="{A1BC046E-4211-4144-BD59-CFFD3CBB1F4D}" type="pres">
      <dgm:prSet presAssocID="{777BFDAD-96DE-4FB0-900E-9486C99E2A7B}" presName="compNode" presStyleCnt="0"/>
      <dgm:spPr/>
    </dgm:pt>
    <dgm:pt modelId="{F2768A9E-BF37-40E8-B082-627AFD620223}" type="pres">
      <dgm:prSet presAssocID="{777BFDAD-96DE-4FB0-900E-9486C99E2A7B}" presName="bgRect" presStyleLbl="bgShp" presStyleIdx="0" presStyleCnt="5"/>
      <dgm:spPr/>
    </dgm:pt>
    <dgm:pt modelId="{8131F874-3DA7-4552-8F5E-EAB7A2293476}" type="pres">
      <dgm:prSet presAssocID="{777BFDAD-96DE-4FB0-900E-9486C99E2A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4B8788A-2172-47DE-ABFA-976A520041F8}" type="pres">
      <dgm:prSet presAssocID="{777BFDAD-96DE-4FB0-900E-9486C99E2A7B}" presName="spaceRect" presStyleCnt="0"/>
      <dgm:spPr/>
    </dgm:pt>
    <dgm:pt modelId="{17F9FAA3-C9F9-4ADE-92EB-426BD489019C}" type="pres">
      <dgm:prSet presAssocID="{777BFDAD-96DE-4FB0-900E-9486C99E2A7B}" presName="parTx" presStyleLbl="revTx" presStyleIdx="0" presStyleCnt="10">
        <dgm:presLayoutVars>
          <dgm:chMax val="0"/>
          <dgm:chPref val="0"/>
        </dgm:presLayoutVars>
      </dgm:prSet>
      <dgm:spPr/>
    </dgm:pt>
    <dgm:pt modelId="{9865B0C4-636D-4809-A600-80A0215E4C98}" type="pres">
      <dgm:prSet presAssocID="{777BFDAD-96DE-4FB0-900E-9486C99E2A7B}" presName="desTx" presStyleLbl="revTx" presStyleIdx="1" presStyleCnt="10">
        <dgm:presLayoutVars/>
      </dgm:prSet>
      <dgm:spPr/>
    </dgm:pt>
    <dgm:pt modelId="{45882670-8697-4B02-845D-F0DD55A9E582}" type="pres">
      <dgm:prSet presAssocID="{AC79448F-CA83-48BF-82C4-9031A15082AD}" presName="sibTrans" presStyleCnt="0"/>
      <dgm:spPr/>
    </dgm:pt>
    <dgm:pt modelId="{92C637FD-C343-4630-A086-F3305F9CE1A8}" type="pres">
      <dgm:prSet presAssocID="{23E33173-2D2E-48B2-83FD-69D2ECB4959A}" presName="compNode" presStyleCnt="0"/>
      <dgm:spPr/>
    </dgm:pt>
    <dgm:pt modelId="{8E063C43-59FB-4BC7-8D43-5929C5D9F56F}" type="pres">
      <dgm:prSet presAssocID="{23E33173-2D2E-48B2-83FD-69D2ECB4959A}" presName="bgRect" presStyleLbl="bgShp" presStyleIdx="1" presStyleCnt="5"/>
      <dgm:spPr/>
    </dgm:pt>
    <dgm:pt modelId="{82C20259-6D9A-4353-A0A3-475AB9175B2A}" type="pres">
      <dgm:prSet presAssocID="{23E33173-2D2E-48B2-83FD-69D2ECB495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E11713-2CAA-4388-ACA3-4BB270075279}" type="pres">
      <dgm:prSet presAssocID="{23E33173-2D2E-48B2-83FD-69D2ECB4959A}" presName="spaceRect" presStyleCnt="0"/>
      <dgm:spPr/>
    </dgm:pt>
    <dgm:pt modelId="{E4DFF3B6-D59E-41FC-B114-6BEDA4F08BFD}" type="pres">
      <dgm:prSet presAssocID="{23E33173-2D2E-48B2-83FD-69D2ECB4959A}" presName="parTx" presStyleLbl="revTx" presStyleIdx="2" presStyleCnt="10">
        <dgm:presLayoutVars>
          <dgm:chMax val="0"/>
          <dgm:chPref val="0"/>
        </dgm:presLayoutVars>
      </dgm:prSet>
      <dgm:spPr/>
    </dgm:pt>
    <dgm:pt modelId="{C63E2134-CF78-4BEC-A52F-77F8F26E0BA3}" type="pres">
      <dgm:prSet presAssocID="{23E33173-2D2E-48B2-83FD-69D2ECB4959A}" presName="desTx" presStyleLbl="revTx" presStyleIdx="3" presStyleCnt="10">
        <dgm:presLayoutVars/>
      </dgm:prSet>
      <dgm:spPr/>
    </dgm:pt>
    <dgm:pt modelId="{93A3464A-B581-48F9-9BC9-4117705875BD}" type="pres">
      <dgm:prSet presAssocID="{4958AD2E-6D8D-4334-B3AC-FBB4524DEB39}" presName="sibTrans" presStyleCnt="0"/>
      <dgm:spPr/>
    </dgm:pt>
    <dgm:pt modelId="{183B12DE-E3C2-40E2-8E09-24AC2BC6673B}" type="pres">
      <dgm:prSet presAssocID="{F95ADFEC-61E9-4D94-AE5E-3992D5007841}" presName="compNode" presStyleCnt="0"/>
      <dgm:spPr/>
    </dgm:pt>
    <dgm:pt modelId="{3A2319F9-2813-49B0-858E-BB69F6A33592}" type="pres">
      <dgm:prSet presAssocID="{F95ADFEC-61E9-4D94-AE5E-3992D5007841}" presName="bgRect" presStyleLbl="bgShp" presStyleIdx="2" presStyleCnt="5"/>
      <dgm:spPr/>
    </dgm:pt>
    <dgm:pt modelId="{F4D626C4-137F-4DAD-A2D0-DF450920A3CD}" type="pres">
      <dgm:prSet presAssocID="{F95ADFEC-61E9-4D94-AE5E-3992D50078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FF72590-0C8B-467A-A251-2C72741B87F2}" type="pres">
      <dgm:prSet presAssocID="{F95ADFEC-61E9-4D94-AE5E-3992D5007841}" presName="spaceRect" presStyleCnt="0"/>
      <dgm:spPr/>
    </dgm:pt>
    <dgm:pt modelId="{83DBBE67-B48D-4C9C-B65B-242EFB4F921F}" type="pres">
      <dgm:prSet presAssocID="{F95ADFEC-61E9-4D94-AE5E-3992D5007841}" presName="parTx" presStyleLbl="revTx" presStyleIdx="4" presStyleCnt="10">
        <dgm:presLayoutVars>
          <dgm:chMax val="0"/>
          <dgm:chPref val="0"/>
        </dgm:presLayoutVars>
      </dgm:prSet>
      <dgm:spPr/>
    </dgm:pt>
    <dgm:pt modelId="{245F046A-0742-424E-AE37-DD395EFF5118}" type="pres">
      <dgm:prSet presAssocID="{F95ADFEC-61E9-4D94-AE5E-3992D5007841}" presName="desTx" presStyleLbl="revTx" presStyleIdx="5" presStyleCnt="10">
        <dgm:presLayoutVars/>
      </dgm:prSet>
      <dgm:spPr/>
    </dgm:pt>
    <dgm:pt modelId="{5E13320E-884B-4CAA-ADAE-9CEE6C068F3A}" type="pres">
      <dgm:prSet presAssocID="{C3A7307F-8F74-40FE-A237-6111CA84DC91}" presName="sibTrans" presStyleCnt="0"/>
      <dgm:spPr/>
    </dgm:pt>
    <dgm:pt modelId="{92F6428A-D9C2-409B-9B3E-97C72A3FE973}" type="pres">
      <dgm:prSet presAssocID="{D78F11B0-05DE-4208-BD86-F158813AF5DB}" presName="compNode" presStyleCnt="0"/>
      <dgm:spPr/>
    </dgm:pt>
    <dgm:pt modelId="{47179097-AF6F-4A30-85EB-C1BED3CE4987}" type="pres">
      <dgm:prSet presAssocID="{D78F11B0-05DE-4208-BD86-F158813AF5DB}" presName="bgRect" presStyleLbl="bgShp" presStyleIdx="3" presStyleCnt="5"/>
      <dgm:spPr/>
    </dgm:pt>
    <dgm:pt modelId="{5F8F4420-957E-4A96-83CA-5295D167911A}" type="pres">
      <dgm:prSet presAssocID="{D78F11B0-05DE-4208-BD86-F158813AF5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76DE781F-3516-4DDD-8C77-012846D2B7F7}" type="pres">
      <dgm:prSet presAssocID="{D78F11B0-05DE-4208-BD86-F158813AF5DB}" presName="spaceRect" presStyleCnt="0"/>
      <dgm:spPr/>
    </dgm:pt>
    <dgm:pt modelId="{6E11EF8E-8239-409A-9E04-A1C988A279AC}" type="pres">
      <dgm:prSet presAssocID="{D78F11B0-05DE-4208-BD86-F158813AF5DB}" presName="parTx" presStyleLbl="revTx" presStyleIdx="6" presStyleCnt="10">
        <dgm:presLayoutVars>
          <dgm:chMax val="0"/>
          <dgm:chPref val="0"/>
        </dgm:presLayoutVars>
      </dgm:prSet>
      <dgm:spPr/>
    </dgm:pt>
    <dgm:pt modelId="{1379EEC1-77F9-4573-B42B-2D3529C2B51F}" type="pres">
      <dgm:prSet presAssocID="{D78F11B0-05DE-4208-BD86-F158813AF5DB}" presName="desTx" presStyleLbl="revTx" presStyleIdx="7" presStyleCnt="10">
        <dgm:presLayoutVars/>
      </dgm:prSet>
      <dgm:spPr/>
    </dgm:pt>
    <dgm:pt modelId="{DE496952-95A7-4C94-B8A2-26A605DF6B9C}" type="pres">
      <dgm:prSet presAssocID="{3CE1A693-6FB7-4851-84B7-702EF66D55F7}" presName="sibTrans" presStyleCnt="0"/>
      <dgm:spPr/>
    </dgm:pt>
    <dgm:pt modelId="{CACEABD5-12FA-4F1F-B5FC-96A9757FB31F}" type="pres">
      <dgm:prSet presAssocID="{278F7296-98B5-484C-8896-4B212821A204}" presName="compNode" presStyleCnt="0"/>
      <dgm:spPr/>
    </dgm:pt>
    <dgm:pt modelId="{A49EA265-DE2A-4A27-A194-6FDB2AF077CF}" type="pres">
      <dgm:prSet presAssocID="{278F7296-98B5-484C-8896-4B212821A204}" presName="bgRect" presStyleLbl="bgShp" presStyleIdx="4" presStyleCnt="5"/>
      <dgm:spPr/>
    </dgm:pt>
    <dgm:pt modelId="{C8D4127B-6C89-482B-A403-BF320AE7AF73}" type="pres">
      <dgm:prSet presAssocID="{278F7296-98B5-484C-8896-4B212821A2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DEFB28-498E-43E7-B0ED-D13623F5822A}" type="pres">
      <dgm:prSet presAssocID="{278F7296-98B5-484C-8896-4B212821A204}" presName="spaceRect" presStyleCnt="0"/>
      <dgm:spPr/>
    </dgm:pt>
    <dgm:pt modelId="{C840294A-0FD2-4D8C-8095-4E5F04B039DB}" type="pres">
      <dgm:prSet presAssocID="{278F7296-98B5-484C-8896-4B212821A204}" presName="parTx" presStyleLbl="revTx" presStyleIdx="8" presStyleCnt="10">
        <dgm:presLayoutVars>
          <dgm:chMax val="0"/>
          <dgm:chPref val="0"/>
        </dgm:presLayoutVars>
      </dgm:prSet>
      <dgm:spPr/>
    </dgm:pt>
    <dgm:pt modelId="{9A06D456-8ACA-440D-9078-A0DE0397A33F}" type="pres">
      <dgm:prSet presAssocID="{278F7296-98B5-484C-8896-4B212821A204}" presName="desTx" presStyleLbl="revTx" presStyleIdx="9" presStyleCnt="10">
        <dgm:presLayoutVars/>
      </dgm:prSet>
      <dgm:spPr/>
    </dgm:pt>
  </dgm:ptLst>
  <dgm:cxnLst>
    <dgm:cxn modelId="{54F46A10-11AA-495C-AA99-EA57117D27F2}" srcId="{23E33173-2D2E-48B2-83FD-69D2ECB4959A}" destId="{A9445DAA-9087-48BD-84F5-CA4395A05111}" srcOrd="1" destOrd="0" parTransId="{05EA6512-3812-4EE3-AE36-AEACE58F5409}" sibTransId="{42EDDB9C-8166-4752-BF54-101D4BF3AC26}"/>
    <dgm:cxn modelId="{ED1F4B14-1537-409C-81CF-B3BF44802ECF}" type="presOf" srcId="{D78F11B0-05DE-4208-BD86-F158813AF5DB}" destId="{6E11EF8E-8239-409A-9E04-A1C988A279AC}" srcOrd="0" destOrd="0" presId="urn:microsoft.com/office/officeart/2018/2/layout/IconVerticalSolidList"/>
    <dgm:cxn modelId="{C205253E-8A19-4444-A83B-C4ADE745FC81}" type="presOf" srcId="{278F7296-98B5-484C-8896-4B212821A204}" destId="{C840294A-0FD2-4D8C-8095-4E5F04B039DB}" srcOrd="0" destOrd="0" presId="urn:microsoft.com/office/officeart/2018/2/layout/IconVerticalSolidList"/>
    <dgm:cxn modelId="{3390D64B-0400-4D48-88FD-70CF69677E08}" type="presOf" srcId="{BF95D36E-9A5E-48F3-B228-083F202C348C}" destId="{4B7EB3B2-9080-413A-A23C-DBC80035B423}" srcOrd="0" destOrd="0" presId="urn:microsoft.com/office/officeart/2018/2/layout/IconVerticalSolidList"/>
    <dgm:cxn modelId="{E653DF4F-96C9-4A07-B5FA-1E752D11548A}" srcId="{278F7296-98B5-484C-8896-4B212821A204}" destId="{6F8154FB-7E37-4FB4-AD6E-9147A939A453}" srcOrd="2" destOrd="0" parTransId="{2DE2BB3C-C827-4EBC-913B-508A20182696}" sibTransId="{887A25D1-8635-4E1F-A3F9-35A09A40E131}"/>
    <dgm:cxn modelId="{D0B69152-7D07-4BF6-9832-258114DFB139}" srcId="{23E33173-2D2E-48B2-83FD-69D2ECB4959A}" destId="{F1F4FBCA-4973-469F-9226-1D66B839DC1B}" srcOrd="0" destOrd="0" parTransId="{38A5770B-F7E0-4730-84F8-CCE200B676E2}" sibTransId="{21B3B9AC-E865-423A-ABB2-C2808C5589C2}"/>
    <dgm:cxn modelId="{910F4653-868A-4EEA-BDB4-1D1FA4EAE13A}" srcId="{278F7296-98B5-484C-8896-4B212821A204}" destId="{E02C8262-F813-4C9C-AF68-F061C67DBBED}" srcOrd="0" destOrd="0" parTransId="{7D36439A-38DD-4CFB-B03C-A06763BA6B96}" sibTransId="{6E2C66A4-284F-426F-9E48-A5655CCE087B}"/>
    <dgm:cxn modelId="{C80AAE64-8BB1-4ED2-B97B-73FE968546BA}" srcId="{BF95D36E-9A5E-48F3-B228-083F202C348C}" destId="{D78F11B0-05DE-4208-BD86-F158813AF5DB}" srcOrd="3" destOrd="0" parTransId="{E81FB513-F2AC-40ED-9DFB-2A5502021CF0}" sibTransId="{3CE1A693-6FB7-4851-84B7-702EF66D55F7}"/>
    <dgm:cxn modelId="{D9193966-F895-4814-B7BE-A58765543DD1}" type="presOf" srcId="{39B780C7-349E-4FF0-AAF2-D54D523DFB58}" destId="{245F046A-0742-424E-AE37-DD395EFF5118}" srcOrd="0" destOrd="0" presId="urn:microsoft.com/office/officeart/2018/2/layout/IconVerticalSolidList"/>
    <dgm:cxn modelId="{4143136B-4269-48A9-998E-080AC63E2357}" type="presOf" srcId="{F1F4FBCA-4973-469F-9226-1D66B839DC1B}" destId="{C63E2134-CF78-4BEC-A52F-77F8F26E0BA3}" srcOrd="0" destOrd="0" presId="urn:microsoft.com/office/officeart/2018/2/layout/IconVerticalSolidList"/>
    <dgm:cxn modelId="{61EF466C-7C59-4092-BD55-FCCAE0E38A54}" srcId="{39B780C7-349E-4FF0-AAF2-D54D523DFB58}" destId="{67E406E5-91CA-4423-ACAB-DC286588D73F}" srcOrd="0" destOrd="0" parTransId="{5452C060-B0D1-437D-9E44-D74177D715C6}" sibTransId="{5E98E021-BC4C-4DBC-9FF3-88427108659C}"/>
    <dgm:cxn modelId="{8FFBDD6C-EB9F-4574-B370-C9F673DC91DA}" type="presOf" srcId="{A9445DAA-9087-48BD-84F5-CA4395A05111}" destId="{C63E2134-CF78-4BEC-A52F-77F8F26E0BA3}" srcOrd="0" destOrd="1" presId="urn:microsoft.com/office/officeart/2018/2/layout/IconVerticalSolidList"/>
    <dgm:cxn modelId="{93EE5073-973D-4DD1-B8B0-61AA863C2526}" type="presOf" srcId="{1AD09D51-CFC2-4352-84A8-C8C8D311FCCD}" destId="{245F046A-0742-424E-AE37-DD395EFF5118}" srcOrd="0" destOrd="2" presId="urn:microsoft.com/office/officeart/2018/2/layout/IconVerticalSolidList"/>
    <dgm:cxn modelId="{7E5FD67A-767C-4A5B-A5D4-183649C076A2}" type="presOf" srcId="{67E406E5-91CA-4423-ACAB-DC286588D73F}" destId="{245F046A-0742-424E-AE37-DD395EFF5118}" srcOrd="0" destOrd="1" presId="urn:microsoft.com/office/officeart/2018/2/layout/IconVerticalSolidList"/>
    <dgm:cxn modelId="{23FC867C-56BE-4C51-94CE-7FA4C36131D6}" type="presOf" srcId="{23E33173-2D2E-48B2-83FD-69D2ECB4959A}" destId="{E4DFF3B6-D59E-41FC-B114-6BEDA4F08BFD}" srcOrd="0" destOrd="0" presId="urn:microsoft.com/office/officeart/2018/2/layout/IconVerticalSolidList"/>
    <dgm:cxn modelId="{128B277D-B9A7-4060-AA22-7122B6D64B26}" type="presOf" srcId="{F95ADFEC-61E9-4D94-AE5E-3992D5007841}" destId="{83DBBE67-B48D-4C9C-B65B-242EFB4F921F}" srcOrd="0" destOrd="0" presId="urn:microsoft.com/office/officeart/2018/2/layout/IconVerticalSolidList"/>
    <dgm:cxn modelId="{385B0480-0B7C-472B-89A0-8FF8853399D8}" srcId="{BF95D36E-9A5E-48F3-B228-083F202C348C}" destId="{F95ADFEC-61E9-4D94-AE5E-3992D5007841}" srcOrd="2" destOrd="0" parTransId="{79A3275F-1F0E-4727-B54C-198ED0253975}" sibTransId="{C3A7307F-8F74-40FE-A237-6111CA84DC91}"/>
    <dgm:cxn modelId="{51A36780-3EA9-4B5D-B158-9039E3AB888B}" srcId="{39B780C7-349E-4FF0-AAF2-D54D523DFB58}" destId="{1AD09D51-CFC2-4352-84A8-C8C8D311FCCD}" srcOrd="1" destOrd="0" parTransId="{48E2AB00-F35E-4B5F-970A-45ACACCAD499}" sibTransId="{7E2D1E69-E72F-43F8-823A-B7C2FEA2893C}"/>
    <dgm:cxn modelId="{E0E1919C-BFC2-468C-B849-E993A3C493AC}" srcId="{BF95D36E-9A5E-48F3-B228-083F202C348C}" destId="{777BFDAD-96DE-4FB0-900E-9486C99E2A7B}" srcOrd="0" destOrd="0" parTransId="{050210B1-2083-489F-A515-3403BEF603EC}" sibTransId="{AC79448F-CA83-48BF-82C4-9031A15082AD}"/>
    <dgm:cxn modelId="{9C423DA3-9A71-47A1-BDCB-1146001482A4}" type="presOf" srcId="{E02C8262-F813-4C9C-AF68-F061C67DBBED}" destId="{9A06D456-8ACA-440D-9078-A0DE0397A33F}" srcOrd="0" destOrd="0" presId="urn:microsoft.com/office/officeart/2018/2/layout/IconVerticalSolidList"/>
    <dgm:cxn modelId="{034A16A5-D582-40BA-887A-18F80D984911}" type="presOf" srcId="{50E4EFDA-EDFB-4FB8-BFA7-5A70391EC4F4}" destId="{1379EEC1-77F9-4573-B42B-2D3529C2B51F}" srcOrd="0" destOrd="0" presId="urn:microsoft.com/office/officeart/2018/2/layout/IconVerticalSolidList"/>
    <dgm:cxn modelId="{F63713B3-8DA8-4001-8993-8618E39A720E}" srcId="{BF95D36E-9A5E-48F3-B228-083F202C348C}" destId="{23E33173-2D2E-48B2-83FD-69D2ECB4959A}" srcOrd="1" destOrd="0" parTransId="{1F74ED01-C236-4BE1-8555-C778CFEB792D}" sibTransId="{4958AD2E-6D8D-4334-B3AC-FBB4524DEB39}"/>
    <dgm:cxn modelId="{C2C7FAC2-40F8-4B40-A465-07420910AC91}" srcId="{F95ADFEC-61E9-4D94-AE5E-3992D5007841}" destId="{CF15F80B-3B50-429F-A129-45BD957CFF42}" srcOrd="1" destOrd="0" parTransId="{7F9B2564-AB74-4A80-94EB-B5242D7058B4}" sibTransId="{CD20ADA3-9FA0-4162-BECC-FB5BF518411D}"/>
    <dgm:cxn modelId="{93D417CA-5EF0-46C4-8DFF-13FBC45DAE06}" type="presOf" srcId="{6F8154FB-7E37-4FB4-AD6E-9147A939A453}" destId="{9A06D456-8ACA-440D-9078-A0DE0397A33F}" srcOrd="0" destOrd="2" presId="urn:microsoft.com/office/officeart/2018/2/layout/IconVerticalSolidList"/>
    <dgm:cxn modelId="{7CC98ED1-48CF-4B89-B308-19D9780D8A60}" srcId="{D78F11B0-05DE-4208-BD86-F158813AF5DB}" destId="{50E4EFDA-EDFB-4FB8-BFA7-5A70391EC4F4}" srcOrd="0" destOrd="0" parTransId="{460DF04A-55C0-4A82-A5FA-55B47EADD8F4}" sibTransId="{43AD98C4-5EC6-49C1-B581-A1B9F16F5216}"/>
    <dgm:cxn modelId="{DD8BC5D6-028C-441E-B2DA-71C322DD3D9B}" srcId="{777BFDAD-96DE-4FB0-900E-9486C99E2A7B}" destId="{012FB47A-A0C1-4184-BC64-52E4C1D24B66}" srcOrd="0" destOrd="0" parTransId="{29296B9D-B2EF-4A73-83F8-6B354C881CFF}" sibTransId="{271D2D1F-B1BA-4965-A99D-CA0524F78C40}"/>
    <dgm:cxn modelId="{058B54E0-5CCE-458C-AE41-77300682594F}" type="presOf" srcId="{777BFDAD-96DE-4FB0-900E-9486C99E2A7B}" destId="{17F9FAA3-C9F9-4ADE-92EB-426BD489019C}" srcOrd="0" destOrd="0" presId="urn:microsoft.com/office/officeart/2018/2/layout/IconVerticalSolidList"/>
    <dgm:cxn modelId="{5E9714E7-65B3-406E-95E6-79980EEB69B4}" srcId="{F95ADFEC-61E9-4D94-AE5E-3992D5007841}" destId="{39B780C7-349E-4FF0-AAF2-D54D523DFB58}" srcOrd="0" destOrd="0" parTransId="{58BDC1E2-9410-495D-A283-177F1D84194A}" sibTransId="{6DD09925-1B01-4DD1-8893-E2F5C3F78E94}"/>
    <dgm:cxn modelId="{73DD4AE7-AEE1-4163-A565-62F40696757A}" type="presOf" srcId="{FC28B25D-7469-4F12-BD93-1DAF96FD08CB}" destId="{9A06D456-8ACA-440D-9078-A0DE0397A33F}" srcOrd="0" destOrd="1" presId="urn:microsoft.com/office/officeart/2018/2/layout/IconVerticalSolidList"/>
    <dgm:cxn modelId="{48C5F4E8-978B-4792-ADB7-6A0C72DC648D}" type="presOf" srcId="{012FB47A-A0C1-4184-BC64-52E4C1D24B66}" destId="{9865B0C4-636D-4809-A600-80A0215E4C98}" srcOrd="0" destOrd="0" presId="urn:microsoft.com/office/officeart/2018/2/layout/IconVerticalSolidList"/>
    <dgm:cxn modelId="{4E13F9F2-4C85-40F8-9F4A-0525F7D35E65}" srcId="{278F7296-98B5-484C-8896-4B212821A204}" destId="{FC28B25D-7469-4F12-BD93-1DAF96FD08CB}" srcOrd="1" destOrd="0" parTransId="{60E51287-FA01-4D6F-8A12-9F9B1E2E1870}" sibTransId="{DA3C3FF5-A8EA-4674-BF4D-409E4B389ACE}"/>
    <dgm:cxn modelId="{A41C2BFC-2F43-47C0-9F89-FEFCF69B67CD}" type="presOf" srcId="{CF15F80B-3B50-429F-A129-45BD957CFF42}" destId="{245F046A-0742-424E-AE37-DD395EFF5118}" srcOrd="0" destOrd="3" presId="urn:microsoft.com/office/officeart/2018/2/layout/IconVerticalSolidList"/>
    <dgm:cxn modelId="{C44638FC-60E6-4856-A7D3-DAFC324AF026}" srcId="{BF95D36E-9A5E-48F3-B228-083F202C348C}" destId="{278F7296-98B5-484C-8896-4B212821A204}" srcOrd="4" destOrd="0" parTransId="{F1432EE8-CEF4-46FF-A937-32F3ED2B7F02}" sibTransId="{D394B452-CD3B-4187-9924-456F77925DB5}"/>
    <dgm:cxn modelId="{5D65E8EE-DA4C-4E8B-9C6E-00EA382EB75C}" type="presParOf" srcId="{4B7EB3B2-9080-413A-A23C-DBC80035B423}" destId="{A1BC046E-4211-4144-BD59-CFFD3CBB1F4D}" srcOrd="0" destOrd="0" presId="urn:microsoft.com/office/officeart/2018/2/layout/IconVerticalSolidList"/>
    <dgm:cxn modelId="{F6E126A0-D216-45E3-A2BD-AFE7090D48B8}" type="presParOf" srcId="{A1BC046E-4211-4144-BD59-CFFD3CBB1F4D}" destId="{F2768A9E-BF37-40E8-B082-627AFD620223}" srcOrd="0" destOrd="0" presId="urn:microsoft.com/office/officeart/2018/2/layout/IconVerticalSolidList"/>
    <dgm:cxn modelId="{2EFAFFDA-AF72-461A-8E13-93C3DFCBF201}" type="presParOf" srcId="{A1BC046E-4211-4144-BD59-CFFD3CBB1F4D}" destId="{8131F874-3DA7-4552-8F5E-EAB7A2293476}" srcOrd="1" destOrd="0" presId="urn:microsoft.com/office/officeart/2018/2/layout/IconVerticalSolidList"/>
    <dgm:cxn modelId="{9D600C7F-774E-4370-8306-CC5EE1D93186}" type="presParOf" srcId="{A1BC046E-4211-4144-BD59-CFFD3CBB1F4D}" destId="{B4B8788A-2172-47DE-ABFA-976A520041F8}" srcOrd="2" destOrd="0" presId="urn:microsoft.com/office/officeart/2018/2/layout/IconVerticalSolidList"/>
    <dgm:cxn modelId="{B4B277AF-A758-4637-80D4-123299CDCAE6}" type="presParOf" srcId="{A1BC046E-4211-4144-BD59-CFFD3CBB1F4D}" destId="{17F9FAA3-C9F9-4ADE-92EB-426BD489019C}" srcOrd="3" destOrd="0" presId="urn:microsoft.com/office/officeart/2018/2/layout/IconVerticalSolidList"/>
    <dgm:cxn modelId="{CE030DC2-DFCF-48DE-9B1F-759C68BA7D30}" type="presParOf" srcId="{A1BC046E-4211-4144-BD59-CFFD3CBB1F4D}" destId="{9865B0C4-636D-4809-A600-80A0215E4C98}" srcOrd="4" destOrd="0" presId="urn:microsoft.com/office/officeart/2018/2/layout/IconVerticalSolidList"/>
    <dgm:cxn modelId="{39308C02-2C2C-4752-A170-F33644DCCDFA}" type="presParOf" srcId="{4B7EB3B2-9080-413A-A23C-DBC80035B423}" destId="{45882670-8697-4B02-845D-F0DD55A9E582}" srcOrd="1" destOrd="0" presId="urn:microsoft.com/office/officeart/2018/2/layout/IconVerticalSolidList"/>
    <dgm:cxn modelId="{A7653681-30D0-43E2-8568-AEECD821DA27}" type="presParOf" srcId="{4B7EB3B2-9080-413A-A23C-DBC80035B423}" destId="{92C637FD-C343-4630-A086-F3305F9CE1A8}" srcOrd="2" destOrd="0" presId="urn:microsoft.com/office/officeart/2018/2/layout/IconVerticalSolidList"/>
    <dgm:cxn modelId="{C4B88D7C-1450-4C90-BE87-9F28D539CDBA}" type="presParOf" srcId="{92C637FD-C343-4630-A086-F3305F9CE1A8}" destId="{8E063C43-59FB-4BC7-8D43-5929C5D9F56F}" srcOrd="0" destOrd="0" presId="urn:microsoft.com/office/officeart/2018/2/layout/IconVerticalSolidList"/>
    <dgm:cxn modelId="{EF5BF516-2484-46D7-AF82-63F2AC059B05}" type="presParOf" srcId="{92C637FD-C343-4630-A086-F3305F9CE1A8}" destId="{82C20259-6D9A-4353-A0A3-475AB9175B2A}" srcOrd="1" destOrd="0" presId="urn:microsoft.com/office/officeart/2018/2/layout/IconVerticalSolidList"/>
    <dgm:cxn modelId="{096D6EEA-47A5-40A3-B2C3-E0172DE5CA2F}" type="presParOf" srcId="{92C637FD-C343-4630-A086-F3305F9CE1A8}" destId="{AFE11713-2CAA-4388-ACA3-4BB270075279}" srcOrd="2" destOrd="0" presId="urn:microsoft.com/office/officeart/2018/2/layout/IconVerticalSolidList"/>
    <dgm:cxn modelId="{35F66E98-6F58-4F56-B505-6647E9383D73}" type="presParOf" srcId="{92C637FD-C343-4630-A086-F3305F9CE1A8}" destId="{E4DFF3B6-D59E-41FC-B114-6BEDA4F08BFD}" srcOrd="3" destOrd="0" presId="urn:microsoft.com/office/officeart/2018/2/layout/IconVerticalSolidList"/>
    <dgm:cxn modelId="{8C5F9333-9AA1-4189-B900-1022F998667F}" type="presParOf" srcId="{92C637FD-C343-4630-A086-F3305F9CE1A8}" destId="{C63E2134-CF78-4BEC-A52F-77F8F26E0BA3}" srcOrd="4" destOrd="0" presId="urn:microsoft.com/office/officeart/2018/2/layout/IconVerticalSolidList"/>
    <dgm:cxn modelId="{FF083CF6-02CB-4B02-9E79-35595CF98F40}" type="presParOf" srcId="{4B7EB3B2-9080-413A-A23C-DBC80035B423}" destId="{93A3464A-B581-48F9-9BC9-4117705875BD}" srcOrd="3" destOrd="0" presId="urn:microsoft.com/office/officeart/2018/2/layout/IconVerticalSolidList"/>
    <dgm:cxn modelId="{70F2C09E-42C0-4461-85DF-B6F26199145A}" type="presParOf" srcId="{4B7EB3B2-9080-413A-A23C-DBC80035B423}" destId="{183B12DE-E3C2-40E2-8E09-24AC2BC6673B}" srcOrd="4" destOrd="0" presId="urn:microsoft.com/office/officeart/2018/2/layout/IconVerticalSolidList"/>
    <dgm:cxn modelId="{D442DE24-588D-4A5A-807E-C01346F892A5}" type="presParOf" srcId="{183B12DE-E3C2-40E2-8E09-24AC2BC6673B}" destId="{3A2319F9-2813-49B0-858E-BB69F6A33592}" srcOrd="0" destOrd="0" presId="urn:microsoft.com/office/officeart/2018/2/layout/IconVerticalSolidList"/>
    <dgm:cxn modelId="{A077E7F4-22DF-4B7E-99FF-8C6FC7BA255C}" type="presParOf" srcId="{183B12DE-E3C2-40E2-8E09-24AC2BC6673B}" destId="{F4D626C4-137F-4DAD-A2D0-DF450920A3CD}" srcOrd="1" destOrd="0" presId="urn:microsoft.com/office/officeart/2018/2/layout/IconVerticalSolidList"/>
    <dgm:cxn modelId="{8731F470-9B53-4032-8ACF-DF07406B9FB3}" type="presParOf" srcId="{183B12DE-E3C2-40E2-8E09-24AC2BC6673B}" destId="{4FF72590-0C8B-467A-A251-2C72741B87F2}" srcOrd="2" destOrd="0" presId="urn:microsoft.com/office/officeart/2018/2/layout/IconVerticalSolidList"/>
    <dgm:cxn modelId="{7B57734F-57D1-4B02-A6C8-01F155A19FB5}" type="presParOf" srcId="{183B12DE-E3C2-40E2-8E09-24AC2BC6673B}" destId="{83DBBE67-B48D-4C9C-B65B-242EFB4F921F}" srcOrd="3" destOrd="0" presId="urn:microsoft.com/office/officeart/2018/2/layout/IconVerticalSolidList"/>
    <dgm:cxn modelId="{6EE19F30-84C4-4F84-A3F9-8BAC69F96498}" type="presParOf" srcId="{183B12DE-E3C2-40E2-8E09-24AC2BC6673B}" destId="{245F046A-0742-424E-AE37-DD395EFF5118}" srcOrd="4" destOrd="0" presId="urn:microsoft.com/office/officeart/2018/2/layout/IconVerticalSolidList"/>
    <dgm:cxn modelId="{8F3E8233-7F37-43BC-9336-C031BE3B7EA7}" type="presParOf" srcId="{4B7EB3B2-9080-413A-A23C-DBC80035B423}" destId="{5E13320E-884B-4CAA-ADAE-9CEE6C068F3A}" srcOrd="5" destOrd="0" presId="urn:microsoft.com/office/officeart/2018/2/layout/IconVerticalSolidList"/>
    <dgm:cxn modelId="{AC168F0C-BF0E-4FD7-AF76-91CAC12AACA3}" type="presParOf" srcId="{4B7EB3B2-9080-413A-A23C-DBC80035B423}" destId="{92F6428A-D9C2-409B-9B3E-97C72A3FE973}" srcOrd="6" destOrd="0" presId="urn:microsoft.com/office/officeart/2018/2/layout/IconVerticalSolidList"/>
    <dgm:cxn modelId="{92ACC80B-B1A6-45FF-B3BD-A7F8C919F30C}" type="presParOf" srcId="{92F6428A-D9C2-409B-9B3E-97C72A3FE973}" destId="{47179097-AF6F-4A30-85EB-C1BED3CE4987}" srcOrd="0" destOrd="0" presId="urn:microsoft.com/office/officeart/2018/2/layout/IconVerticalSolidList"/>
    <dgm:cxn modelId="{2F30FFE6-8D6A-4F44-BE4D-EA3B20D60594}" type="presParOf" srcId="{92F6428A-D9C2-409B-9B3E-97C72A3FE973}" destId="{5F8F4420-957E-4A96-83CA-5295D167911A}" srcOrd="1" destOrd="0" presId="urn:microsoft.com/office/officeart/2018/2/layout/IconVerticalSolidList"/>
    <dgm:cxn modelId="{8ADA2E98-E487-4A2F-BE95-26A835172743}" type="presParOf" srcId="{92F6428A-D9C2-409B-9B3E-97C72A3FE973}" destId="{76DE781F-3516-4DDD-8C77-012846D2B7F7}" srcOrd="2" destOrd="0" presId="urn:microsoft.com/office/officeart/2018/2/layout/IconVerticalSolidList"/>
    <dgm:cxn modelId="{FE5E5A0F-5936-4065-B7F9-B2DC6C18732D}" type="presParOf" srcId="{92F6428A-D9C2-409B-9B3E-97C72A3FE973}" destId="{6E11EF8E-8239-409A-9E04-A1C988A279AC}" srcOrd="3" destOrd="0" presId="urn:microsoft.com/office/officeart/2018/2/layout/IconVerticalSolidList"/>
    <dgm:cxn modelId="{53B67689-8BA0-43E5-9E8F-3AA35470CB2E}" type="presParOf" srcId="{92F6428A-D9C2-409B-9B3E-97C72A3FE973}" destId="{1379EEC1-77F9-4573-B42B-2D3529C2B51F}" srcOrd="4" destOrd="0" presId="urn:microsoft.com/office/officeart/2018/2/layout/IconVerticalSolidList"/>
    <dgm:cxn modelId="{E675942F-1F6A-4B2A-B2B3-2603BCDE1AD7}" type="presParOf" srcId="{4B7EB3B2-9080-413A-A23C-DBC80035B423}" destId="{DE496952-95A7-4C94-B8A2-26A605DF6B9C}" srcOrd="7" destOrd="0" presId="urn:microsoft.com/office/officeart/2018/2/layout/IconVerticalSolidList"/>
    <dgm:cxn modelId="{E3F350B6-B01C-44AE-ADFF-AB325DD9763E}" type="presParOf" srcId="{4B7EB3B2-9080-413A-A23C-DBC80035B423}" destId="{CACEABD5-12FA-4F1F-B5FC-96A9757FB31F}" srcOrd="8" destOrd="0" presId="urn:microsoft.com/office/officeart/2018/2/layout/IconVerticalSolidList"/>
    <dgm:cxn modelId="{922CB966-DD5A-4A41-8794-1BAD92449218}" type="presParOf" srcId="{CACEABD5-12FA-4F1F-B5FC-96A9757FB31F}" destId="{A49EA265-DE2A-4A27-A194-6FDB2AF077CF}" srcOrd="0" destOrd="0" presId="urn:microsoft.com/office/officeart/2018/2/layout/IconVerticalSolidList"/>
    <dgm:cxn modelId="{7A7A9FDF-7470-4497-BA1C-85F478F4C599}" type="presParOf" srcId="{CACEABD5-12FA-4F1F-B5FC-96A9757FB31F}" destId="{C8D4127B-6C89-482B-A403-BF320AE7AF73}" srcOrd="1" destOrd="0" presId="urn:microsoft.com/office/officeart/2018/2/layout/IconVerticalSolidList"/>
    <dgm:cxn modelId="{5A40485B-005C-45A5-AC09-14D549D2B10F}" type="presParOf" srcId="{CACEABD5-12FA-4F1F-B5FC-96A9757FB31F}" destId="{DADEFB28-498E-43E7-B0ED-D13623F5822A}" srcOrd="2" destOrd="0" presId="urn:microsoft.com/office/officeart/2018/2/layout/IconVerticalSolidList"/>
    <dgm:cxn modelId="{7F520F90-4E46-43EA-8990-58CC88A53667}" type="presParOf" srcId="{CACEABD5-12FA-4F1F-B5FC-96A9757FB31F}" destId="{C840294A-0FD2-4D8C-8095-4E5F04B039DB}" srcOrd="3" destOrd="0" presId="urn:microsoft.com/office/officeart/2018/2/layout/IconVerticalSolidList"/>
    <dgm:cxn modelId="{931C33EC-37BF-4FEF-93AD-4D6C040A9DBD}" type="presParOf" srcId="{CACEABD5-12FA-4F1F-B5FC-96A9757FB31F}" destId="{9A06D456-8ACA-440D-9078-A0DE0397A3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8A9E-BF37-40E8-B082-627AFD620223}">
      <dsp:nvSpPr>
        <dsp:cNvPr id="0" name=""/>
        <dsp:cNvSpPr/>
      </dsp:nvSpPr>
      <dsp:spPr>
        <a:xfrm>
          <a:off x="0" y="5520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1F874-3DA7-4552-8F5E-EAB7A2293476}">
      <dsp:nvSpPr>
        <dsp:cNvPr id="0" name=""/>
        <dsp:cNvSpPr/>
      </dsp:nvSpPr>
      <dsp:spPr>
        <a:xfrm>
          <a:off x="218823" y="168281"/>
          <a:ext cx="397860" cy="397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9FAA3-C9F9-4ADE-92EB-426BD489019C}">
      <dsp:nvSpPr>
        <dsp:cNvPr id="0" name=""/>
        <dsp:cNvSpPr/>
      </dsp:nvSpPr>
      <dsp:spPr>
        <a:xfrm>
          <a:off x="835507" y="5520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Loading the Dataset</a:t>
          </a:r>
        </a:p>
      </dsp:txBody>
      <dsp:txXfrm>
        <a:off x="835507" y="5520"/>
        <a:ext cx="4732020" cy="723382"/>
      </dsp:txXfrm>
    </dsp:sp>
    <dsp:sp modelId="{9865B0C4-636D-4809-A600-80A0215E4C98}">
      <dsp:nvSpPr>
        <dsp:cNvPr id="0" name=""/>
        <dsp:cNvSpPr/>
      </dsp:nvSpPr>
      <dsp:spPr>
        <a:xfrm>
          <a:off x="5567527" y="5520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into pandas as DataFrame</a:t>
          </a:r>
        </a:p>
      </dsp:txBody>
      <dsp:txXfrm>
        <a:off x="5567527" y="5520"/>
        <a:ext cx="4947256" cy="723382"/>
      </dsp:txXfrm>
    </dsp:sp>
    <dsp:sp modelId="{8E063C43-59FB-4BC7-8D43-5929C5D9F56F}">
      <dsp:nvSpPr>
        <dsp:cNvPr id="0" name=""/>
        <dsp:cNvSpPr/>
      </dsp:nvSpPr>
      <dsp:spPr>
        <a:xfrm>
          <a:off x="0" y="909749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20259-6D9A-4353-A0A3-475AB9175B2A}">
      <dsp:nvSpPr>
        <dsp:cNvPr id="0" name=""/>
        <dsp:cNvSpPr/>
      </dsp:nvSpPr>
      <dsp:spPr>
        <a:xfrm>
          <a:off x="218823" y="1072510"/>
          <a:ext cx="397860" cy="397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FF3B6-D59E-41FC-B114-6BEDA4F08BFD}">
      <dsp:nvSpPr>
        <dsp:cNvPr id="0" name=""/>
        <dsp:cNvSpPr/>
      </dsp:nvSpPr>
      <dsp:spPr>
        <a:xfrm>
          <a:off x="835507" y="909749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Observe the sample in the dataset</a:t>
          </a:r>
        </a:p>
      </dsp:txBody>
      <dsp:txXfrm>
        <a:off x="835507" y="909749"/>
        <a:ext cx="4732020" cy="723382"/>
      </dsp:txXfrm>
    </dsp:sp>
    <dsp:sp modelId="{C63E2134-CF78-4BEC-A52F-77F8F26E0BA3}">
      <dsp:nvSpPr>
        <dsp:cNvPr id="0" name=""/>
        <dsp:cNvSpPr/>
      </dsp:nvSpPr>
      <dsp:spPr>
        <a:xfrm>
          <a:off x="5567527" y="909749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head()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tail() </a:t>
          </a:r>
        </a:p>
      </dsp:txBody>
      <dsp:txXfrm>
        <a:off x="5567527" y="909749"/>
        <a:ext cx="4947256" cy="723382"/>
      </dsp:txXfrm>
    </dsp:sp>
    <dsp:sp modelId="{3A2319F9-2813-49B0-858E-BB69F6A33592}">
      <dsp:nvSpPr>
        <dsp:cNvPr id="0" name=""/>
        <dsp:cNvSpPr/>
      </dsp:nvSpPr>
      <dsp:spPr>
        <a:xfrm>
          <a:off x="0" y="1813977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626C4-137F-4DAD-A2D0-DF450920A3CD}">
      <dsp:nvSpPr>
        <dsp:cNvPr id="0" name=""/>
        <dsp:cNvSpPr/>
      </dsp:nvSpPr>
      <dsp:spPr>
        <a:xfrm>
          <a:off x="218823" y="1976738"/>
          <a:ext cx="397860" cy="397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BBE67-B48D-4C9C-B65B-242EFB4F921F}">
      <dsp:nvSpPr>
        <dsp:cNvPr id="0" name=""/>
        <dsp:cNvSpPr/>
      </dsp:nvSpPr>
      <dsp:spPr>
        <a:xfrm>
          <a:off x="835507" y="1813977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missing values </a:t>
          </a:r>
        </a:p>
      </dsp:txBody>
      <dsp:txXfrm>
        <a:off x="835507" y="1813977"/>
        <a:ext cx="4732020" cy="723382"/>
      </dsp:txXfrm>
    </dsp:sp>
    <dsp:sp modelId="{245F046A-0742-424E-AE37-DD395EFF5118}">
      <dsp:nvSpPr>
        <dsp:cNvPr id="0" name=""/>
        <dsp:cNvSpPr/>
      </dsp:nvSpPr>
      <dsp:spPr>
        <a:xfrm>
          <a:off x="5567527" y="1813977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Imputation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Fill the continuous column – mean/median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Categorical column – Mode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Drop the Rows/Columns (if more than 30% is missing then drop it )</a:t>
          </a:r>
        </a:p>
      </dsp:txBody>
      <dsp:txXfrm>
        <a:off x="5567527" y="1813977"/>
        <a:ext cx="4947256" cy="723382"/>
      </dsp:txXfrm>
    </dsp:sp>
    <dsp:sp modelId="{47179097-AF6F-4A30-85EB-C1BED3CE4987}">
      <dsp:nvSpPr>
        <dsp:cNvPr id="0" name=""/>
        <dsp:cNvSpPr/>
      </dsp:nvSpPr>
      <dsp:spPr>
        <a:xfrm>
          <a:off x="0" y="2718206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F4420-957E-4A96-83CA-5295D167911A}">
      <dsp:nvSpPr>
        <dsp:cNvPr id="0" name=""/>
        <dsp:cNvSpPr/>
      </dsp:nvSpPr>
      <dsp:spPr>
        <a:xfrm>
          <a:off x="218823" y="2880967"/>
          <a:ext cx="397860" cy="397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EF8E-8239-409A-9E04-A1C988A279AC}">
      <dsp:nvSpPr>
        <dsp:cNvPr id="0" name=""/>
        <dsp:cNvSpPr/>
      </dsp:nvSpPr>
      <dsp:spPr>
        <a:xfrm>
          <a:off x="835507" y="2718206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Validate the Data Types – </a:t>
          </a:r>
          <a:r>
            <a:rPr lang="en-US" sz="1900" b="1" i="1" kern="1200"/>
            <a:t>df.info()</a:t>
          </a:r>
          <a:endParaRPr lang="en-US" sz="1900" kern="1200"/>
        </a:p>
      </dsp:txBody>
      <dsp:txXfrm>
        <a:off x="835507" y="2718206"/>
        <a:ext cx="4732020" cy="723382"/>
      </dsp:txXfrm>
    </dsp:sp>
    <dsp:sp modelId="{1379EEC1-77F9-4573-B42B-2D3529C2B51F}">
      <dsp:nvSpPr>
        <dsp:cNvPr id="0" name=""/>
        <dsp:cNvSpPr/>
      </dsp:nvSpPr>
      <dsp:spPr>
        <a:xfrm>
          <a:off x="5567527" y="2718206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Coerce into the required data type (</a:t>
          </a:r>
          <a:r>
            <a:rPr lang="en-US" sz="1100" b="1" i="1" kern="1200"/>
            <a:t>Example: </a:t>
          </a:r>
          <a:r>
            <a:rPr lang="en-US" sz="1100" i="1" kern="1200"/>
            <a:t>pd.to_numeric, series.str)</a:t>
          </a:r>
          <a:endParaRPr lang="en-US" sz="1100" kern="1200"/>
        </a:p>
      </dsp:txBody>
      <dsp:txXfrm>
        <a:off x="5567527" y="2718206"/>
        <a:ext cx="4947256" cy="723382"/>
      </dsp:txXfrm>
    </dsp:sp>
    <dsp:sp modelId="{A49EA265-DE2A-4A27-A194-6FDB2AF077CF}">
      <dsp:nvSpPr>
        <dsp:cNvPr id="0" name=""/>
        <dsp:cNvSpPr/>
      </dsp:nvSpPr>
      <dsp:spPr>
        <a:xfrm>
          <a:off x="0" y="3622434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4127B-6C89-482B-A403-BF320AE7AF73}">
      <dsp:nvSpPr>
        <dsp:cNvPr id="0" name=""/>
        <dsp:cNvSpPr/>
      </dsp:nvSpPr>
      <dsp:spPr>
        <a:xfrm>
          <a:off x="218823" y="3785195"/>
          <a:ext cx="397860" cy="3978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0294A-0FD2-4D8C-8095-4E5F04B039DB}">
      <dsp:nvSpPr>
        <dsp:cNvPr id="0" name=""/>
        <dsp:cNvSpPr/>
      </dsp:nvSpPr>
      <dsp:spPr>
        <a:xfrm>
          <a:off x="835507" y="3622434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the Plot 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 </a:t>
          </a:r>
        </a:p>
      </dsp:txBody>
      <dsp:txXfrm>
        <a:off x="835507" y="3622434"/>
        <a:ext cx="4732020" cy="723382"/>
      </dsp:txXfrm>
    </dsp:sp>
    <dsp:sp modelId="{9A06D456-8ACA-440D-9078-A0DE0397A33F}">
      <dsp:nvSpPr>
        <dsp:cNvPr id="0" name=""/>
        <dsp:cNvSpPr/>
      </dsp:nvSpPr>
      <dsp:spPr>
        <a:xfrm>
          <a:off x="5567527" y="3622434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Univariate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 Variate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 Variate plot</a:t>
          </a:r>
        </a:p>
      </dsp:txBody>
      <dsp:txXfrm>
        <a:off x="5567527" y="3622434"/>
        <a:ext cx="4947256" cy="723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8A27-D0A3-D04D-9C2B-A9742813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4D059-CB4C-8FB4-853D-B5914496E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B1A8-B47F-BDF4-431A-231A8DC1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4A09-C809-E303-B129-8588C546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36FA-C7BC-7745-1C24-F9A9DD7C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E091-E716-276E-C663-613FAD5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3B2A5-6F55-A13A-66E5-179C92E7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5189-320D-1015-4B67-0EC72416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B71B-52B6-E831-747D-FCA65877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0CA8-B94C-2062-C19E-659B0C3B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13061-25A1-4CF1-01D5-3B6E638F9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BD4B2-CB0D-86A1-1E7B-AB7E9834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1584-12B6-8218-754E-D5A55490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8554-D379-6226-EFBA-F437FD9D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4648-3CE0-E17B-DFC4-55CDE32E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C84-EF81-0DE6-9EF3-7B035541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EE7-0373-6AF0-7823-2A0F48C6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BAFA-983A-D2D7-B698-DBC6320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2ABE-B3E6-0223-23BC-78AAC552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828D-1AFC-DC81-BAC6-D1AD76FC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8385-A21B-7D98-8BAB-71FE95A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C820-E9E5-5A8B-BE46-B6C67206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6E8C-05D6-93B2-D206-D4746A7E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3B52-3535-533C-8DDB-87E2EF4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EE19-C868-7779-42FF-09537318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2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62AA-C5CC-8F13-67F4-54A9981A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F929-EF5C-20F8-338B-DECBC7A92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DBDE7-9895-4E11-8C8B-663C98CC4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66F1-670B-86C9-1204-D4118395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C4CC-3009-EAC6-AA40-836BB0CA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2498-E23B-1F4C-ED42-285B3C5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67A7-4C71-3ABA-0BB7-26CA134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E4F0-C9C3-A547-4723-0BBC706B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05A37-6C38-4F13-F159-93E760F8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14DF2-93D6-4CA9-C0BB-ED0BFB00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0E68C-3632-9DEC-30FF-0F9550E0E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3124C-8FBC-14AD-06FE-39310CA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21B47-877F-7701-EA1F-5913BD3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972B6-A338-41BC-BB9E-AE5F3D6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A14C-44A5-E77B-E48A-337BC08D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5C2BF-B1EB-99E2-34CD-29BAD69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F7CC-9290-2264-C0A5-0B0142B2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C6481-3077-18B9-3EF4-C9146FF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3D156-8B45-FA30-E17B-960B7E6C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2E439-4A9A-4325-AD75-A21B9043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192E1-1EDA-62C7-1683-FB32BFF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653-D7D5-C1BD-C637-15B7CE7C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5EC6-C721-F8DC-5456-56F3F248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291D-470A-197B-6731-8349BFC5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4179-8E45-3761-C665-B6075F2F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2ABA-7AD5-5975-B3E0-39C2F383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D4E6-5248-7D38-6AC4-DB650583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C51-9C9F-F407-5F51-A083224F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87E43-6EA8-1286-6421-042C86D3E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44295-8C6C-3044-35D0-19BF2D255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9BEC-D6DE-8713-3A62-3D294F6E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3A56-F35E-7333-5C5B-1B382ECF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A863-9FD8-71A1-20B9-43F7362F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36D15-9374-0E0F-6262-326CA511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869F1-CA4D-8907-038B-991E3288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8367-F9A2-80A0-2280-2148AB612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9DDA-1152-5DC0-286D-91A29FDE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5BD4-15E3-7CDF-1FFD-6E0816D39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hENkRjBNEc&amp;pp=ygUUbWFuaWZvbGQgYWkgbGVhcm5pbmc%3D" TargetMode="External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AC389-24B1-1A10-9419-FF3872E5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Machine Learning 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E8E9E-5DFE-4B2A-8D4E-11C49A0F4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52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E2D7-F932-E251-6C0B-6666B2A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7B5C2-574A-8C00-C860-3B252C519B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50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5C48-2614-9B8C-BAE6-1A9CE48E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ML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81D1-DF0E-FB51-8883-560A9353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Data Transformation based on the EDA (plots)</a:t>
            </a:r>
          </a:p>
          <a:p>
            <a:r>
              <a:rPr lang="en-US" sz="1400" dirty="0"/>
              <a:t>Data Extraction ( Example: Extract day from date column, Extract week from date column)</a:t>
            </a:r>
          </a:p>
          <a:p>
            <a:r>
              <a:rPr lang="en-US" sz="1400" dirty="0"/>
              <a:t>Ensure that all the columns is numeric</a:t>
            </a:r>
          </a:p>
          <a:p>
            <a:pPr lvl="1"/>
            <a:r>
              <a:rPr lang="en-US" sz="1400" dirty="0"/>
              <a:t>Apply Label Encoder on Categorical features (Ordinal features)</a:t>
            </a:r>
          </a:p>
          <a:p>
            <a:pPr lvl="1"/>
            <a:r>
              <a:rPr lang="en-US" sz="1400" dirty="0"/>
              <a:t>Apply </a:t>
            </a:r>
            <a:r>
              <a:rPr lang="en-US" sz="1400" dirty="0" err="1"/>
              <a:t>OneHotEncoder</a:t>
            </a:r>
            <a:r>
              <a:rPr lang="en-US" sz="1400" dirty="0"/>
              <a:t> on Categorical features (Nominal features)</a:t>
            </a:r>
          </a:p>
          <a:p>
            <a:pPr lvl="1"/>
            <a:r>
              <a:rPr lang="en-US" sz="1400" dirty="0"/>
              <a:t>Apply </a:t>
            </a:r>
            <a:r>
              <a:rPr lang="en-US" sz="1400" dirty="0" err="1"/>
              <a:t>LabelEncoder</a:t>
            </a:r>
            <a:r>
              <a:rPr lang="en-US" sz="1400" dirty="0"/>
              <a:t> on the Output column (if it contains categorical data)</a:t>
            </a:r>
          </a:p>
          <a:p>
            <a:r>
              <a:rPr lang="en-US" sz="1400" dirty="0"/>
              <a:t>Describe the numerical properties of the dataset. (</a:t>
            </a:r>
            <a:r>
              <a:rPr lang="en-US" sz="1400" i="1" dirty="0" err="1"/>
              <a:t>df.describe</a:t>
            </a:r>
            <a:r>
              <a:rPr lang="en-US" sz="1400" i="1" dirty="0"/>
              <a:t>() )</a:t>
            </a:r>
          </a:p>
          <a:p>
            <a:r>
              <a:rPr lang="en-US" sz="1400" dirty="0"/>
              <a:t>Split into 2 parts (training set and test set)</a:t>
            </a:r>
          </a:p>
          <a:p>
            <a:r>
              <a:rPr lang="en-US" sz="1400" dirty="0"/>
              <a:t>Apply the Scaling – </a:t>
            </a:r>
            <a:r>
              <a:rPr lang="en-US" sz="1400" dirty="0" err="1"/>
              <a:t>StandardScaler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 err="1"/>
              <a:t>fit_transform</a:t>
            </a:r>
            <a:r>
              <a:rPr lang="en-US" sz="1400" dirty="0"/>
              <a:t> – Training dataset</a:t>
            </a:r>
          </a:p>
          <a:p>
            <a:pPr lvl="1"/>
            <a:r>
              <a:rPr lang="en-US" sz="1400" dirty="0"/>
              <a:t>transform – test dataset</a:t>
            </a:r>
          </a:p>
          <a:p>
            <a:r>
              <a:rPr lang="en-US" sz="1400" dirty="0"/>
              <a:t>Apply the model</a:t>
            </a:r>
          </a:p>
          <a:p>
            <a:r>
              <a:rPr lang="en-US" sz="1400" dirty="0"/>
              <a:t>Perform Evaluation</a:t>
            </a:r>
          </a:p>
          <a:p>
            <a:r>
              <a:rPr lang="en-US" sz="1400" dirty="0"/>
              <a:t>Check the Assumptions of the Model</a:t>
            </a:r>
          </a:p>
          <a:p>
            <a:r>
              <a:rPr lang="en-US" sz="1400" dirty="0"/>
              <a:t>Hyperparameter Tuning</a:t>
            </a:r>
          </a:p>
          <a:p>
            <a:r>
              <a:rPr lang="en-US" sz="1400" dirty="0"/>
              <a:t>Save the Model (Serialization)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280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9CFC61-10FB-8417-97C6-3529632C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0E4B-5582-20B8-87E2-E480E253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1"/>
            <a:ext cx="10515600" cy="1325563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E11A-51A4-8F1B-B685-13CF4BDD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https://fastapi.tiangolo.com/</a:t>
            </a:r>
            <a:r>
              <a:rPr lang="en-US" dirty="0"/>
              <a:t> -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Docker Containers for Machine Learning Deployment – </a:t>
            </a:r>
            <a:r>
              <a:rPr lang="en-US" dirty="0">
                <a:hlinkClick r:id="rId3"/>
              </a:rPr>
              <a:t>https://www.youtube.com/watch?v=WhENkRjBNEc&amp;pp=ygUUbWFuaWZvbGQgYWkgbGVhcm5pbmc%3D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261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Machine Learning on Dataset</vt:lpstr>
      <vt:lpstr>ML Model</vt:lpstr>
      <vt:lpstr>ML Model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Dataset</dc:title>
  <dc:creator>Manifold AI Learning Learn the Future</dc:creator>
  <cp:lastModifiedBy>Manifold AI Learning Learn the Future</cp:lastModifiedBy>
  <cp:revision>6</cp:revision>
  <dcterms:created xsi:type="dcterms:W3CDTF">2023-10-18T17:40:20Z</dcterms:created>
  <dcterms:modified xsi:type="dcterms:W3CDTF">2023-10-18T18:04:22Z</dcterms:modified>
</cp:coreProperties>
</file>