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4B70674C-0E45-451B-B1A0-11CA2C666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tableau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F0715FDA-7D5F-4ECF-8747-1129E21E4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62C12AEE-1874-445A-99B7-F66B39BAB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tableau Dashboard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Dashboard</dc:title>
  <dc:creator/>
  <cp:lastModifiedBy>Microsoft account</cp:lastModifiedBy>
  <cp:revision>1</cp:revision>
  <dcterms:created xsi:type="dcterms:W3CDTF">2022-07-13T12:20:17Z</dcterms:created>
  <dcterms:modified xsi:type="dcterms:W3CDTF">2022-07-13T12:24:47Z</dcterms:modified>
</cp:coreProperties>
</file>