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7F80C79E-6CED-44E9-A586-5F22E7954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tableau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97DFF3FC-4122-432A-AA50-0272D3146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97B36216-15ED-4F5D-BDFC-2B0B5E868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7" y="2662237"/>
            <a:ext cx="37052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xmlns="" id="{319A254A-52C1-4ACC-B202-D1E96EB48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71" y="0"/>
            <a:ext cx="3838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xmlns="" id="{C3AFAAB2-200C-4622-B0D7-07C9991B6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2" y="0"/>
            <a:ext cx="11811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xmlns="" id="{8E3973B1-7FAC-4192-81A3-79206B048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3"/>
            <a:ext cx="12192000" cy="67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tableau Dashboard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Dashboard</dc:title>
  <dc:creator/>
  <cp:lastModifiedBy>Microsoft account</cp:lastModifiedBy>
  <cp:revision>1</cp:revision>
  <dcterms:created xsi:type="dcterms:W3CDTF">2022-07-13T12:22:54Z</dcterms:created>
  <dcterms:modified xsi:type="dcterms:W3CDTF">2022-07-13T12:25:07Z</dcterms:modified>
</cp:coreProperties>
</file>