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B4D7E-3CD7-4661-8143-7C93E0FDD35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0B785-2B5D-4CBA-9864-D005F4FBE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0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7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1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08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0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7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5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33E-ABA4-4FD0-B990-9F00E3B3508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514B-554E-40B4-9E58-52B4BB4F8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5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UsKoigmJPAQKYTv27084Nyd4FKicAPK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784976" cy="13955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MICROCONTROLLERS AND EMBEDDED SYSTEMS LAB INSTRUCTONS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4834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52292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Immediately save the file created with .</a:t>
            </a:r>
            <a:r>
              <a:rPr lang="en-IN" sz="2400" dirty="0" err="1" smtClean="0"/>
              <a:t>vsm</a:t>
            </a:r>
            <a:r>
              <a:rPr lang="en-IN" sz="2400" dirty="0" smtClean="0"/>
              <a:t> extension.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09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4834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454" y="5445224"/>
            <a:ext cx="893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Right click on ‘Source Group’ and select ‘Add Existing Files to Group’.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27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" y="188640"/>
            <a:ext cx="9144000" cy="4874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5229200"/>
            <a:ext cx="8784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See that the ‘Files of type’ is </a:t>
            </a:r>
            <a:r>
              <a:rPr lang="en-IN" sz="2400" dirty="0" err="1" smtClean="0"/>
              <a:t>Asm</a:t>
            </a:r>
            <a:r>
              <a:rPr lang="en-IN" sz="2400" dirty="0" smtClean="0"/>
              <a:t> Source file and select the file which was created earlier.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2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77"/>
            <a:ext cx="9144000" cy="4899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5373216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We can see that the file test.asm is added to the ‘Source Group’.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Next click on ‘Options for target’ as shown above.</a:t>
            </a:r>
            <a:endParaRPr lang="en-IN" sz="2400" dirty="0"/>
          </a:p>
        </p:txBody>
      </p:sp>
      <p:sp>
        <p:nvSpPr>
          <p:cNvPr id="5" name="Oval 4"/>
          <p:cNvSpPr/>
          <p:nvPr/>
        </p:nvSpPr>
        <p:spPr>
          <a:xfrm>
            <a:off x="2171130" y="692696"/>
            <a:ext cx="28803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6" y="188640"/>
            <a:ext cx="9144000" cy="4888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544522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Under the Target section, check the Use </a:t>
            </a:r>
            <a:r>
              <a:rPr lang="en-IN" sz="2400" dirty="0" err="1" smtClean="0"/>
              <a:t>MicroLIB</a:t>
            </a:r>
            <a:r>
              <a:rPr lang="en-IN" sz="2400" dirty="0" smtClean="0"/>
              <a:t>  which is present in ‘Code Generation’.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10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4882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099" y="5301208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Under the Linker section, check the ‘Use Memory Layout from Target Dialog ‘ and click on OK and close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41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" y="153647"/>
            <a:ext cx="9144000" cy="4893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544522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Now we can start writing Assembly Language Programs.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Above is a sample program to add 2 integers and store the sum in register R3.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66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48947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3111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373216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After write the ALP, in order to build it, select the build option as shown above. We can build only one file or all the files at once.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53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4847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573325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We can execute programs of size only less than 32K. Select OK for the above window.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50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" y="1100"/>
            <a:ext cx="9144000" cy="489473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3111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5301208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To run program step by step select the option shown above and observe the content of the registers.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62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INSTALLING KEIL VERSION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https://drive.google.com/open?id=1UsKoigmJPAQKYTv27084Nyd4FKicAPKy</a:t>
            </a:r>
            <a:endParaRPr lang="en-IN" dirty="0" smtClean="0"/>
          </a:p>
          <a:p>
            <a:r>
              <a:rPr lang="en-IN" dirty="0" smtClean="0"/>
              <a:t>First install mdk528a and then install the patch MDK79525 from the above link.</a:t>
            </a:r>
          </a:p>
          <a:p>
            <a:r>
              <a:rPr lang="en-IN" dirty="0" err="1" smtClean="0"/>
              <a:t>Keil</a:t>
            </a:r>
            <a:r>
              <a:rPr lang="en-IN" dirty="0" smtClean="0"/>
              <a:t> </a:t>
            </a:r>
            <a:r>
              <a:rPr lang="en-IN" dirty="0" err="1" smtClean="0"/>
              <a:t>microvision</a:t>
            </a:r>
            <a:r>
              <a:rPr lang="en-IN" dirty="0" smtClean="0"/>
              <a:t> 5 is an IDE supporting editor, assembler, compiler, simulator and debugger.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" y="116632"/>
            <a:ext cx="9144000" cy="487814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664"/>
            <a:ext cx="3111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530120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If you need to make any change to the code, select the debugger and modify the code and build the code and then execute.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31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folder with your USN on the Desktop.</a:t>
            </a:r>
          </a:p>
          <a:p>
            <a:r>
              <a:rPr lang="en-IN" dirty="0" smtClean="0"/>
              <a:t>Open </a:t>
            </a:r>
            <a:r>
              <a:rPr lang="en-IN" dirty="0" err="1" smtClean="0"/>
              <a:t>Keil</a:t>
            </a:r>
            <a:r>
              <a:rPr lang="en-IN" dirty="0" smtClean="0"/>
              <a:t> </a:t>
            </a:r>
            <a:r>
              <a:rPr lang="en-IN" dirty="0" err="1" smtClean="0"/>
              <a:t>microVision</a:t>
            </a:r>
            <a:r>
              <a:rPr lang="en-IN" dirty="0" smtClean="0"/>
              <a:t> 5.</a:t>
            </a:r>
          </a:p>
          <a:p>
            <a:r>
              <a:rPr lang="en-IN" dirty="0" smtClean="0"/>
              <a:t>If there are any  projects already open, go to projects tab on the top and close it.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41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9" y="116632"/>
            <a:ext cx="8280920" cy="4780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5301208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6165" y="5116542"/>
            <a:ext cx="88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Go to Project-&gt;new </a:t>
            </a:r>
            <a:r>
              <a:rPr lang="en-IN" sz="2400" dirty="0" err="1" smtClean="0"/>
              <a:t>microvision</a:t>
            </a:r>
            <a:r>
              <a:rPr lang="en-IN" sz="2400" dirty="0" smtClean="0"/>
              <a:t> Project.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12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" y="116632"/>
            <a:ext cx="9144000" cy="4856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515719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Give your project a name and save it in the folder created earlier.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40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40" y="53961"/>
            <a:ext cx="9144000" cy="4894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872" y="518855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Select Device as ‘Legacy Device Database’ and search for ‘LPC2148’ and select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54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" y="260648"/>
            <a:ext cx="9144000" cy="4863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732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For the above window select No and proceed.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69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" y="116632"/>
            <a:ext cx="9144000" cy="4847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5229200"/>
            <a:ext cx="900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We can see that the project is created.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77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332656"/>
            <a:ext cx="9144000" cy="4881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96" y="5373216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Click on File-&gt;New and create a file.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21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384</Words>
  <Application>Microsoft Office PowerPoint</Application>
  <PresentationFormat>On-screen Show (4:3)</PresentationFormat>
  <Paragraphs>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MICROCONTROLLERS AND EMBEDDED SYSTEMS LAB INSTRUCTONS</vt:lpstr>
      <vt:lpstr>INSTALLING KEIL VERSION 5</vt:lpstr>
      <vt:lpstr>CREATING 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MCES LAB INSTRUCTONS</dc:title>
  <dc:creator>Sumith Kumar S</dc:creator>
  <cp:lastModifiedBy>Sumith Kumar S</cp:lastModifiedBy>
  <cp:revision>12</cp:revision>
  <dcterms:created xsi:type="dcterms:W3CDTF">2020-01-08T11:17:59Z</dcterms:created>
  <dcterms:modified xsi:type="dcterms:W3CDTF">2020-01-08T13:34:06Z</dcterms:modified>
</cp:coreProperties>
</file>