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9" r:id="rId4"/>
    <p:sldId id="270" r:id="rId5"/>
    <p:sldId id="263" r:id="rId6"/>
    <p:sldId id="266" r:id="rId7"/>
    <p:sldId id="274" r:id="rId8"/>
    <p:sldId id="275" r:id="rId9"/>
    <p:sldId id="276" r:id="rId10"/>
    <p:sldId id="277" r:id="rId11"/>
    <p:sldId id="272" r:id="rId1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pPr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dirty="0" smtClean="0">
                <a:latin typeface="Perpetua" pitchFamily="18" charset="0"/>
                <a:cs typeface="Impact" panose="020B0806030902050204" charset="0"/>
              </a:rPr>
              <a:t>Fitness Portal</a:t>
            </a:r>
            <a:endParaRPr lang="en-IN" altLang="en-US" b="1" dirty="0">
              <a:latin typeface="Perpetua" pitchFamily="18" charset="0"/>
              <a:cs typeface="Impact" panose="020B080603090205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altLang="en-US" dirty="0" smtClean="0">
                <a:solidFill>
                  <a:schemeClr val="tx1"/>
                </a:solidFill>
              </a:rPr>
              <a:t>Made </a:t>
            </a:r>
            <a:r>
              <a:rPr lang="en-IN" altLang="en-US" dirty="0">
                <a:solidFill>
                  <a:schemeClr val="tx1"/>
                </a:solidFill>
              </a:rPr>
              <a:t>By : </a:t>
            </a:r>
            <a:r>
              <a:rPr lang="en-IN" altLang="en-US" dirty="0" smtClean="0">
                <a:solidFill>
                  <a:schemeClr val="tx1"/>
                </a:solidFill>
              </a:rPr>
              <a:t>Nachiket More</a:t>
            </a:r>
            <a:endParaRPr lang="en-IN" altLang="en-US" dirty="0">
              <a:solidFill>
                <a:schemeClr val="tx1"/>
              </a:solidFill>
            </a:endParaRPr>
          </a:p>
          <a:p>
            <a:pPr algn="just"/>
            <a:r>
              <a:rPr lang="en-IN" altLang="en-US" dirty="0" smtClean="0">
                <a:solidFill>
                  <a:schemeClr val="tx1"/>
                </a:solidFill>
              </a:rPr>
              <a:t>                                                                 Karan Pagare</a:t>
            </a:r>
            <a:endParaRPr lang="en-IN" altLang="en-US" dirty="0">
              <a:solidFill>
                <a:schemeClr val="tx1"/>
              </a:solidFill>
            </a:endParaRPr>
          </a:p>
          <a:p>
            <a:pPr algn="just"/>
            <a:r>
              <a:rPr lang="en-IN" altLang="en-US" dirty="0" smtClean="0">
                <a:solidFill>
                  <a:schemeClr val="tx1"/>
                </a:solidFill>
              </a:rPr>
              <a:t>                                                                 Vipul Gupta</a:t>
            </a:r>
            <a:endParaRPr lang="en-I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5" y="555171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omic Sans MS" pitchFamily="66" charset="0"/>
              </a:rPr>
              <a:t>Calories Info</a:t>
            </a:r>
            <a:endParaRPr lang="en-US" sz="36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7805" y="1589462"/>
            <a:ext cx="8464732" cy="47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Technologies  used and 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222" y="2680499"/>
            <a:ext cx="9496698" cy="4525963"/>
          </a:xfrm>
        </p:spPr>
        <p:txBody>
          <a:bodyPr/>
          <a:lstStyle/>
          <a:p>
            <a:pPr algn="ctr"/>
            <a:r>
              <a:rPr lang="en-US" sz="2000" dirty="0">
                <a:latin typeface="Comic Sans MS" pitchFamily="66" charset="0"/>
              </a:rPr>
              <a:t>In this project we used CSS ,HTML5 , J Query , Java Script and PHP 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n-US" sz="2000" dirty="0">
              <a:latin typeface="Comic Sans MS" pitchFamily="66" charset="0"/>
            </a:endParaRPr>
          </a:p>
          <a:p>
            <a:pPr algn="ctr"/>
            <a:r>
              <a:rPr lang="en-US" sz="2000" dirty="0">
                <a:latin typeface="Comic Sans MS" pitchFamily="66" charset="0"/>
              </a:rPr>
              <a:t>In which java script is used for animation .</a:t>
            </a:r>
          </a:p>
          <a:p>
            <a:pPr algn="ctr"/>
            <a:r>
              <a:rPr lang="en-US" dirty="0" smtClean="0">
                <a:latin typeface="Comic Sans MS" pitchFamily="66" charset="0"/>
              </a:rPr>
              <a:t>CSS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used for styles .</a:t>
            </a:r>
          </a:p>
          <a:p>
            <a:pPr algn="ctr"/>
            <a:r>
              <a:rPr lang="en-US" sz="2000" dirty="0">
                <a:latin typeface="Comic Sans MS" pitchFamily="66" charset="0"/>
              </a:rPr>
              <a:t>HTML5 is the latest version of Hypertext Markup Language, the code that describes web pages. It's actually three kinds of code: HTML, which provides the structure; Cascading Style Sheets (CSS), which take care of presentation; and JavaScript, which makes things happen.</a:t>
            </a:r>
          </a:p>
          <a:p>
            <a:pPr algn="ctr"/>
            <a:r>
              <a:rPr lang="en-US" sz="2000" dirty="0">
                <a:latin typeface="Comic Sans MS" pitchFamily="66" charset="0"/>
                <a:sym typeface="+mn-ea"/>
              </a:rPr>
              <a:t>And PHP is used for </a:t>
            </a:r>
            <a:r>
              <a:rPr lang="en-US" sz="2000" dirty="0" smtClean="0">
                <a:latin typeface="Comic Sans MS" pitchFamily="66" charset="0"/>
                <a:sym typeface="+mn-ea"/>
              </a:rPr>
              <a:t>database </a:t>
            </a:r>
            <a:r>
              <a:rPr lang="en-US" sz="2000" dirty="0">
                <a:latin typeface="Comic Sans MS" pitchFamily="66" charset="0"/>
                <a:sym typeface="+mn-ea"/>
              </a:rPr>
              <a:t>connectivity </a:t>
            </a:r>
            <a:endParaRPr lang="en-US" sz="2000" dirty="0">
              <a:latin typeface="Comic Sans MS" pitchFamily="66" charset="0"/>
            </a:endParaRPr>
          </a:p>
          <a:p>
            <a:pPr algn="ctr"/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altLang="en-US" sz="5400" dirty="0" smtClean="0">
                <a:latin typeface="Comic Sans MS" pitchFamily="66" charset="0"/>
              </a:rPr>
              <a:t>MyNutrition</a:t>
            </a:r>
            <a:endParaRPr lang="en-IN" altLang="en-US" sz="5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73960"/>
            <a:ext cx="10515600" cy="37033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IN" altLang="en-US" dirty="0" smtClean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IN" altLang="en-US" dirty="0" smtClean="0">
                <a:latin typeface="Comic Sans MS" pitchFamily="66" charset="0"/>
              </a:rPr>
              <a:t>The Portal That Helps You to Achieve Your Fitness Goals.</a:t>
            </a:r>
          </a:p>
          <a:p>
            <a:pPr marL="0" indent="0" algn="ctr">
              <a:buNone/>
            </a:pPr>
            <a:endParaRPr lang="en-IN" altLang="en-US" dirty="0" smtClean="0"/>
          </a:p>
          <a:p>
            <a:pPr marL="0" indent="0" algn="ctr">
              <a:buNone/>
            </a:pPr>
            <a:r>
              <a:rPr lang="en-IN" alt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itchFamily="66" charset="0"/>
              </a:rPr>
              <a:t>www.MyNutrition.000webhostapp.com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3200" dirty="0" smtClean="0">
                <a:latin typeface="Comic Sans MS" pitchFamily="66" charset="0"/>
                <a:cs typeface="Impact" panose="020B0806030902050204" charset="0"/>
              </a:rPr>
              <a:t>The BMI Calculator with the Calories chart of Indian Foods Lets You Create Perfect Diet Plan !</a:t>
            </a:r>
            <a:endParaRPr lang="en-IN" altLang="en-US" sz="3200" dirty="0">
              <a:latin typeface="Comic Sans MS" pitchFamily="66" charset="0"/>
              <a:cs typeface="Impact" panose="020B0806030902050204" charset="0"/>
            </a:endParaRPr>
          </a:p>
        </p:txBody>
      </p:sp>
      <p:pic>
        <p:nvPicPr>
          <p:cNvPr id="19458" name="Picture 2" descr="Image result for diet pl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8775" y="2627493"/>
            <a:ext cx="6477000" cy="3590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user case </a:t>
            </a:r>
            <a:r>
              <a:rPr lang="en-US" dirty="0" smtClean="0">
                <a:latin typeface="Comic Sans MS" pitchFamily="66" charset="0"/>
              </a:rPr>
              <a:t>diagram </a:t>
            </a:r>
            <a:r>
              <a:rPr lang="en-US" dirty="0">
                <a:latin typeface="Comic Sans MS" pitchFamily="66" charset="0"/>
              </a:rPr>
              <a:t/>
            </a:r>
            <a:br>
              <a:rPr lang="en-US" dirty="0">
                <a:latin typeface="Comic Sans MS" pitchFamily="66" charset="0"/>
              </a:rPr>
            </a:b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C:\Users\DELL\Desktop\WDLPresentation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977" y="1860323"/>
            <a:ext cx="4791075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mic Sans MS" pitchFamily="66" charset="0"/>
              </a:rPr>
              <a:t>Use case diagram </a:t>
            </a:r>
            <a:r>
              <a:rPr lang="en-US" dirty="0" smtClean="0">
                <a:latin typeface="Comic Sans MS" pitchFamily="66" charset="0"/>
              </a:rPr>
              <a:t>explanation -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20240"/>
            <a:ext cx="10972800" cy="4236403"/>
          </a:xfrm>
        </p:spPr>
        <p:txBody>
          <a:bodyPr/>
          <a:lstStyle/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use case diagram for </a:t>
            </a:r>
            <a:r>
              <a:rPr lang="en-US" sz="2400" dirty="0" smtClean="0">
                <a:latin typeface="Comic Sans MS" pitchFamily="66" charset="0"/>
              </a:rPr>
              <a:t>fitness portal contains Home page Giving Information about the Portal followed by the BMI Calculator can calculate Body Mass Index  </a:t>
            </a:r>
            <a:r>
              <a:rPr lang="en-US" sz="2400" dirty="0">
                <a:latin typeface="Comic Sans MS" pitchFamily="66" charset="0"/>
              </a:rPr>
              <a:t>of the </a:t>
            </a:r>
            <a:r>
              <a:rPr lang="en-US" sz="2400" dirty="0" smtClean="0">
                <a:latin typeface="Comic Sans MS" pitchFamily="66" charset="0"/>
              </a:rPr>
              <a:t>user by knowing weight and height. The Count of Calories is also available to user.</a:t>
            </a: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	The User gets to send feedback about portal to the developers through the Contact Us Page.  </a:t>
            </a:r>
            <a:endParaRPr lang="en-US" sz="2400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398417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omic Sans MS" pitchFamily="66" charset="0"/>
              </a:rPr>
              <a:t>Home Page </a:t>
            </a:r>
          </a:p>
        </p:txBody>
      </p:sp>
      <p:pic>
        <p:nvPicPr>
          <p:cNvPr id="16385" name="Picture 1" descr="C:\Users\DELL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3529" y="1815738"/>
            <a:ext cx="8799041" cy="46636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12" y="568234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omic Sans MS" pitchFamily="66" charset="0"/>
              </a:rPr>
              <a:t>BMI Calculator</a:t>
            </a:r>
            <a:endParaRPr lang="en-US" sz="3600" dirty="0">
              <a:latin typeface="Comic Sans MS" pitchFamily="66" charset="0"/>
            </a:endParaRPr>
          </a:p>
        </p:txBody>
      </p:sp>
      <p:pic>
        <p:nvPicPr>
          <p:cNvPr id="1026" name="Picture 2" descr="C:\Users\DELL\Desktop\WDLPresentation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0823" y="1881052"/>
            <a:ext cx="8179002" cy="45984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12" y="450668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omic Sans MS" pitchFamily="66" charset="0"/>
              </a:rPr>
              <a:t>Calories Chart</a:t>
            </a:r>
            <a:endParaRPr lang="en-US" sz="3600" dirty="0">
              <a:latin typeface="Comic Sans MS" pitchFamily="66" charset="0"/>
            </a:endParaRPr>
          </a:p>
        </p:txBody>
      </p:sp>
      <p:pic>
        <p:nvPicPr>
          <p:cNvPr id="23554" name="Picture 2" descr="C:\Users\DELL\Desktop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192" y="1890048"/>
            <a:ext cx="8595722" cy="4593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5" y="555171"/>
            <a:ext cx="10972800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omic Sans MS" pitchFamily="66" charset="0"/>
              </a:rPr>
              <a:t>Contact Us</a:t>
            </a:r>
            <a:endParaRPr lang="en-US" sz="3600" dirty="0">
              <a:latin typeface="Comic Sans MS" pitchFamily="66" charset="0"/>
            </a:endParaRPr>
          </a:p>
        </p:txBody>
      </p:sp>
      <p:pic>
        <p:nvPicPr>
          <p:cNvPr id="24578" name="Picture 2" descr="C:\Users\DELL\Desktop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1494" y="1852231"/>
            <a:ext cx="8583294" cy="45367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199</Words>
  <Application>Microsoft Office PowerPoint</Application>
  <PresentationFormat>Custom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Fitness Portal</vt:lpstr>
      <vt:lpstr>MyNutrition</vt:lpstr>
      <vt:lpstr>The BMI Calculator with the Calories chart of Indian Foods Lets You Create Perfect Diet Plan !</vt:lpstr>
      <vt:lpstr>user case diagram  </vt:lpstr>
      <vt:lpstr>Use case diagram explanation - </vt:lpstr>
      <vt:lpstr>Home Page </vt:lpstr>
      <vt:lpstr>BMI Calculator</vt:lpstr>
      <vt:lpstr>Calories Chart</vt:lpstr>
      <vt:lpstr>Contact Us</vt:lpstr>
      <vt:lpstr>Calories Info</vt:lpstr>
      <vt:lpstr>Technologies  used and why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Courses</dc:title>
  <dc:creator>pc</dc:creator>
  <cp:lastModifiedBy>DELL</cp:lastModifiedBy>
  <cp:revision>17</cp:revision>
  <dcterms:created xsi:type="dcterms:W3CDTF">2018-10-24T19:58:00Z</dcterms:created>
  <dcterms:modified xsi:type="dcterms:W3CDTF">2018-10-31T16:28:58Z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