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/>
              <a:t>Lecture </a:t>
            </a:r>
            <a:r>
              <a:rPr lang="en-US" smtClean="0"/>
              <a:t>11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Manipulating Character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Character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ANYxxxxx</a:t>
            </a:r>
            <a:r>
              <a:rPr lang="en-US" dirty="0" smtClean="0"/>
              <a:t> – find first position of various types of characters</a:t>
            </a:r>
          </a:p>
          <a:p>
            <a:pPr lvl="1"/>
            <a:r>
              <a:rPr lang="en-US" dirty="0" smtClean="0"/>
              <a:t>alphabetic, digit, graphic, lowercase, punctuation, …</a:t>
            </a:r>
          </a:p>
          <a:p>
            <a:r>
              <a:rPr lang="en-US" dirty="0" smtClean="0"/>
              <a:t>COMPARE – compare 2 strings, location of first disagreement </a:t>
            </a:r>
          </a:p>
          <a:p>
            <a:r>
              <a:rPr lang="en-US" dirty="0" smtClean="0"/>
              <a:t>COUNT – number of times a character appears</a:t>
            </a:r>
          </a:p>
          <a:p>
            <a:r>
              <a:rPr lang="en-US" dirty="0" smtClean="0"/>
              <a:t>FIND – searches for specific string</a:t>
            </a:r>
            <a:endParaRPr lang="en-US" dirty="0"/>
          </a:p>
          <a:p>
            <a:r>
              <a:rPr lang="en-US" dirty="0" smtClean="0"/>
              <a:t>LENGTH – length of non-blank characters</a:t>
            </a:r>
          </a:p>
          <a:p>
            <a:r>
              <a:rPr lang="en-US" dirty="0" err="1" smtClean="0"/>
              <a:t>NOTxxxx</a:t>
            </a:r>
            <a:r>
              <a:rPr lang="en-US" dirty="0" smtClean="0"/>
              <a:t> – opposite of ANY</a:t>
            </a:r>
          </a:p>
          <a:p>
            <a:r>
              <a:rPr lang="en-US" dirty="0" smtClean="0"/>
              <a:t>SCAN – returns the n</a:t>
            </a:r>
            <a:r>
              <a:rPr lang="en-US" baseline="30000" dirty="0" smtClean="0"/>
              <a:t>th</a:t>
            </a:r>
            <a:r>
              <a:rPr lang="en-US" dirty="0" smtClean="0"/>
              <a:t> word (define delimiters)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2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Numeric and Character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convert from character to numeric, multiply character variable by 1.</a:t>
            </a:r>
          </a:p>
          <a:p>
            <a:pPr lvl="1"/>
            <a:r>
              <a:rPr lang="en-US" i="1" dirty="0" err="1" smtClean="0"/>
              <a:t>numvbl</a:t>
            </a:r>
            <a:r>
              <a:rPr lang="en-US" dirty="0" smtClean="0"/>
              <a:t> = 1.*</a:t>
            </a:r>
            <a:r>
              <a:rPr lang="en-US" i="1" dirty="0" err="1" smtClean="0"/>
              <a:t>charvbl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Gives missing value if </a:t>
            </a:r>
            <a:r>
              <a:rPr lang="en-US" i="1" dirty="0" err="1" smtClean="0"/>
              <a:t>charvbl</a:t>
            </a:r>
            <a:r>
              <a:rPr lang="en-US" dirty="0" smtClean="0"/>
              <a:t> actually contains characters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convert from numeric to character – no shortcut</a:t>
            </a:r>
          </a:p>
          <a:p>
            <a:pPr lvl="1"/>
            <a:r>
              <a:rPr lang="en-US" dirty="0" smtClean="0"/>
              <a:t>Use a series of IF-THEN-ELSE statements to define a new character variable based on values of the numeric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9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Look at SAS/HELP section on functions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err="1" smtClean="0"/>
              <a:t>Quantile</a:t>
            </a:r>
            <a:endParaRPr lang="en-US" dirty="0" smtClean="0"/>
          </a:p>
          <a:p>
            <a:pPr lvl="1"/>
            <a:r>
              <a:rPr lang="en-US" dirty="0" smtClean="0"/>
              <a:t>Random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Basic character </a:t>
            </a:r>
            <a:r>
              <a:rPr lang="en-US" dirty="0" smtClean="0"/>
              <a:t>functions</a:t>
            </a:r>
          </a:p>
          <a:p>
            <a:r>
              <a:rPr lang="en-US" dirty="0"/>
              <a:t>Some other character functions</a:t>
            </a:r>
          </a:p>
          <a:p>
            <a:r>
              <a:rPr lang="en-US" dirty="0" smtClean="0"/>
              <a:t>Converting </a:t>
            </a:r>
            <a:r>
              <a:rPr lang="en-US" dirty="0" smtClean="0"/>
              <a:t>to and from numeric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Daily </a:t>
            </a:r>
            <a:r>
              <a:rPr lang="en-US" dirty="0" smtClean="0"/>
              <a:t>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Character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  <a:p>
            <a:r>
              <a:rPr lang="en-US" dirty="0" smtClean="0"/>
              <a:t>Substring</a:t>
            </a:r>
            <a:endParaRPr lang="en-US" dirty="0"/>
          </a:p>
          <a:p>
            <a:r>
              <a:rPr lang="en-US" dirty="0" smtClean="0"/>
              <a:t>Finding character locations</a:t>
            </a:r>
            <a:endParaRPr lang="en-US" dirty="0"/>
          </a:p>
          <a:p>
            <a:r>
              <a:rPr lang="en-US" dirty="0" smtClean="0"/>
              <a:t>Changing cases</a:t>
            </a:r>
            <a:endParaRPr lang="en-US" dirty="0"/>
          </a:p>
          <a:p>
            <a:r>
              <a:rPr lang="en-US" dirty="0" smtClean="0"/>
              <a:t>Trimming / justification</a:t>
            </a:r>
            <a:endParaRPr lang="en-US" dirty="0"/>
          </a:p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4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to be confused with concatenating datasets.</a:t>
            </a:r>
          </a:p>
          <a:p>
            <a:endParaRPr lang="en-US" dirty="0"/>
          </a:p>
          <a:p>
            <a:r>
              <a:rPr lang="en-US" dirty="0" smtClean="0"/>
              <a:t>This function combines two character variables into a single character function.  New variable will automatically have a character format.</a:t>
            </a:r>
          </a:p>
          <a:p>
            <a:endParaRPr lang="en-US" dirty="0" smtClean="0"/>
          </a:p>
          <a:p>
            <a:r>
              <a:rPr lang="en-US" i="1" dirty="0" smtClean="0"/>
              <a:t>vbl3</a:t>
            </a:r>
            <a:r>
              <a:rPr lang="en-US" dirty="0" smtClean="0"/>
              <a:t> = </a:t>
            </a:r>
            <a:r>
              <a:rPr lang="en-US" i="1" dirty="0" smtClean="0"/>
              <a:t>vbl1</a:t>
            </a:r>
            <a:r>
              <a:rPr lang="en-US" dirty="0" smtClean="0"/>
              <a:t>||</a:t>
            </a:r>
            <a:r>
              <a:rPr lang="en-US" i="1" dirty="0" smtClean="0"/>
              <a:t>vbl2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09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function creates a new variable using a subset of characters from an existing character variable.</a:t>
            </a:r>
          </a:p>
          <a:p>
            <a:endParaRPr lang="en-US" dirty="0"/>
          </a:p>
          <a:p>
            <a:r>
              <a:rPr lang="en-US" dirty="0" smtClean="0"/>
              <a:t>Format </a:t>
            </a:r>
            <a:r>
              <a:rPr lang="en-US" i="1" dirty="0" smtClean="0"/>
              <a:t>vbl2</a:t>
            </a:r>
            <a:r>
              <a:rPr lang="en-US" dirty="0" smtClean="0"/>
              <a:t> = SUBSTR(</a:t>
            </a:r>
            <a:r>
              <a:rPr lang="en-US" i="1" dirty="0" smtClean="0"/>
              <a:t>vbl1</a:t>
            </a:r>
            <a:r>
              <a:rPr lang="en-US" dirty="0" smtClean="0"/>
              <a:t>, </a:t>
            </a:r>
            <a:r>
              <a:rPr lang="en-US" dirty="0" err="1" smtClean="0"/>
              <a:t>strt</a:t>
            </a:r>
            <a:r>
              <a:rPr lang="en-US" dirty="0" smtClean="0"/>
              <a:t>,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strt</a:t>
            </a:r>
            <a:r>
              <a:rPr lang="en-US" dirty="0" smtClean="0"/>
              <a:t> is the starting character number</a:t>
            </a:r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is the number of characters to use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 </a:t>
            </a:r>
            <a:r>
              <a:rPr lang="en-US" dirty="0" err="1" smtClean="0"/>
              <a:t>Statecode</a:t>
            </a:r>
            <a:r>
              <a:rPr lang="en-US" dirty="0" smtClean="0"/>
              <a:t> = </a:t>
            </a:r>
            <a:r>
              <a:rPr lang="en-US" dirty="0" err="1" smtClean="0"/>
              <a:t>substr</a:t>
            </a:r>
            <a:r>
              <a:rPr lang="en-US" dirty="0" smtClean="0"/>
              <a:t>(state,1,4);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Character 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 gives the character in a particular position</a:t>
            </a:r>
          </a:p>
          <a:p>
            <a:pPr lvl="1"/>
            <a:r>
              <a:rPr lang="en-US" i="1" dirty="0" smtClean="0"/>
              <a:t>Charvbl2</a:t>
            </a:r>
            <a:r>
              <a:rPr lang="en-US" dirty="0" smtClean="0"/>
              <a:t> = CHAR(</a:t>
            </a:r>
            <a:r>
              <a:rPr lang="en-US" i="1" dirty="0" smtClean="0"/>
              <a:t>charvbl1</a:t>
            </a:r>
            <a:r>
              <a:rPr lang="en-US" dirty="0" smtClean="0"/>
              <a:t>,n)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INDEX finds the position of the first incidence of a particular string</a:t>
            </a:r>
          </a:p>
          <a:p>
            <a:pPr lvl="1"/>
            <a:r>
              <a:rPr lang="en-US" i="1" dirty="0" err="1" smtClean="0"/>
              <a:t>numvbl</a:t>
            </a:r>
            <a:r>
              <a:rPr lang="en-US" dirty="0" smtClean="0"/>
              <a:t> = INDEX(</a:t>
            </a:r>
            <a:r>
              <a:rPr lang="en-US" i="1" dirty="0" smtClean="0"/>
              <a:t>cvbl1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)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VERIFY returns the position of the first character in a string that is not in any of several other strings – useful for looking for invalid characters</a:t>
            </a:r>
          </a:p>
          <a:p>
            <a:pPr lvl="1"/>
            <a:r>
              <a:rPr lang="en-US" i="1" dirty="0" err="1" smtClean="0"/>
              <a:t>numvbl</a:t>
            </a:r>
            <a:r>
              <a:rPr lang="en-US" dirty="0" smtClean="0"/>
              <a:t> = VERIFY(</a:t>
            </a:r>
            <a:r>
              <a:rPr lang="en-US" i="1" dirty="0" smtClean="0"/>
              <a:t>cvbl1</a:t>
            </a:r>
            <a:r>
              <a:rPr lang="en-US" dirty="0" smtClean="0"/>
              <a:t>, </a:t>
            </a:r>
            <a:r>
              <a:rPr lang="en-US" i="1" dirty="0" smtClean="0"/>
              <a:t>cvbl2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cvbl2</a:t>
            </a:r>
            <a:r>
              <a:rPr lang="en-US" dirty="0" smtClean="0"/>
              <a:t> contains the valid characters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515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Case for Entire Variable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UPCASE changes all characters to upper case</a:t>
            </a:r>
          </a:p>
          <a:p>
            <a:endParaRPr lang="en-US" dirty="0" smtClean="0"/>
          </a:p>
          <a:p>
            <a:r>
              <a:rPr lang="en-US" dirty="0" smtClean="0"/>
              <a:t>LOWCASE changes all characters to lower case</a:t>
            </a:r>
          </a:p>
          <a:p>
            <a:endParaRPr lang="en-US" dirty="0"/>
          </a:p>
          <a:p>
            <a:r>
              <a:rPr lang="en-US" dirty="0" smtClean="0"/>
              <a:t>No function for changing a single character to upper case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SUBSTR</a:t>
            </a:r>
            <a:r>
              <a:rPr lang="en-US" dirty="0" smtClean="0"/>
              <a:t>, UPCASE, </a:t>
            </a:r>
            <a:r>
              <a:rPr lang="en-US" dirty="0" smtClean="0"/>
              <a:t>concatenate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7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Justifying Character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LEFT(</a:t>
            </a:r>
            <a:r>
              <a:rPr lang="en-US" i="1" dirty="0" err="1" smtClean="0"/>
              <a:t>vblname</a:t>
            </a:r>
            <a:r>
              <a:rPr lang="en-US" dirty="0" smtClean="0"/>
              <a:t>) removes all leading blanks in the variable value</a:t>
            </a:r>
          </a:p>
          <a:p>
            <a:endParaRPr lang="en-US" dirty="0"/>
          </a:p>
          <a:p>
            <a:r>
              <a:rPr lang="en-US" dirty="0" smtClean="0"/>
              <a:t>RIGHT(</a:t>
            </a:r>
            <a:r>
              <a:rPr lang="en-US" i="1" dirty="0" err="1" smtClean="0"/>
              <a:t>vblname</a:t>
            </a:r>
            <a:r>
              <a:rPr lang="en-US" dirty="0" smtClean="0"/>
              <a:t>) adds blanks to beginning of character variable so that the variable is right-justified</a:t>
            </a:r>
          </a:p>
          <a:p>
            <a:endParaRPr lang="en-US" dirty="0" smtClean="0"/>
          </a:p>
          <a:p>
            <a:r>
              <a:rPr lang="en-US" dirty="0" smtClean="0"/>
              <a:t>TRIM(</a:t>
            </a:r>
            <a:r>
              <a:rPr lang="en-US" i="1" dirty="0" err="1" smtClean="0"/>
              <a:t>vblname</a:t>
            </a:r>
            <a:r>
              <a:rPr lang="en-US" dirty="0" smtClean="0"/>
              <a:t>) removes trailing blanks</a:t>
            </a:r>
          </a:p>
          <a:p>
            <a:pPr lvl="1"/>
            <a:r>
              <a:rPr lang="en-US" dirty="0" smtClean="0"/>
              <a:t>Useful when concatenating and you want to remove extra blanks</a:t>
            </a:r>
          </a:p>
          <a:p>
            <a:pPr lvl="1"/>
            <a:r>
              <a:rPr lang="en-US" dirty="0" smtClean="0"/>
              <a:t>Returns single blank if </a:t>
            </a:r>
            <a:r>
              <a:rPr lang="en-US" i="1" dirty="0" err="1" smtClean="0"/>
              <a:t>vblname</a:t>
            </a:r>
            <a:r>
              <a:rPr lang="en-US" dirty="0" smtClean="0"/>
              <a:t> is missing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COMPRESS removes all </a:t>
            </a:r>
            <a:r>
              <a:rPr lang="en-US" dirty="0" smtClean="0"/>
              <a:t>blanks</a:t>
            </a:r>
            <a:endParaRPr lang="en-US" dirty="0" smtClean="0"/>
          </a:p>
          <a:p>
            <a:pPr lvl="1"/>
            <a:r>
              <a:rPr lang="en-US" dirty="0" smtClean="0"/>
              <a:t>Can also do other compression tricks – see </a:t>
            </a:r>
            <a:r>
              <a:rPr lang="en-US" dirty="0" smtClean="0"/>
              <a:t>SAS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2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Characters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TRANSLATE changes one set of characters to another set</a:t>
            </a:r>
          </a:p>
          <a:p>
            <a:pPr lvl="1"/>
            <a:r>
              <a:rPr lang="en-US" i="1" dirty="0" smtClean="0"/>
              <a:t>charvbl2</a:t>
            </a:r>
            <a:r>
              <a:rPr lang="en-US" dirty="0" smtClean="0"/>
              <a:t> = TRANSLATE(char</a:t>
            </a:r>
            <a:r>
              <a:rPr lang="en-US" i="1" dirty="0" smtClean="0"/>
              <a:t>vbl1</a:t>
            </a:r>
            <a:r>
              <a:rPr lang="en-US" dirty="0" smtClean="0"/>
              <a:t>, string1, string2)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tring1 and string2 are character strings of the same length</a:t>
            </a:r>
          </a:p>
          <a:p>
            <a:pPr lvl="2"/>
            <a:r>
              <a:rPr lang="en-US" dirty="0" smtClean="0"/>
              <a:t>string1 is ‘to’ and string2 is “from”</a:t>
            </a:r>
          </a:p>
          <a:p>
            <a:pPr lvl="1"/>
            <a:r>
              <a:rPr lang="en-US" dirty="0" smtClean="0"/>
              <a:t>Can use multiple substitutions in a single function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TRANWRD changes one string to another string</a:t>
            </a:r>
          </a:p>
          <a:p>
            <a:pPr lvl="1"/>
            <a:r>
              <a:rPr lang="en-US" i="1" dirty="0"/>
              <a:t>charvbl2</a:t>
            </a:r>
            <a:r>
              <a:rPr lang="en-US" dirty="0"/>
              <a:t> = </a:t>
            </a:r>
            <a:r>
              <a:rPr lang="en-US" dirty="0" smtClean="0"/>
              <a:t>TRANWRD(char</a:t>
            </a:r>
            <a:r>
              <a:rPr lang="en-US" i="1" dirty="0" smtClean="0"/>
              <a:t>vbl1</a:t>
            </a:r>
            <a:r>
              <a:rPr lang="en-US" dirty="0"/>
              <a:t>, string1, string2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string1 is </a:t>
            </a:r>
            <a:r>
              <a:rPr lang="en-US" dirty="0" smtClean="0"/>
              <a:t>‘from’ </a:t>
            </a:r>
            <a:r>
              <a:rPr lang="en-US" dirty="0"/>
              <a:t>and string2 is </a:t>
            </a:r>
            <a:r>
              <a:rPr lang="en-US" dirty="0" smtClean="0"/>
              <a:t>“to”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526</TotalTime>
  <Words>525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Manipulating Character Variables</vt:lpstr>
      <vt:lpstr>Lecture Outline</vt:lpstr>
      <vt:lpstr>Basic Character Functions</vt:lpstr>
      <vt:lpstr>Concatenate</vt:lpstr>
      <vt:lpstr>Substring</vt:lpstr>
      <vt:lpstr>Finding Character Location</vt:lpstr>
      <vt:lpstr>Change Case for Entire Variable</vt:lpstr>
      <vt:lpstr>Justifying Character Variables</vt:lpstr>
      <vt:lpstr>Translating Characters</vt:lpstr>
      <vt:lpstr>Other Character Functions</vt:lpstr>
      <vt:lpstr>Converting between Numeric and Character</vt:lpstr>
      <vt:lpstr>Daily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Steven J Naber</cp:lastModifiedBy>
  <cp:revision>39</cp:revision>
  <dcterms:created xsi:type="dcterms:W3CDTF">2013-08-14T15:28:58Z</dcterms:created>
  <dcterms:modified xsi:type="dcterms:W3CDTF">2014-09-22T17:43:45Z</dcterms:modified>
</cp:coreProperties>
</file>