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7" r:id="rId4"/>
    <p:sldId id="261" r:id="rId5"/>
    <p:sldId id="265" r:id="rId6"/>
    <p:sldId id="262" r:id="rId7"/>
    <p:sldId id="264" r:id="rId8"/>
    <p:sldId id="263" r:id="rId9"/>
    <p:sldId id="266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910C53-3122-4B06-84DF-94B842B0E371}">
          <p14:sldIdLst>
            <p14:sldId id="256"/>
            <p14:sldId id="257"/>
            <p14:sldId id="267"/>
            <p14:sldId id="261"/>
            <p14:sldId id="265"/>
            <p14:sldId id="262"/>
            <p14:sldId id="264"/>
            <p14:sldId id="263"/>
            <p14:sldId id="266"/>
          </p14:sldIdLst>
        </p14:section>
        <p14:section name="Untitled Section" id="{487AEE09-3A29-4AB9-8387-7AEA1AC33CFD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0E594-7B7E-453F-BCB5-D5BD85D593B6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B16BC-13BC-4732-8244-33566E1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F3B-7B71-4C0F-8517-6076CA3AB633}" type="datetime1">
              <a:rPr lang="en-US" smtClean="0"/>
              <a:t>10/2/2015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F40D-1AF7-4F92-873E-1B34B9079FF7}" type="datetime1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7A14-EBBE-4877-AEBB-E0FDB727E1F8}" type="datetime1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2A7-E2C1-4652-9E68-1CFA43AD8C20}" type="datetime1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625F-4650-4FA4-B0BF-F5CE49C8F9B4}" type="datetime1">
              <a:rPr lang="en-US" smtClean="0"/>
              <a:t>10/2/2015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67367AD-DD19-4BA7-9574-8DDA6FB968A6}" type="datetime1">
              <a:rPr lang="en-US" smtClean="0"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9E3F-CCEA-4DDB-9E5B-F5BEE3BD4636}" type="datetime1">
              <a:rPr lang="en-US" smtClean="0"/>
              <a:t>10/2/2015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42E4-6709-40D5-A6A1-BFD1823B18B4}" type="datetime1">
              <a:rPr lang="en-US" smtClean="0"/>
              <a:t>10/2/2015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CF5-14C5-4E39-BEA9-88146ACB5EBC}" type="datetime1">
              <a:rPr lang="en-US" smtClean="0"/>
              <a:t>10/2/2015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396-1029-4561-8555-1DCE5CD8C3A4}" type="datetime1">
              <a:rPr lang="en-US" smtClean="0"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034A484-C692-4965-8A74-5D2AE3866EFB}" type="datetime1">
              <a:rPr lang="en-US" smtClean="0"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BD7ECAB-E007-4457-A02C-B6D75A9F4875}" type="datetime1">
              <a:rPr lang="en-US" smtClean="0"/>
              <a:t>10/2/2015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762000"/>
          </a:xfrm>
        </p:spPr>
        <p:txBody>
          <a:bodyPr/>
          <a:lstStyle/>
          <a:p>
            <a:r>
              <a:rPr lang="en-US" dirty="0"/>
              <a:t>Statistics 6740</a:t>
            </a:r>
          </a:p>
          <a:p>
            <a:r>
              <a:rPr lang="en-US" dirty="0"/>
              <a:t>Lecture </a:t>
            </a:r>
            <a:r>
              <a:rPr lang="en-US" dirty="0" smtClean="0"/>
              <a:t>16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Several Observations from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smtClean="0"/>
              <a:t>Section </a:t>
            </a:r>
            <a:r>
              <a:rPr lang="en-US" smtClean="0"/>
              <a:t>6.2:  PROC FREQ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0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Questions from daily </a:t>
            </a:r>
            <a:r>
              <a:rPr lang="en-US" dirty="0" smtClean="0"/>
              <a:t>assignment or homework</a:t>
            </a:r>
          </a:p>
          <a:p>
            <a:r>
              <a:rPr lang="en-US" dirty="0" smtClean="0"/>
              <a:t>Review of daily assignment</a:t>
            </a:r>
            <a:endParaRPr lang="en-US" dirty="0" smtClean="0"/>
          </a:p>
          <a:p>
            <a:r>
              <a:rPr lang="en-US" dirty="0" smtClean="0"/>
              <a:t>Motivation for many-to-one observation</a:t>
            </a:r>
            <a:endParaRPr lang="en-US" dirty="0" smtClean="0"/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SAS Code</a:t>
            </a:r>
          </a:p>
          <a:p>
            <a:r>
              <a:rPr lang="en-US" dirty="0" smtClean="0"/>
              <a:t>Alternative Method</a:t>
            </a:r>
          </a:p>
          <a:p>
            <a:r>
              <a:rPr lang="en-US" dirty="0" smtClean="0"/>
              <a:t>Daily assignment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 from Last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would you create one observation from many?</a:t>
            </a:r>
          </a:p>
          <a:p>
            <a:pPr lvl="1"/>
            <a:r>
              <a:rPr lang="en-US" dirty="0"/>
              <a:t>Think about pepper data – one observation that has compounds as variables instead of separate records</a:t>
            </a:r>
          </a:p>
          <a:p>
            <a:pPr lvl="1"/>
            <a:r>
              <a:rPr lang="en-US" dirty="0"/>
              <a:t>Hint:  Use PROC MEANS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Input data are arranged so that there are several lines of data associated with a single sample</a:t>
            </a:r>
          </a:p>
          <a:p>
            <a:pPr lvl="1"/>
            <a:r>
              <a:rPr lang="en-US" dirty="0" smtClean="0"/>
              <a:t>Pepper data with one line per VOC, but 62 VOCs where measured for each sample</a:t>
            </a:r>
          </a:p>
          <a:p>
            <a:endParaRPr lang="en-US" dirty="0"/>
          </a:p>
          <a:p>
            <a:r>
              <a:rPr lang="en-US" dirty="0" smtClean="0"/>
              <a:t>You want to have a single observation per sample</a:t>
            </a:r>
          </a:p>
          <a:p>
            <a:pPr lvl="1"/>
            <a:r>
              <a:rPr lang="en-US" dirty="0" smtClean="0"/>
              <a:t>Correlations among VOCs</a:t>
            </a:r>
          </a:p>
          <a:p>
            <a:pPr lvl="1"/>
            <a:r>
              <a:rPr lang="en-US" dirty="0" smtClean="0"/>
              <a:t>Multivariate analyses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736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37978178"/>
              </p:ext>
            </p:extLst>
          </p:nvPr>
        </p:nvGraphicFramePr>
        <p:xfrm>
          <a:off x="762000" y="1527175"/>
          <a:ext cx="76962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9791"/>
                <a:gridCol w="1819791"/>
                <a:gridCol w="2236827"/>
                <a:gridCol w="1819791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Event 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Chem_num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Chem_name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Conc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BH1S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Arsenic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BH1S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Chromium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BH1S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Copper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BH1S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Lead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BH1S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Nickel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BH1S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Zinc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BH1T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Arsenic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5.24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BH1T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Chromium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BH1T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Copper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BH1T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Lead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BH1T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Nickel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BH1T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Zinc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BH041S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Arsenic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13.38163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BH041S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Chromium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225.6301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BH041S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Copper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154.3617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BH041S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120.2154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BH041S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Nickel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35.97401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BH041S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Zinc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255.9879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BWP1S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Arsenic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BWP1S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Chromium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244.814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BWP1S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Copper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304.7581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BWP1S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438.0488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BWP1S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Nickel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46.7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BWP1S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Zinc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638.0101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13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Identify: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ariables </a:t>
            </a:r>
            <a:r>
              <a:rPr lang="en-US" dirty="0"/>
              <a:t>that define </a:t>
            </a:r>
            <a:r>
              <a:rPr lang="en-US" dirty="0" smtClean="0"/>
              <a:t>a unique sample</a:t>
            </a:r>
            <a:endParaRPr lang="en-US" dirty="0"/>
          </a:p>
          <a:p>
            <a:pPr lvl="1"/>
            <a:r>
              <a:rPr lang="en-US" dirty="0"/>
              <a:t>V</a:t>
            </a:r>
            <a:r>
              <a:rPr lang="en-US" dirty="0" smtClean="0"/>
              <a:t>ariable </a:t>
            </a:r>
            <a:r>
              <a:rPr lang="en-US" dirty="0"/>
              <a:t>whose values need to be converted to </a:t>
            </a:r>
            <a:r>
              <a:rPr lang="en-US" dirty="0" smtClean="0"/>
              <a:t>new variable names</a:t>
            </a:r>
            <a:endParaRPr lang="en-US" dirty="0"/>
          </a:p>
          <a:p>
            <a:pPr lvl="1"/>
            <a:r>
              <a:rPr lang="en-US" dirty="0"/>
              <a:t>V</a:t>
            </a:r>
            <a:r>
              <a:rPr lang="en-US" dirty="0" smtClean="0"/>
              <a:t>ariables </a:t>
            </a:r>
            <a:r>
              <a:rPr lang="en-US" dirty="0"/>
              <a:t>that contain the </a:t>
            </a:r>
            <a:r>
              <a:rPr lang="en-US" dirty="0" smtClean="0"/>
              <a:t>values for the new variables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Do:</a:t>
            </a:r>
          </a:p>
          <a:p>
            <a:pPr lvl="1"/>
            <a:r>
              <a:rPr lang="en-US" dirty="0" smtClean="0"/>
              <a:t>In DATA step, define </a:t>
            </a:r>
            <a:r>
              <a:rPr lang="en-US" dirty="0"/>
              <a:t>new variable names </a:t>
            </a:r>
            <a:r>
              <a:rPr lang="en-US" dirty="0" smtClean="0"/>
              <a:t>for the new data </a:t>
            </a:r>
            <a:r>
              <a:rPr lang="en-US" dirty="0"/>
              <a:t>– the values of the “conversion” </a:t>
            </a:r>
            <a:r>
              <a:rPr lang="en-US" dirty="0" smtClean="0"/>
              <a:t>variable and assign them the appropriate values</a:t>
            </a:r>
          </a:p>
          <a:p>
            <a:pPr lvl="1"/>
            <a:r>
              <a:rPr lang="en-US" dirty="0" smtClean="0"/>
              <a:t>Sort data by </a:t>
            </a:r>
            <a:r>
              <a:rPr lang="en-US" dirty="0" err="1" smtClean="0"/>
              <a:t>sample_identifiers</a:t>
            </a:r>
            <a:endParaRPr lang="en-US" dirty="0"/>
          </a:p>
          <a:p>
            <a:pPr lvl="1"/>
            <a:r>
              <a:rPr lang="en-US" dirty="0" smtClean="0"/>
              <a:t>Reduce </a:t>
            </a:r>
            <a:r>
              <a:rPr lang="en-US" dirty="0" smtClean="0"/>
              <a:t>data to single observation per sample by using PROC MEANS;  BY </a:t>
            </a:r>
            <a:r>
              <a:rPr lang="en-US" dirty="0" err="1" smtClean="0"/>
              <a:t>sample_identifiers</a:t>
            </a:r>
            <a:r>
              <a:rPr lang="en-US" dirty="0" smtClean="0"/>
              <a:t>; (may be more than 1 variable)</a:t>
            </a:r>
          </a:p>
          <a:p>
            <a:pPr lvl="2"/>
            <a:r>
              <a:rPr lang="en-US" dirty="0" smtClean="0"/>
              <a:t>make use of missing value properties in PROC </a:t>
            </a:r>
            <a:r>
              <a:rPr lang="en-US" dirty="0" smtClean="0"/>
              <a:t>MEANS</a:t>
            </a:r>
          </a:p>
          <a:p>
            <a:pPr lvl="2"/>
            <a:r>
              <a:rPr lang="en-US" dirty="0" smtClean="0"/>
              <a:t>use any appropriate statistical keyword that gives correct value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93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--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Sample ID:  </a:t>
            </a:r>
            <a:r>
              <a:rPr lang="en-US" dirty="0" err="1" smtClean="0"/>
              <a:t>Event_ID</a:t>
            </a:r>
            <a:endParaRPr lang="en-US" dirty="0" smtClean="0"/>
          </a:p>
          <a:p>
            <a:r>
              <a:rPr lang="en-US" dirty="0" smtClean="0"/>
              <a:t>Variable to </a:t>
            </a:r>
            <a:r>
              <a:rPr lang="en-US" dirty="0" smtClean="0"/>
              <a:t>convert to new variable names:  </a:t>
            </a:r>
            <a:r>
              <a:rPr lang="en-US" dirty="0" err="1" smtClean="0"/>
              <a:t>chem_name</a:t>
            </a:r>
            <a:endParaRPr lang="en-US" dirty="0" smtClean="0"/>
          </a:p>
          <a:p>
            <a:r>
              <a:rPr lang="en-US" dirty="0" smtClean="0"/>
              <a:t>Variable containing values for new variables:  </a:t>
            </a:r>
            <a:r>
              <a:rPr lang="en-US" dirty="0" err="1" smtClean="0"/>
              <a:t>conc</a:t>
            </a:r>
            <a:endParaRPr lang="en-US" dirty="0" smtClean="0"/>
          </a:p>
          <a:p>
            <a:r>
              <a:rPr lang="en-US" dirty="0" smtClean="0"/>
              <a:t>New variables:</a:t>
            </a:r>
          </a:p>
          <a:p>
            <a:pPr lvl="1"/>
            <a:r>
              <a:rPr lang="en-US" dirty="0" err="1" smtClean="0"/>
              <a:t>Ar</a:t>
            </a:r>
            <a:endParaRPr lang="en-US" dirty="0" smtClean="0"/>
          </a:p>
          <a:p>
            <a:pPr lvl="1"/>
            <a:r>
              <a:rPr lang="en-US" dirty="0" smtClean="0"/>
              <a:t>Cr</a:t>
            </a:r>
          </a:p>
          <a:p>
            <a:pPr lvl="1"/>
            <a:r>
              <a:rPr lang="en-US" dirty="0" smtClean="0"/>
              <a:t>Cu</a:t>
            </a:r>
          </a:p>
          <a:p>
            <a:pPr lvl="1"/>
            <a:r>
              <a:rPr lang="en-US" dirty="0" err="1" smtClean="0"/>
              <a:t>Pb</a:t>
            </a:r>
            <a:endParaRPr lang="en-US" dirty="0" smtClean="0"/>
          </a:p>
          <a:p>
            <a:pPr lvl="1"/>
            <a:r>
              <a:rPr lang="en-US" dirty="0" smtClean="0"/>
              <a:t>Ni</a:t>
            </a:r>
          </a:p>
          <a:p>
            <a:pPr lvl="1"/>
            <a:r>
              <a:rPr lang="en-US" dirty="0" smtClean="0"/>
              <a:t>Zn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2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newname</a:t>
            </a:r>
            <a:r>
              <a:rPr lang="en-US" dirty="0" smtClean="0"/>
              <a:t>; SET </a:t>
            </a:r>
            <a:r>
              <a:rPr lang="en-US" dirty="0" err="1" smtClean="0"/>
              <a:t>oldname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IF </a:t>
            </a:r>
            <a:r>
              <a:rPr lang="en-US" b="1" i="1" dirty="0" err="1" smtClean="0"/>
              <a:t>convertvar</a:t>
            </a:r>
            <a:r>
              <a:rPr lang="en-US" dirty="0" smtClean="0"/>
              <a:t> = </a:t>
            </a:r>
            <a:r>
              <a:rPr lang="en-US" i="1" dirty="0" smtClean="0"/>
              <a:t>val1</a:t>
            </a:r>
            <a:r>
              <a:rPr lang="en-US" dirty="0" smtClean="0"/>
              <a:t> THEN </a:t>
            </a:r>
            <a:r>
              <a:rPr lang="en-US" b="1" i="1" dirty="0" smtClean="0"/>
              <a:t>newvar1</a:t>
            </a:r>
            <a:r>
              <a:rPr lang="en-US" dirty="0" smtClean="0"/>
              <a:t>=</a:t>
            </a:r>
            <a:r>
              <a:rPr lang="en-US" b="1" i="1" dirty="0" err="1" smtClean="0"/>
              <a:t>resultvar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(ELSE) IF </a:t>
            </a:r>
            <a:r>
              <a:rPr lang="en-US" i="1" dirty="0" err="1"/>
              <a:t>convert</a:t>
            </a:r>
            <a:r>
              <a:rPr lang="en-US" i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i="1" dirty="0" smtClean="0"/>
              <a:t>val2</a:t>
            </a:r>
            <a:r>
              <a:rPr lang="en-US" dirty="0" smtClean="0"/>
              <a:t> </a:t>
            </a:r>
            <a:r>
              <a:rPr lang="en-US" dirty="0"/>
              <a:t>THEN </a:t>
            </a:r>
            <a:r>
              <a:rPr lang="en-US" i="1" dirty="0" smtClean="0"/>
              <a:t>newvar2</a:t>
            </a:r>
            <a:r>
              <a:rPr lang="en-US" dirty="0" smtClean="0"/>
              <a:t>=</a:t>
            </a:r>
            <a:r>
              <a:rPr lang="en-US" i="1" dirty="0" err="1" smtClean="0"/>
              <a:t>resultvar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(ELSE) IF </a:t>
            </a:r>
            <a:r>
              <a:rPr lang="en-US" i="1" dirty="0" err="1"/>
              <a:t>convert</a:t>
            </a:r>
            <a:r>
              <a:rPr lang="en-US" i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i="1" dirty="0" smtClean="0"/>
              <a:t>val3</a:t>
            </a:r>
            <a:r>
              <a:rPr lang="en-US" dirty="0" smtClean="0"/>
              <a:t> </a:t>
            </a:r>
            <a:r>
              <a:rPr lang="en-US" dirty="0"/>
              <a:t>THEN </a:t>
            </a:r>
            <a:r>
              <a:rPr lang="en-US" i="1" dirty="0" smtClean="0"/>
              <a:t>newvar3</a:t>
            </a:r>
            <a:r>
              <a:rPr lang="en-US" dirty="0" smtClean="0"/>
              <a:t>=</a:t>
            </a:r>
            <a:r>
              <a:rPr lang="en-US" i="1" dirty="0" err="1" smtClean="0"/>
              <a:t>resultvar</a:t>
            </a:r>
            <a:r>
              <a:rPr lang="en-US" dirty="0"/>
              <a:t>;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DROP </a:t>
            </a:r>
            <a:r>
              <a:rPr lang="en-US" i="1" dirty="0" err="1" smtClean="0"/>
              <a:t>convertvar</a:t>
            </a:r>
            <a:r>
              <a:rPr lang="en-US" i="1" dirty="0" smtClean="0"/>
              <a:t> </a:t>
            </a:r>
            <a:r>
              <a:rPr lang="en-US" i="1" dirty="0" err="1" smtClean="0"/>
              <a:t>resultvar</a:t>
            </a:r>
            <a:r>
              <a:rPr lang="en-US" i="1" dirty="0" smtClean="0"/>
              <a:t>;</a:t>
            </a:r>
            <a:endParaRPr lang="en-US" dirty="0"/>
          </a:p>
          <a:p>
            <a:r>
              <a:rPr lang="en-US" dirty="0" smtClean="0"/>
              <a:t>PROC SORT DATA=</a:t>
            </a:r>
            <a:r>
              <a:rPr lang="en-US" dirty="0" err="1" smtClean="0"/>
              <a:t>newname</a:t>
            </a:r>
            <a:r>
              <a:rPr lang="en-US" dirty="0" smtClean="0"/>
              <a:t>;  BY </a:t>
            </a:r>
            <a:r>
              <a:rPr lang="en-US" i="1" dirty="0" err="1" smtClean="0"/>
              <a:t>sample_id</a:t>
            </a:r>
            <a:r>
              <a:rPr lang="en-US" dirty="0" smtClean="0"/>
              <a:t>; RUN;</a:t>
            </a:r>
          </a:p>
          <a:p>
            <a:r>
              <a:rPr lang="en-US" dirty="0" smtClean="0"/>
              <a:t>PROC MEANS NOPRINT DATA=</a:t>
            </a:r>
            <a:r>
              <a:rPr lang="en-US" dirty="0" err="1" smtClean="0"/>
              <a:t>newname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BY </a:t>
            </a:r>
            <a:r>
              <a:rPr lang="en-US" i="1" dirty="0" err="1" smtClean="0"/>
              <a:t>sample_id</a:t>
            </a:r>
            <a:r>
              <a:rPr lang="en-US" i="1" dirty="0" smtClean="0"/>
              <a:t>;</a:t>
            </a:r>
          </a:p>
          <a:p>
            <a:pPr lvl="1"/>
            <a:r>
              <a:rPr lang="en-US" dirty="0" smtClean="0"/>
              <a:t>VAR </a:t>
            </a:r>
            <a:r>
              <a:rPr lang="en-US" i="1" dirty="0" smtClean="0"/>
              <a:t>newvar1 </a:t>
            </a:r>
            <a:r>
              <a:rPr lang="en-US" i="1" dirty="0" smtClean="0"/>
              <a:t>newvar</a:t>
            </a:r>
            <a:r>
              <a:rPr lang="en-US" i="1" dirty="0" smtClean="0"/>
              <a:t>2 newvar3 …</a:t>
            </a:r>
            <a:r>
              <a:rPr lang="en-US" dirty="0" smtClean="0"/>
              <a:t>;</a:t>
            </a:r>
            <a:endParaRPr lang="en-US" dirty="0" smtClean="0"/>
          </a:p>
          <a:p>
            <a:pPr lvl="1"/>
            <a:r>
              <a:rPr lang="en-US" dirty="0" smtClean="0"/>
              <a:t>OUTPUT OUT=final keyword = 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Method	 - </a:t>
            </a:r>
            <a:r>
              <a:rPr lang="en-US" dirty="0" smtClean="0"/>
              <a:t>PROC TRANSPOSE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 TRANSPOSE can create one observation from </a:t>
            </a:r>
            <a:r>
              <a:rPr lang="en-US" dirty="0" smtClean="0"/>
              <a:t>many or many observations from one or </a:t>
            </a:r>
            <a:r>
              <a:rPr lang="en-US" b="1" i="1" dirty="0" smtClean="0"/>
              <a:t>BOTH</a:t>
            </a:r>
            <a:endParaRPr lang="en-US" b="1" i="1" dirty="0" smtClean="0"/>
          </a:p>
          <a:p>
            <a:endParaRPr lang="en-US" dirty="0"/>
          </a:p>
          <a:p>
            <a:r>
              <a:rPr lang="en-US" dirty="0" smtClean="0"/>
              <a:t>PROC SORT DATA=</a:t>
            </a:r>
            <a:r>
              <a:rPr lang="en-US" dirty="0" err="1" smtClean="0"/>
              <a:t>olddata</a:t>
            </a:r>
            <a:r>
              <a:rPr lang="en-US" dirty="0" smtClean="0"/>
              <a:t>;  </a:t>
            </a:r>
          </a:p>
          <a:p>
            <a:pPr lvl="1"/>
            <a:r>
              <a:rPr lang="en-US" dirty="0" smtClean="0"/>
              <a:t>BY </a:t>
            </a:r>
            <a:r>
              <a:rPr lang="en-US" dirty="0" err="1" smtClean="0"/>
              <a:t>sample_identifiers</a:t>
            </a:r>
            <a:r>
              <a:rPr lang="en-US" dirty="0" smtClean="0"/>
              <a:t>; </a:t>
            </a:r>
          </a:p>
          <a:p>
            <a:pPr lvl="1"/>
            <a:r>
              <a:rPr lang="en-US" dirty="0" smtClean="0"/>
              <a:t>RUN;</a:t>
            </a:r>
          </a:p>
          <a:p>
            <a:endParaRPr lang="en-US" dirty="0"/>
          </a:p>
          <a:p>
            <a:r>
              <a:rPr lang="en-US" dirty="0" smtClean="0"/>
              <a:t>PROC TRANSPOSE DATA=</a:t>
            </a:r>
            <a:r>
              <a:rPr lang="en-US" dirty="0" err="1" smtClean="0"/>
              <a:t>olddata</a:t>
            </a:r>
            <a:r>
              <a:rPr lang="en-US" dirty="0" smtClean="0"/>
              <a:t> OUT=</a:t>
            </a:r>
            <a:r>
              <a:rPr lang="en-US" dirty="0" err="1" smtClean="0"/>
              <a:t>newdata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BY </a:t>
            </a:r>
            <a:r>
              <a:rPr lang="en-US" dirty="0" err="1" smtClean="0"/>
              <a:t>sample_identifiers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VAR </a:t>
            </a:r>
            <a:r>
              <a:rPr lang="en-US" i="1" dirty="0" err="1" smtClean="0"/>
              <a:t>resultvars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ID </a:t>
            </a:r>
            <a:r>
              <a:rPr lang="en-US" i="1" dirty="0" err="1" smtClean="0"/>
              <a:t>convertvar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769830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1780</TotalTime>
  <Words>479</Words>
  <Application>Microsoft Office PowerPoint</Application>
  <PresentationFormat>On-screen Show (4:3)</PresentationFormat>
  <Paragraphs>182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Georgia</vt:lpstr>
      <vt:lpstr>Wingdings</vt:lpstr>
      <vt:lpstr>Wingdings 2</vt:lpstr>
      <vt:lpstr>Civic</vt:lpstr>
      <vt:lpstr>Creating Several Observations from One</vt:lpstr>
      <vt:lpstr>Lecture Outline</vt:lpstr>
      <vt:lpstr>Daily Assignment from Last Class</vt:lpstr>
      <vt:lpstr>Motivation</vt:lpstr>
      <vt:lpstr>Example</vt:lpstr>
      <vt:lpstr>Approach</vt:lpstr>
      <vt:lpstr>Approach -- Example</vt:lpstr>
      <vt:lpstr>SAS Code</vt:lpstr>
      <vt:lpstr>Alternative Method  - PROC TRANSPOSE</vt:lpstr>
      <vt:lpstr>Daily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 with SAS®</dc:title>
  <dc:creator>Steven J Naber</dc:creator>
  <cp:lastModifiedBy>Steve Naber</cp:lastModifiedBy>
  <cp:revision>66</cp:revision>
  <dcterms:created xsi:type="dcterms:W3CDTF">2013-08-14T15:28:58Z</dcterms:created>
  <dcterms:modified xsi:type="dcterms:W3CDTF">2015-10-02T15:41:01Z</dcterms:modified>
</cp:coreProperties>
</file>