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2" r:id="rId6"/>
    <p:sldId id="265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</p14:sldIdLst>
        </p14:section>
        <p14:section name="Untitled Section" id="{487AEE09-3A29-4AB9-8387-7AEA1AC33CFD}">
          <p14:sldIdLst>
            <p14:sldId id="261"/>
            <p14:sldId id="263"/>
            <p14:sldId id="262"/>
            <p14:sldId id="265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HW3 and Class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HW3 Review</a:t>
            </a:r>
          </a:p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Data</a:t>
            </a:r>
            <a:endParaRPr lang="en-US" dirty="0" smtClean="0"/>
          </a:p>
          <a:p>
            <a:pPr lvl="1"/>
            <a:r>
              <a:rPr lang="en-US" dirty="0" smtClean="0"/>
              <a:t>Combine 2 datasets and add region</a:t>
            </a:r>
            <a:endParaRPr lang="en-US" dirty="0" smtClean="0"/>
          </a:p>
          <a:p>
            <a:pPr lvl="1"/>
            <a:r>
              <a:rPr lang="en-US" dirty="0" smtClean="0"/>
              <a:t>Cross-tab of college type by region</a:t>
            </a:r>
            <a:endParaRPr lang="en-US" dirty="0" smtClean="0"/>
          </a:p>
          <a:p>
            <a:pPr lvl="1"/>
            <a:r>
              <a:rPr lang="en-US" dirty="0" smtClean="0"/>
              <a:t>Bar chart for missing assistant prof salary</a:t>
            </a:r>
            <a:endParaRPr lang="en-US" dirty="0" smtClean="0"/>
          </a:p>
          <a:p>
            <a:pPr lvl="1"/>
            <a:r>
              <a:rPr lang="en-US" dirty="0" smtClean="0"/>
              <a:t>Scatterplot of salary vs enrollment</a:t>
            </a:r>
            <a:endParaRPr lang="en-US" dirty="0" smtClean="0"/>
          </a:p>
          <a:p>
            <a:pPr lvl="1"/>
            <a:r>
              <a:rPr lang="en-US" dirty="0" smtClean="0"/>
              <a:t>Histograms of student-faculty ration </a:t>
            </a:r>
            <a:r>
              <a:rPr lang="en-US" dirty="0" smtClean="0"/>
              <a:t>for combinations of institute type and region</a:t>
            </a:r>
          </a:p>
          <a:p>
            <a:pPr lvl="1"/>
            <a:r>
              <a:rPr lang="en-US" dirty="0" smtClean="0"/>
              <a:t>Calculat</a:t>
            </a:r>
            <a:r>
              <a:rPr lang="en-US" dirty="0" smtClean="0"/>
              <a:t>e mean expenditure per student by region; combine with original data; print for “N”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28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3B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Carotenoid </a:t>
            </a:r>
            <a:r>
              <a:rPr lang="en-US" dirty="0" err="1" smtClean="0"/>
              <a:t>micellization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Separate observation for each replicate</a:t>
            </a:r>
            <a:endParaRPr lang="en-US" dirty="0" smtClean="0"/>
          </a:p>
          <a:p>
            <a:pPr lvl="1"/>
            <a:r>
              <a:rPr lang="en-US" dirty="0" smtClean="0"/>
              <a:t>Separate variable for each carotenoid</a:t>
            </a:r>
            <a:endParaRPr lang="en-US" dirty="0" smtClean="0"/>
          </a:p>
          <a:p>
            <a:pPr lvl="1"/>
            <a:r>
              <a:rPr lang="en-US" dirty="0" smtClean="0"/>
              <a:t>PROC TRANSPOSE to get same results</a:t>
            </a:r>
            <a:endParaRPr lang="en-US" dirty="0" smtClean="0"/>
          </a:p>
          <a:p>
            <a:pPr lvl="1"/>
            <a:r>
              <a:rPr lang="en-US" dirty="0" smtClean="0"/>
              <a:t>Scatterplots for each pair of carotenoids</a:t>
            </a:r>
            <a:endParaRPr lang="en-US" dirty="0" smtClean="0"/>
          </a:p>
          <a:p>
            <a:pPr lvl="1"/>
            <a:r>
              <a:rPr lang="en-US" dirty="0" smtClean="0"/>
              <a:t>Chart for observations by fiber</a:t>
            </a:r>
          </a:p>
          <a:p>
            <a:pPr lvl="1"/>
            <a:r>
              <a:rPr lang="en-US" dirty="0" smtClean="0"/>
              <a:t>MEANS for carotenoids by enzyme level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3C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ODH data</a:t>
            </a:r>
          </a:p>
          <a:p>
            <a:pPr lvl="1"/>
            <a:r>
              <a:rPr lang="en-US" dirty="0" smtClean="0"/>
              <a:t>Merge data by census tract</a:t>
            </a:r>
          </a:p>
          <a:p>
            <a:pPr lvl="1"/>
            <a:r>
              <a:rPr lang="en-US" dirty="0" smtClean="0"/>
              <a:t>Print summary statistics for 4 risk factors</a:t>
            </a:r>
          </a:p>
          <a:p>
            <a:pPr lvl="1"/>
            <a:r>
              <a:rPr lang="en-US" dirty="0" smtClean="0"/>
              <a:t>Scatterplots for all pairs of risk factors</a:t>
            </a:r>
          </a:p>
          <a:p>
            <a:pPr lvl="1"/>
            <a:r>
              <a:rPr lang="en-US" dirty="0" smtClean="0"/>
              <a:t>Define variable to indicate high risk for each of the 4</a:t>
            </a:r>
          </a:p>
          <a:p>
            <a:pPr lvl="2"/>
            <a:r>
              <a:rPr lang="en-US" dirty="0" smtClean="0"/>
              <a:t>Frequency table for each indicator</a:t>
            </a:r>
          </a:p>
          <a:p>
            <a:pPr lvl="2"/>
            <a:r>
              <a:rPr lang="en-US" dirty="0" smtClean="0"/>
              <a:t>Cross-tabulation for each pair of indicators</a:t>
            </a:r>
          </a:p>
          <a:p>
            <a:pPr lvl="2"/>
            <a:r>
              <a:rPr lang="en-US" dirty="0" smtClean="0"/>
              <a:t>Chart for total number of risk factors</a:t>
            </a:r>
          </a:p>
          <a:p>
            <a:pPr lvl="2"/>
            <a:r>
              <a:rPr lang="en-US" dirty="0" smtClean="0"/>
              <a:t>Print data for tracts with 3 or more risk factors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 </a:t>
            </a:r>
            <a:r>
              <a:rPr lang="en-US" dirty="0" smtClean="0"/>
              <a:t>project to create predictive model for percentage of Ohio veterans who received disability compensation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at county level drawn from various sources:</a:t>
            </a:r>
            <a:endParaRPr lang="en-US" dirty="0" smtClean="0"/>
          </a:p>
          <a:p>
            <a:pPr lvl="1"/>
            <a:r>
              <a:rPr lang="en-US" dirty="0"/>
              <a:t>Department of Veterans Affairs, </a:t>
            </a:r>
            <a:endParaRPr lang="en-US" dirty="0" smtClean="0"/>
          </a:p>
          <a:p>
            <a:pPr lvl="1"/>
            <a:r>
              <a:rPr lang="en-US" dirty="0" smtClean="0"/>
              <a:t>American </a:t>
            </a:r>
            <a:r>
              <a:rPr lang="en-US" dirty="0"/>
              <a:t>Community Survey, </a:t>
            </a:r>
            <a:endParaRPr lang="en-US" dirty="0" smtClean="0"/>
          </a:p>
          <a:p>
            <a:pPr lvl="1"/>
            <a:r>
              <a:rPr lang="en-US" dirty="0" smtClean="0"/>
              <a:t>Ohio </a:t>
            </a:r>
            <a:r>
              <a:rPr lang="en-US" dirty="0"/>
              <a:t>Department of Job and Family Services, 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Security Administration, and </a:t>
            </a:r>
            <a:endParaRPr lang="en-US" dirty="0"/>
          </a:p>
          <a:p>
            <a:pPr lvl="1"/>
            <a:r>
              <a:rPr lang="en-US" dirty="0" smtClean="0"/>
              <a:t>CVSOs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3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data from Excel file; read </a:t>
            </a:r>
            <a:r>
              <a:rPr lang="en-US" dirty="0" smtClean="0"/>
              <a:t>data into SAS; merge </a:t>
            </a:r>
            <a:r>
              <a:rPr lang="en-US" dirty="0" smtClean="0"/>
              <a:t>datasets; add region</a:t>
            </a:r>
            <a:endParaRPr lang="en-US" dirty="0" smtClean="0"/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Write and submit a </a:t>
            </a:r>
            <a:r>
              <a:rPr lang="en-US" dirty="0" smtClean="0"/>
              <a:t>report</a:t>
            </a:r>
          </a:p>
          <a:p>
            <a:endParaRPr lang="en-US" dirty="0"/>
          </a:p>
          <a:p>
            <a:r>
              <a:rPr lang="en-US" dirty="0" smtClean="0"/>
              <a:t>Will post assignment early next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21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 Page</a:t>
            </a:r>
          </a:p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Problem description, data sources</a:t>
            </a:r>
          </a:p>
          <a:p>
            <a:pPr lvl="1"/>
            <a:r>
              <a:rPr lang="en-US" dirty="0" smtClean="0"/>
              <a:t>Objectives</a:t>
            </a:r>
            <a:endParaRPr lang="en-US" dirty="0"/>
          </a:p>
          <a:p>
            <a:r>
              <a:rPr lang="en-US" dirty="0" smtClean="0"/>
              <a:t>Database description</a:t>
            </a:r>
          </a:p>
          <a:p>
            <a:r>
              <a:rPr lang="en-US" dirty="0" smtClean="0"/>
              <a:t>Summary of exploratory data analysis</a:t>
            </a:r>
          </a:p>
          <a:p>
            <a:pPr lvl="1"/>
            <a:r>
              <a:rPr lang="en-US" dirty="0" smtClean="0"/>
              <a:t>Tables (frequency, summary statistics) </a:t>
            </a:r>
          </a:p>
          <a:p>
            <a:pPr lvl="1"/>
            <a:r>
              <a:rPr lang="en-US" dirty="0" smtClean="0"/>
              <a:t>Graphics (plot, chart) </a:t>
            </a:r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Appendix</a:t>
            </a:r>
          </a:p>
          <a:p>
            <a:pPr lvl="1"/>
            <a:r>
              <a:rPr lang="en-US" dirty="0" smtClean="0"/>
              <a:t>SAS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 to SAS Help and look </a:t>
            </a:r>
            <a:r>
              <a:rPr lang="en-US" smtClean="0"/>
              <a:t>at overview for PROC TABULATE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2839</TotalTime>
  <Words>319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HW3 and Class Project</vt:lpstr>
      <vt:lpstr>Lecture Outline</vt:lpstr>
      <vt:lpstr>Homework 3A</vt:lpstr>
      <vt:lpstr>Homework 3B</vt:lpstr>
      <vt:lpstr>Homework 3C</vt:lpstr>
      <vt:lpstr>Class Project Overview</vt:lpstr>
      <vt:lpstr>Class Project Details</vt:lpstr>
      <vt:lpstr>Class Project Report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88</cp:revision>
  <dcterms:created xsi:type="dcterms:W3CDTF">2013-08-14T15:28:58Z</dcterms:created>
  <dcterms:modified xsi:type="dcterms:W3CDTF">2015-10-09T19:35:06Z</dcterms:modified>
</cp:coreProperties>
</file>