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4C653-F5DD-4108-9EE2-46B2676C8CCD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9ED84-449C-4EE5-8A61-AECEBCA2B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83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7DD8-89BD-4560-910B-E93E4B688D8A}" type="datetime1">
              <a:rPr lang="en-US" smtClean="0"/>
              <a:t>8/28/2015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8F410A4-E451-49D1-805C-C9674F96F9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7464-022E-4748-BDAB-717DC71EDF30}" type="datetime1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10A4-E451-49D1-805C-C9674F96F95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8F410A4-E451-49D1-805C-C9674F96F95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22D4-744D-4C94-99AF-FB44224EC957}" type="datetime1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A4D4-37ED-4AEC-B714-016541A54127}" type="datetime1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8F410A4-E451-49D1-805C-C9674F96F9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4927-B650-4AEE-83F9-146C16F1656F}" type="datetime1">
              <a:rPr lang="en-US" smtClean="0"/>
              <a:t>8/28/2015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8F410A4-E451-49D1-805C-C9674F96F9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52F0012-C388-4FFB-BE1E-77B8ED19739C}" type="datetime1">
              <a:rPr lang="en-US" smtClean="0"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10A4-E451-49D1-805C-C9674F96F9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5F43-DF69-4A73-8E3F-7C7B15C83EB3}" type="datetime1">
              <a:rPr lang="en-US" smtClean="0"/>
              <a:t>8/28/2015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8F410A4-E451-49D1-805C-C9674F96F95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AD4F-9BFA-43C4-9AA9-23F4ECB5B129}" type="datetime1">
              <a:rPr lang="en-US" smtClean="0"/>
              <a:t>8/28/2015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8F410A4-E451-49D1-805C-C9674F96F9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9383-FD3A-4344-A571-059ED009C6EC}" type="datetime1">
              <a:rPr lang="en-US" smtClean="0"/>
              <a:t>8/28/2015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F410A4-E451-49D1-805C-C9674F96F9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8F410A4-E451-49D1-805C-C9674F96F95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28C0-E161-413C-845F-9DAC8CA66420}" type="datetime1">
              <a:rPr lang="en-US" smtClean="0"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8F410A4-E451-49D1-805C-C9674F96F9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286BCF1-DB26-46D5-BB36-05B6BE833FBC}" type="datetime1">
              <a:rPr lang="en-US" smtClean="0"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EA331F6-2A00-442E-8E99-1283BEE37B36}" type="datetime1">
              <a:rPr lang="en-US" smtClean="0"/>
              <a:t>8/28/2015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8F410A4-E451-49D1-805C-C9674F96F95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609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Statistics </a:t>
            </a:r>
            <a:r>
              <a:rPr lang="en-US" dirty="0"/>
              <a:t>6740</a:t>
            </a:r>
          </a:p>
          <a:p>
            <a:r>
              <a:rPr lang="en-US" dirty="0"/>
              <a:t>Lecture </a:t>
            </a:r>
            <a:r>
              <a:rPr lang="en-US" dirty="0" smtClean="0"/>
              <a:t>2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SAS</a:t>
            </a:r>
            <a:r>
              <a:rPr lang="en-US" baseline="30000" dirty="0"/>
              <a:t>®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10A4-E451-49D1-805C-C9674F96F9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0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from daily assignment</a:t>
            </a:r>
          </a:p>
          <a:p>
            <a:r>
              <a:rPr lang="en-US" dirty="0" smtClean="0"/>
              <a:t>SAS</a:t>
            </a:r>
            <a:r>
              <a:rPr lang="en-US" baseline="30000" dirty="0" smtClean="0"/>
              <a:t>®</a:t>
            </a:r>
            <a:r>
              <a:rPr lang="en-US" dirty="0" smtClean="0"/>
              <a:t> History</a:t>
            </a:r>
          </a:p>
          <a:p>
            <a:r>
              <a:rPr lang="en-US" dirty="0" smtClean="0"/>
              <a:t>SAS</a:t>
            </a:r>
            <a:r>
              <a:rPr lang="en-US" baseline="30000" dirty="0" smtClean="0"/>
              <a:t>®</a:t>
            </a:r>
            <a:r>
              <a:rPr lang="en-US" dirty="0" smtClean="0"/>
              <a:t> Software Components</a:t>
            </a:r>
          </a:p>
          <a:p>
            <a:r>
              <a:rPr lang="en-US" dirty="0" smtClean="0"/>
              <a:t>Running SAS</a:t>
            </a:r>
            <a:r>
              <a:rPr lang="en-US" baseline="30000" dirty="0" smtClean="0"/>
              <a:t>®</a:t>
            </a:r>
            <a:endParaRPr lang="en-US" dirty="0"/>
          </a:p>
          <a:p>
            <a:pPr lvl="1"/>
            <a:r>
              <a:rPr lang="en-US" dirty="0" smtClean="0"/>
              <a:t>Starting </a:t>
            </a:r>
            <a:r>
              <a:rPr lang="en-US" dirty="0"/>
              <a:t>program</a:t>
            </a:r>
          </a:p>
          <a:p>
            <a:pPr lvl="1"/>
            <a:r>
              <a:rPr lang="en-US" dirty="0"/>
              <a:t>Windows, buttons, and drop-downs</a:t>
            </a:r>
          </a:p>
          <a:p>
            <a:pPr lvl="1"/>
            <a:r>
              <a:rPr lang="en-US" dirty="0"/>
              <a:t>Opening/saving programs and other contents</a:t>
            </a:r>
          </a:p>
          <a:p>
            <a:pPr lvl="1"/>
            <a:r>
              <a:rPr lang="en-US" dirty="0" smtClean="0"/>
              <a:t>SAS</a:t>
            </a:r>
            <a:r>
              <a:rPr lang="en-US" baseline="30000" dirty="0"/>
              <a:t> ®</a:t>
            </a:r>
            <a:r>
              <a:rPr lang="en-US" dirty="0" smtClean="0"/>
              <a:t> </a:t>
            </a:r>
            <a:r>
              <a:rPr lang="en-US" dirty="0"/>
              <a:t>Help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10A4-E451-49D1-805C-C9674F96F9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1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SAS</a:t>
            </a:r>
            <a:r>
              <a:rPr lang="en-US" baseline="30000" dirty="0"/>
              <a:t>®</a:t>
            </a:r>
            <a:r>
              <a:rPr lang="en-US" dirty="0"/>
              <a:t> </a:t>
            </a:r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Created in 1966 by former graduate student from North Carolina State University</a:t>
            </a:r>
          </a:p>
          <a:p>
            <a:r>
              <a:rPr lang="en-US" dirty="0" smtClean="0"/>
              <a:t>Incorporated in 1976</a:t>
            </a:r>
          </a:p>
          <a:p>
            <a:r>
              <a:rPr lang="en-US" dirty="0" smtClean="0"/>
              <a:t>Inclusion of SAS/GRAPH in 1980</a:t>
            </a:r>
          </a:p>
          <a:p>
            <a:r>
              <a:rPr lang="en-US" dirty="0" smtClean="0"/>
              <a:t>PC version produced in early 1980’s (Version 6)</a:t>
            </a:r>
          </a:p>
          <a:p>
            <a:r>
              <a:rPr lang="en-US" dirty="0" smtClean="0"/>
              <a:t>JMP created in the 1980’s for Macintosh</a:t>
            </a:r>
          </a:p>
          <a:p>
            <a:r>
              <a:rPr lang="en-US" dirty="0" smtClean="0"/>
              <a:t>Version 7 in late 1990’s</a:t>
            </a:r>
          </a:p>
          <a:p>
            <a:r>
              <a:rPr lang="en-US" dirty="0" smtClean="0"/>
              <a:t>Enterprise </a:t>
            </a:r>
            <a:r>
              <a:rPr lang="en-US" dirty="0"/>
              <a:t>Guide in 1999</a:t>
            </a:r>
          </a:p>
          <a:p>
            <a:r>
              <a:rPr lang="en-US" dirty="0" smtClean="0"/>
              <a:t>Version 8 released in 1999</a:t>
            </a:r>
          </a:p>
          <a:p>
            <a:r>
              <a:rPr lang="en-US" dirty="0" smtClean="0"/>
              <a:t>Version 9 in mid 2000’s</a:t>
            </a:r>
          </a:p>
          <a:p>
            <a:r>
              <a:rPr lang="en-US" dirty="0" smtClean="0"/>
              <a:t>Version 9.4 released in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147-A077-40FA-83CF-3226DF9211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1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</a:t>
            </a:r>
            <a:r>
              <a:rPr lang="en-US" baseline="30000" dirty="0" smtClean="0"/>
              <a:t>®</a:t>
            </a:r>
            <a:r>
              <a:rPr lang="en-US" dirty="0" smtClean="0"/>
              <a:t> Software Components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10A4-E451-49D1-805C-C9674F96F95D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Mainframe and PC versions</a:t>
            </a:r>
          </a:p>
          <a:p>
            <a:pPr lvl="1"/>
            <a:r>
              <a:rPr lang="en-US" dirty="0" smtClean="0"/>
              <a:t>Not Macintosh</a:t>
            </a:r>
          </a:p>
          <a:p>
            <a:pPr lvl="1"/>
            <a:endParaRPr lang="en-US" dirty="0"/>
          </a:p>
          <a:p>
            <a:r>
              <a:rPr lang="en-US" dirty="0" smtClean="0"/>
              <a:t>Various Modules</a:t>
            </a:r>
          </a:p>
          <a:p>
            <a:pPr lvl="1"/>
            <a:r>
              <a:rPr lang="en-US" b="1" dirty="0" smtClean="0"/>
              <a:t>Base</a:t>
            </a:r>
          </a:p>
          <a:p>
            <a:pPr lvl="1"/>
            <a:r>
              <a:rPr lang="en-US" b="1" dirty="0" smtClean="0"/>
              <a:t>Stat</a:t>
            </a:r>
            <a:r>
              <a:rPr lang="en-US" b="1" dirty="0"/>
              <a:t>, Graph</a:t>
            </a:r>
            <a:r>
              <a:rPr lang="en-US" dirty="0"/>
              <a:t>, IML, ETS, OR, QC</a:t>
            </a:r>
          </a:p>
          <a:p>
            <a:pPr lvl="1"/>
            <a:r>
              <a:rPr lang="en-US" b="1" dirty="0"/>
              <a:t>Access</a:t>
            </a:r>
            <a:r>
              <a:rPr lang="en-US" dirty="0"/>
              <a:t>, Connect, FSP</a:t>
            </a:r>
          </a:p>
          <a:p>
            <a:pPr lvl="1"/>
            <a:r>
              <a:rPr lang="en-US" dirty="0"/>
              <a:t>Insight, GIS</a:t>
            </a:r>
          </a:p>
          <a:p>
            <a:endParaRPr lang="en-US" dirty="0"/>
          </a:p>
          <a:p>
            <a:r>
              <a:rPr lang="en-US" dirty="0" smtClean="0"/>
              <a:t>Enterprise Guide</a:t>
            </a:r>
          </a:p>
          <a:p>
            <a:endParaRPr lang="en-US" dirty="0"/>
          </a:p>
          <a:p>
            <a:r>
              <a:rPr lang="en-US" dirty="0" smtClean="0"/>
              <a:t>Universal Viewer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974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Starting program</a:t>
            </a:r>
          </a:p>
          <a:p>
            <a:r>
              <a:rPr lang="en-US" dirty="0" smtClean="0"/>
              <a:t>Window contents</a:t>
            </a:r>
          </a:p>
          <a:p>
            <a:r>
              <a:rPr lang="en-US" dirty="0" smtClean="0"/>
              <a:t>Tabs and buttons</a:t>
            </a:r>
          </a:p>
          <a:p>
            <a:r>
              <a:rPr lang="en-US" dirty="0" smtClean="0"/>
              <a:t>Running program</a:t>
            </a:r>
          </a:p>
          <a:p>
            <a:r>
              <a:rPr lang="en-US" dirty="0" smtClean="0"/>
              <a:t>Opening programs</a:t>
            </a:r>
          </a:p>
          <a:p>
            <a:r>
              <a:rPr lang="en-US" dirty="0" smtClean="0"/>
              <a:t>Saving programs</a:t>
            </a:r>
          </a:p>
          <a:p>
            <a:r>
              <a:rPr lang="en-US" dirty="0" smtClean="0"/>
              <a:t>Saving other window contents</a:t>
            </a:r>
          </a:p>
          <a:p>
            <a:r>
              <a:rPr lang="en-US" dirty="0" smtClean="0"/>
              <a:t>SAS 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147-A077-40FA-83CF-3226DF9211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3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Assignment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10A4-E451-49D1-805C-C9674F96F95D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 Chapters 2 and 3</a:t>
            </a:r>
          </a:p>
          <a:p>
            <a:r>
              <a:rPr lang="en-US" dirty="0" smtClean="0"/>
              <a:t>Run </a:t>
            </a:r>
            <a:r>
              <a:rPr lang="en-US" dirty="0" smtClean="0"/>
              <a:t>Overview Example program</a:t>
            </a:r>
            <a:endParaRPr lang="en-US" dirty="0" smtClean="0"/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Correct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Save corrected program</a:t>
            </a:r>
          </a:p>
          <a:p>
            <a:pPr lvl="1"/>
            <a:r>
              <a:rPr lang="en-US" dirty="0" smtClean="0"/>
              <a:t>Save log</a:t>
            </a:r>
          </a:p>
          <a:p>
            <a:pPr lvl="1"/>
            <a:r>
              <a:rPr lang="en-US" dirty="0" smtClean="0"/>
              <a:t>Save output</a:t>
            </a:r>
          </a:p>
        </p:txBody>
      </p:sp>
    </p:spTree>
    <p:extLst>
      <p:ext uri="{BB962C8B-B14F-4D97-AF65-F5344CB8AC3E}">
        <p14:creationId xmlns:p14="http://schemas.microsoft.com/office/powerpoint/2010/main" val="1216606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693</TotalTime>
  <Words>189</Words>
  <Application>Microsoft Office PowerPoint</Application>
  <PresentationFormat>On-screen Show (4:3)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Georgia</vt:lpstr>
      <vt:lpstr>Wingdings</vt:lpstr>
      <vt:lpstr>Wingdings 2</vt:lpstr>
      <vt:lpstr>Civic</vt:lpstr>
      <vt:lpstr>Getting Started with SAS®</vt:lpstr>
      <vt:lpstr>Lecture Outline</vt:lpstr>
      <vt:lpstr>SAS® History</vt:lpstr>
      <vt:lpstr>SAS® Software Components</vt:lpstr>
      <vt:lpstr>Running SAS</vt:lpstr>
      <vt:lpstr>Daily 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Couse Overview and Introduction to SAS®</dc:title>
  <dc:creator>Steven J Naber</dc:creator>
  <cp:lastModifiedBy>Steve Naber</cp:lastModifiedBy>
  <cp:revision>24</cp:revision>
  <dcterms:created xsi:type="dcterms:W3CDTF">2013-08-13T14:50:11Z</dcterms:created>
  <dcterms:modified xsi:type="dcterms:W3CDTF">2015-08-28T15:17:04Z</dcterms:modified>
</cp:coreProperties>
</file>