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6" r:id="rId4"/>
    <p:sldId id="261" r:id="rId5"/>
    <p:sldId id="278" r:id="rId6"/>
    <p:sldId id="277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76"/>
            <p14:sldId id="261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10/19/2015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22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Still More PROC TABULATE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Homework 4 introduction</a:t>
            </a:r>
          </a:p>
          <a:p>
            <a:r>
              <a:rPr lang="en-US" dirty="0" smtClean="0"/>
              <a:t>Review of PROC TABULATE</a:t>
            </a:r>
          </a:p>
          <a:p>
            <a:r>
              <a:rPr lang="en-US" dirty="0" smtClean="0"/>
              <a:t>More examples</a:t>
            </a:r>
          </a:p>
          <a:p>
            <a:r>
              <a:rPr lang="en-US" dirty="0" smtClean="0"/>
              <a:t>Overview of other summary statistics tools</a:t>
            </a:r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problems</a:t>
            </a:r>
          </a:p>
          <a:p>
            <a:pPr lvl="1"/>
            <a:r>
              <a:rPr lang="en-US" dirty="0" smtClean="0"/>
              <a:t>College data</a:t>
            </a:r>
          </a:p>
          <a:p>
            <a:pPr lvl="1"/>
            <a:r>
              <a:rPr lang="en-US" dirty="0" err="1" smtClean="0"/>
              <a:t>Micellization</a:t>
            </a:r>
            <a:endParaRPr lang="en-US" dirty="0" smtClean="0"/>
          </a:p>
          <a:p>
            <a:pPr lvl="1"/>
            <a:r>
              <a:rPr lang="en-US" dirty="0" smtClean="0"/>
              <a:t>DOH risk </a:t>
            </a:r>
            <a:r>
              <a:rPr lang="en-US" dirty="0" smtClean="0"/>
              <a:t>factors</a:t>
            </a:r>
            <a:endParaRPr lang="en-US" dirty="0"/>
          </a:p>
          <a:p>
            <a:r>
              <a:rPr lang="en-US" dirty="0" smtClean="0"/>
              <a:t>Process data</a:t>
            </a:r>
          </a:p>
          <a:p>
            <a:r>
              <a:rPr lang="en-US" dirty="0" smtClean="0"/>
              <a:t>Create tables using TABULATE</a:t>
            </a:r>
          </a:p>
          <a:p>
            <a:r>
              <a:rPr lang="en-US" dirty="0" smtClean="0"/>
              <a:t>Formats and labels</a:t>
            </a:r>
          </a:p>
        </p:txBody>
      </p:sp>
    </p:spTree>
    <p:extLst>
      <p:ext uri="{BB962C8B-B14F-4D97-AF65-F5344CB8AC3E}">
        <p14:creationId xmlns:p14="http://schemas.microsoft.com/office/powerpoint/2010/main" val="385307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eview of PROC TABULATE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Creates complex summary tables that incorporate discrete and continuous variables</a:t>
            </a:r>
          </a:p>
          <a:p>
            <a:pPr lvl="1"/>
            <a:r>
              <a:rPr lang="en-US" dirty="0" smtClean="0"/>
              <a:t>Usually in the form of summary statistics for continuous data for sub-groups defined by categorical variables</a:t>
            </a:r>
          </a:p>
          <a:p>
            <a:endParaRPr lang="en-US" dirty="0"/>
          </a:p>
          <a:p>
            <a:r>
              <a:rPr lang="en-US" dirty="0" smtClean="0"/>
              <a:t>Three dimensions (page, row, column) that each can contain multiple variables or statistics</a:t>
            </a:r>
          </a:p>
          <a:p>
            <a:endParaRPr lang="en-US" dirty="0"/>
          </a:p>
          <a:p>
            <a:r>
              <a:rPr lang="en-US" dirty="0" smtClean="0"/>
              <a:t>Allows for style definitions to format the table</a:t>
            </a:r>
          </a:p>
          <a:p>
            <a:pPr lvl="1"/>
            <a:r>
              <a:rPr lang="en-US" dirty="0" smtClean="0"/>
              <a:t>Useful for reports/tables that are used in regular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6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Home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table</a:t>
            </a:r>
          </a:p>
          <a:p>
            <a:r>
              <a:rPr lang="en-US" dirty="0" smtClean="0"/>
              <a:t>Adding variable labels</a:t>
            </a:r>
          </a:p>
          <a:p>
            <a:r>
              <a:rPr lang="en-US" dirty="0" smtClean="0"/>
              <a:t>ALL</a:t>
            </a:r>
          </a:p>
          <a:p>
            <a:r>
              <a:rPr lang="en-US" dirty="0" smtClean="0"/>
              <a:t>Summary statistics</a:t>
            </a:r>
          </a:p>
          <a:p>
            <a:r>
              <a:rPr lang="en-US" dirty="0" smtClean="0"/>
              <a:t>Multiple continuous variables</a:t>
            </a:r>
          </a:p>
          <a:p>
            <a:r>
              <a:rPr lang="en-US" dirty="0" smtClean="0"/>
              <a:t>Different location for STYLE option</a:t>
            </a:r>
          </a:p>
          <a:p>
            <a:r>
              <a:rPr lang="en-US" dirty="0" smtClean="0"/>
              <a:t>Formatting specific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6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Summary Statistics 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 REPORT</a:t>
            </a:r>
          </a:p>
          <a:p>
            <a:pPr lvl="1"/>
            <a:r>
              <a:rPr lang="en-US" dirty="0" smtClean="0"/>
              <a:t>Combines elements of PRINT, MEANS, TABULATE with features of DATA step into a single report-writing tool</a:t>
            </a:r>
          </a:p>
          <a:p>
            <a:endParaRPr lang="en-US" dirty="0" smtClean="0"/>
          </a:p>
          <a:p>
            <a:r>
              <a:rPr lang="en-US" dirty="0" smtClean="0"/>
              <a:t>PROC TIMEPLOT</a:t>
            </a:r>
          </a:p>
          <a:p>
            <a:pPr lvl="1"/>
            <a:r>
              <a:rPr lang="en-US" dirty="0" smtClean="0"/>
              <a:t>Produces plots of variables over time intervals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PROC CORR</a:t>
            </a:r>
          </a:p>
          <a:p>
            <a:pPr lvl="1"/>
            <a:r>
              <a:rPr lang="en-US" dirty="0" smtClean="0"/>
              <a:t>Calculates correlation coefficients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PROC SUMMARY</a:t>
            </a:r>
          </a:p>
          <a:p>
            <a:pPr lvl="1"/>
            <a:r>
              <a:rPr lang="en-US" dirty="0" smtClean="0"/>
              <a:t>Calculates summary statistics – similar to MEANS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91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Section 9.2 (</a:t>
            </a:r>
            <a:r>
              <a:rPr lang="en-US" smtClean="0"/>
              <a:t>LABEL statement)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0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6899</TotalTime>
  <Words>201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Georgia</vt:lpstr>
      <vt:lpstr>Wingdings</vt:lpstr>
      <vt:lpstr>Wingdings 2</vt:lpstr>
      <vt:lpstr>Civic</vt:lpstr>
      <vt:lpstr>Still More PROC TABULATE</vt:lpstr>
      <vt:lpstr>Lecture Outline</vt:lpstr>
      <vt:lpstr>Homework 4 Introduction</vt:lpstr>
      <vt:lpstr>Review of PROC TABULATE</vt:lpstr>
      <vt:lpstr>Examples – Home Features</vt:lpstr>
      <vt:lpstr>Other Summary Statistics Tools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96</cp:revision>
  <dcterms:created xsi:type="dcterms:W3CDTF">2013-08-14T15:28:58Z</dcterms:created>
  <dcterms:modified xsi:type="dcterms:W3CDTF">2015-10-19T18:32:30Z</dcterms:modified>
</cp:coreProperties>
</file>