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59"/>
            <p14:sldId id="262"/>
            <p14:sldId id="263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25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SAS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Overview of SAS system options</a:t>
            </a:r>
          </a:p>
          <a:p>
            <a:r>
              <a:rPr lang="en-US" dirty="0" smtClean="0"/>
              <a:t>Viewing system options</a:t>
            </a:r>
          </a:p>
          <a:p>
            <a:r>
              <a:rPr lang="en-US" dirty="0" smtClean="0"/>
              <a:t>Setting options</a:t>
            </a:r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SAS System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SAS system </a:t>
            </a:r>
            <a:r>
              <a:rPr lang="en-US" dirty="0"/>
              <a:t>options are global instructions that affect the entire SAS session and control the way SAS performs </a:t>
            </a:r>
            <a:r>
              <a:rPr lang="en-US" dirty="0" smtClean="0"/>
              <a:t>operations</a:t>
            </a:r>
          </a:p>
          <a:p>
            <a:endParaRPr lang="en-US" dirty="0"/>
          </a:p>
          <a:p>
            <a:r>
              <a:rPr lang="en-US" dirty="0" smtClean="0"/>
              <a:t>System options address</a:t>
            </a:r>
          </a:p>
          <a:p>
            <a:pPr lvl="1"/>
            <a:r>
              <a:rPr lang="en-US" dirty="0" smtClean="0"/>
              <a:t>Output formatting</a:t>
            </a:r>
          </a:p>
          <a:p>
            <a:pPr lvl="1"/>
            <a:r>
              <a:rPr lang="en-US" dirty="0" smtClean="0"/>
              <a:t>Dataset control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Reading and writing</a:t>
            </a:r>
          </a:p>
          <a:p>
            <a:pPr lvl="1"/>
            <a:r>
              <a:rPr lang="en-US" dirty="0" smtClean="0"/>
              <a:t>Computer resources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CENTER / NOCENTER</a:t>
            </a:r>
          </a:p>
          <a:p>
            <a:r>
              <a:rPr lang="en-US" dirty="0" smtClean="0"/>
              <a:t>DATE / NODATE</a:t>
            </a:r>
          </a:p>
          <a:p>
            <a:r>
              <a:rPr lang="en-US" dirty="0" smtClean="0"/>
              <a:t>LABEL / NOLABEL</a:t>
            </a:r>
          </a:p>
          <a:p>
            <a:r>
              <a:rPr lang="en-US" dirty="0" smtClean="0"/>
              <a:t>NOTES / NONOTES</a:t>
            </a:r>
          </a:p>
          <a:p>
            <a:r>
              <a:rPr lang="en-US" dirty="0" smtClean="0"/>
              <a:t>NUMBER / NONUMBER</a:t>
            </a:r>
          </a:p>
          <a:p>
            <a:r>
              <a:rPr lang="en-US" dirty="0" smtClean="0"/>
              <a:t>LINESIZE =</a:t>
            </a:r>
          </a:p>
          <a:p>
            <a:r>
              <a:rPr lang="en-US" dirty="0" smtClean="0"/>
              <a:t>PAGESIZE = </a:t>
            </a:r>
          </a:p>
          <a:p>
            <a:r>
              <a:rPr lang="en-US" dirty="0" smtClean="0"/>
              <a:t>MISSING =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8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 control</a:t>
            </a:r>
          </a:p>
          <a:p>
            <a:pPr lvl="1"/>
            <a:r>
              <a:rPr lang="en-US" dirty="0" smtClean="0"/>
              <a:t>FIRSTOBS=</a:t>
            </a:r>
          </a:p>
          <a:p>
            <a:pPr lvl="1"/>
            <a:r>
              <a:rPr lang="en-US" dirty="0" smtClean="0"/>
              <a:t>OBS=</a:t>
            </a:r>
          </a:p>
          <a:p>
            <a:pPr lvl="1"/>
            <a:r>
              <a:rPr lang="en-US" dirty="0" smtClean="0"/>
              <a:t>REPLACE / NOREPLACE</a:t>
            </a:r>
          </a:p>
          <a:p>
            <a:pPr lvl="1"/>
            <a:r>
              <a:rPr lang="en-US" dirty="0" smtClean="0"/>
              <a:t>LRECL=</a:t>
            </a:r>
            <a:endParaRPr lang="en-US" dirty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ERRORS =</a:t>
            </a:r>
            <a:endParaRPr lang="en-US" dirty="0"/>
          </a:p>
          <a:p>
            <a:r>
              <a:rPr lang="en-US" dirty="0" smtClean="0"/>
              <a:t>Reading and writing</a:t>
            </a:r>
          </a:p>
          <a:p>
            <a:pPr lvl="1"/>
            <a:r>
              <a:rPr lang="en-US" dirty="0" smtClean="0"/>
              <a:t>CAPS / NOCAPS</a:t>
            </a:r>
          </a:p>
          <a:p>
            <a:pPr lvl="1"/>
            <a:r>
              <a:rPr lang="en-US" dirty="0" smtClean="0"/>
              <a:t>PROBSIG=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0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System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 OPTIONS &lt;options&gt;;</a:t>
            </a:r>
          </a:p>
          <a:p>
            <a:endParaRPr lang="en-US" dirty="0"/>
          </a:p>
          <a:p>
            <a:r>
              <a:rPr lang="en-US" dirty="0" smtClean="0"/>
              <a:t>Options include</a:t>
            </a:r>
          </a:p>
          <a:p>
            <a:pPr lvl="1"/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EXPAND / NOEXPAND</a:t>
            </a:r>
          </a:p>
          <a:p>
            <a:pPr lvl="1"/>
            <a:r>
              <a:rPr lang="en-US" dirty="0" smtClean="0"/>
              <a:t>LONG / SHORT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GROUP=</a:t>
            </a:r>
          </a:p>
          <a:p>
            <a:pPr lvl="1"/>
            <a:r>
              <a:rPr lang="en-US" dirty="0" smtClean="0"/>
              <a:t>LISTGROUPS</a:t>
            </a:r>
          </a:p>
          <a:p>
            <a:pPr lvl="1"/>
            <a:r>
              <a:rPr lang="en-US" dirty="0" smtClean="0"/>
              <a:t>OPTION=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an OPTIONS statement</a:t>
            </a:r>
          </a:p>
          <a:p>
            <a:r>
              <a:rPr lang="en-US" dirty="0" smtClean="0"/>
              <a:t>Recommend placing it at beginning of program unless you only need to change an option briefly.</a:t>
            </a:r>
          </a:p>
          <a:p>
            <a:r>
              <a:rPr lang="en-US" dirty="0" smtClean="0"/>
              <a:t>Options stay in effect until they are changed again</a:t>
            </a:r>
          </a:p>
          <a:p>
            <a:endParaRPr lang="en-US" dirty="0" smtClean="0"/>
          </a:p>
          <a:p>
            <a:r>
              <a:rPr lang="en-US" dirty="0" smtClean="0"/>
              <a:t>Examples of syntax:</a:t>
            </a:r>
          </a:p>
          <a:p>
            <a:pPr lvl="1"/>
            <a:r>
              <a:rPr lang="en-US" dirty="0" smtClean="0"/>
              <a:t>OPTIONS </a:t>
            </a:r>
            <a:r>
              <a:rPr lang="en-US" i="1" dirty="0" smtClean="0"/>
              <a:t>option1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OPTIONS </a:t>
            </a:r>
            <a:r>
              <a:rPr lang="en-US" i="1" dirty="0" smtClean="0"/>
              <a:t>option1</a:t>
            </a:r>
            <a:r>
              <a:rPr lang="en-US" dirty="0" smtClean="0"/>
              <a:t>=value1;</a:t>
            </a:r>
          </a:p>
          <a:p>
            <a:pPr lvl="1"/>
            <a:r>
              <a:rPr lang="en-US" dirty="0" smtClean="0"/>
              <a:t>OPTIONS </a:t>
            </a:r>
            <a:r>
              <a:rPr lang="en-US" i="1" dirty="0" smtClean="0"/>
              <a:t>option1 option2</a:t>
            </a:r>
            <a:r>
              <a:rPr lang="en-US" dirty="0" smtClean="0"/>
              <a:t> … ;</a:t>
            </a:r>
          </a:p>
          <a:p>
            <a:pPr lvl="1"/>
            <a:r>
              <a:rPr lang="en-US" dirty="0" smtClean="0"/>
              <a:t>OPTIONS </a:t>
            </a:r>
            <a:r>
              <a:rPr lang="en-US" i="1" dirty="0" smtClean="0"/>
              <a:t>option1</a:t>
            </a:r>
            <a:r>
              <a:rPr lang="en-US" dirty="0" smtClean="0"/>
              <a:t>=value1 </a:t>
            </a:r>
            <a:r>
              <a:rPr lang="en-US" i="1" dirty="0" smtClean="0"/>
              <a:t>option2=</a:t>
            </a:r>
            <a:r>
              <a:rPr lang="en-US" dirty="0" smtClean="0"/>
              <a:t>value2 </a:t>
            </a:r>
            <a:r>
              <a:rPr lang="en-US" i="1" dirty="0" smtClean="0"/>
              <a:t>option3</a:t>
            </a:r>
            <a:r>
              <a:rPr lang="en-US" dirty="0" smtClean="0"/>
              <a:t>=value3…;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homework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7193</TotalTime>
  <Words>194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Georgia</vt:lpstr>
      <vt:lpstr>Wingdings</vt:lpstr>
      <vt:lpstr>Wingdings 2</vt:lpstr>
      <vt:lpstr>Civic</vt:lpstr>
      <vt:lpstr>SAS Options</vt:lpstr>
      <vt:lpstr>Lecture Outline</vt:lpstr>
      <vt:lpstr>Overview of SAS System Options</vt:lpstr>
      <vt:lpstr>Output Options</vt:lpstr>
      <vt:lpstr>Other Options</vt:lpstr>
      <vt:lpstr>Viewing System Options</vt:lpstr>
      <vt:lpstr>Changing Options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118</cp:revision>
  <dcterms:created xsi:type="dcterms:W3CDTF">2013-08-14T15:28:58Z</dcterms:created>
  <dcterms:modified xsi:type="dcterms:W3CDTF">2015-10-26T17:39:11Z</dcterms:modified>
</cp:coreProperties>
</file>