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1"/>
            <p14:sldId id="260"/>
            <p14:sldId id="262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Homework </a:t>
            </a:r>
            <a:r>
              <a:rPr lang="en-US" dirty="0" smtClean="0"/>
              <a:t>4</a:t>
            </a:r>
          </a:p>
          <a:p>
            <a:r>
              <a:rPr lang="en-US" dirty="0" smtClean="0"/>
              <a:t>Class Project</a:t>
            </a:r>
          </a:p>
          <a:p>
            <a:r>
              <a:rPr lang="en-US" dirty="0" smtClean="0"/>
              <a:t>Daily </a:t>
            </a:r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 – </a:t>
            </a:r>
            <a:r>
              <a:rPr lang="en-US" dirty="0" smtClean="0"/>
              <a:t>University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Import, modify </a:t>
            </a:r>
            <a:r>
              <a:rPr lang="en-US" dirty="0" smtClean="0"/>
              <a:t>data; add DOE region with Roman numeral format</a:t>
            </a:r>
          </a:p>
          <a:p>
            <a:r>
              <a:rPr lang="en-US" dirty="0" smtClean="0"/>
              <a:t>Table </a:t>
            </a:r>
            <a:r>
              <a:rPr lang="en-US" dirty="0" smtClean="0"/>
              <a:t>with summary statistics for </a:t>
            </a:r>
            <a:r>
              <a:rPr lang="en-US" dirty="0" smtClean="0"/>
              <a:t>student-faculty ratio and average salary for each </a:t>
            </a:r>
            <a:r>
              <a:rPr lang="en-US" dirty="0" smtClean="0"/>
              <a:t>combination of </a:t>
            </a:r>
            <a:r>
              <a:rPr lang="en-US" dirty="0" smtClean="0"/>
              <a:t>university type and region</a:t>
            </a:r>
            <a:endParaRPr lang="en-US" dirty="0" smtClean="0"/>
          </a:p>
          <a:p>
            <a:r>
              <a:rPr lang="en-US" dirty="0" smtClean="0"/>
              <a:t>Within each state create </a:t>
            </a:r>
            <a:r>
              <a:rPr lang="en-US" dirty="0" err="1" smtClean="0"/>
              <a:t>tertiles</a:t>
            </a:r>
            <a:r>
              <a:rPr lang="en-US" dirty="0" smtClean="0"/>
              <a:t> average faculty salary and total undergrad enrollment; add format</a:t>
            </a:r>
          </a:p>
          <a:p>
            <a:r>
              <a:rPr lang="en-US" dirty="0" smtClean="0"/>
              <a:t>Tabulate average combined SAT score for each combination of </a:t>
            </a:r>
            <a:r>
              <a:rPr lang="en-US" dirty="0" err="1" smtClean="0"/>
              <a:t>tertile</a:t>
            </a:r>
            <a:r>
              <a:rPr lang="en-US" dirty="0" smtClean="0"/>
              <a:t>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B – </a:t>
            </a:r>
            <a:r>
              <a:rPr lang="en-US" dirty="0" err="1" smtClean="0"/>
              <a:t>Micellization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data.  </a:t>
            </a:r>
            <a:r>
              <a:rPr lang="en-US" dirty="0" smtClean="0"/>
              <a:t>Change non-food value; transpose data set; add labels</a:t>
            </a:r>
            <a:endParaRPr lang="en-US" dirty="0" smtClean="0"/>
          </a:p>
          <a:p>
            <a:r>
              <a:rPr lang="en-US" dirty="0" smtClean="0"/>
              <a:t>Tabulate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micellization</a:t>
            </a:r>
            <a:r>
              <a:rPr lang="en-US" dirty="0" smtClean="0"/>
              <a:t> for each combination of fiber, level, enzyme</a:t>
            </a:r>
          </a:p>
          <a:p>
            <a:r>
              <a:rPr lang="en-US" dirty="0" smtClean="0"/>
              <a:t>Calculate difference between AC and BC </a:t>
            </a:r>
            <a:r>
              <a:rPr lang="en-US" dirty="0" err="1" smtClean="0"/>
              <a:t>pct</a:t>
            </a:r>
            <a:r>
              <a:rPr lang="en-US" dirty="0" smtClean="0"/>
              <a:t> </a:t>
            </a:r>
            <a:r>
              <a:rPr lang="en-US" dirty="0" err="1" smtClean="0"/>
              <a:t>micellization</a:t>
            </a:r>
            <a:endParaRPr lang="en-US" dirty="0" smtClean="0"/>
          </a:p>
          <a:p>
            <a:r>
              <a:rPr lang="en-US" dirty="0" smtClean="0"/>
              <a:t>Tabulate t test results for AC-BC difference for all combinations of fiber, level, food, enzyme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83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C </a:t>
            </a:r>
            <a:r>
              <a:rPr lang="en-US" dirty="0" smtClean="0"/>
              <a:t>– Risk Factor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data and create dataset with 4 risk indicators and format risk levels</a:t>
            </a:r>
          </a:p>
          <a:p>
            <a:r>
              <a:rPr lang="en-US" dirty="0" smtClean="0"/>
              <a:t>Tabulate tract count </a:t>
            </a:r>
            <a:r>
              <a:rPr lang="en-US" dirty="0" smtClean="0"/>
              <a:t>and percent per </a:t>
            </a:r>
            <a:r>
              <a:rPr lang="en-US" dirty="0" smtClean="0"/>
              <a:t>combination of risk factors</a:t>
            </a:r>
          </a:p>
          <a:p>
            <a:r>
              <a:rPr lang="en-US" dirty="0" smtClean="0"/>
              <a:t>Tabulate total people and households with each combination of risk factors;  modify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 10 categories by county (from various sources)</a:t>
            </a:r>
          </a:p>
          <a:p>
            <a:r>
              <a:rPr lang="en-US" dirty="0" smtClean="0"/>
              <a:t>Download and combine</a:t>
            </a:r>
          </a:p>
          <a:p>
            <a:r>
              <a:rPr lang="en-US" dirty="0" smtClean="0"/>
              <a:t>Add state region</a:t>
            </a:r>
          </a:p>
          <a:p>
            <a:r>
              <a:rPr lang="en-US" dirty="0" smtClean="0"/>
              <a:t>Create new categorical variables</a:t>
            </a:r>
          </a:p>
          <a:p>
            <a:r>
              <a:rPr lang="en-US" dirty="0" smtClean="0"/>
              <a:t>Select 1 continuous variable from each sheet and do summary analyses</a:t>
            </a:r>
          </a:p>
          <a:p>
            <a:pPr lvl="1"/>
            <a:r>
              <a:rPr lang="en-US" dirty="0"/>
              <a:t>1 variable</a:t>
            </a:r>
          </a:p>
          <a:p>
            <a:pPr lvl="1"/>
            <a:r>
              <a:rPr lang="en-US" dirty="0"/>
              <a:t>2 variables</a:t>
            </a:r>
          </a:p>
          <a:p>
            <a:pPr lvl="1"/>
            <a:r>
              <a:rPr lang="en-US" dirty="0"/>
              <a:t>3+ variables</a:t>
            </a:r>
          </a:p>
          <a:p>
            <a:r>
              <a:rPr lang="en-US" dirty="0" smtClean="0"/>
              <a:t>Write a report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609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Discussion (continued)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include</a:t>
            </a:r>
          </a:p>
          <a:p>
            <a:pPr lvl="1"/>
            <a:r>
              <a:rPr lang="en-US" dirty="0"/>
              <a:t>Frequency table</a:t>
            </a:r>
          </a:p>
          <a:p>
            <a:pPr lvl="1"/>
            <a:r>
              <a:rPr lang="en-US" dirty="0"/>
              <a:t>Summary statistics table</a:t>
            </a:r>
          </a:p>
          <a:p>
            <a:pPr lvl="1"/>
            <a:r>
              <a:rPr lang="en-US" dirty="0"/>
              <a:t>Scatterplot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Pie chart</a:t>
            </a:r>
          </a:p>
          <a:p>
            <a:r>
              <a:rPr lang="en-US" dirty="0" smtClean="0"/>
              <a:t>Other possibilities</a:t>
            </a:r>
          </a:p>
          <a:p>
            <a:pPr lvl="1"/>
            <a:r>
              <a:rPr lang="en-US" dirty="0" smtClean="0"/>
              <a:t>Multi-style plots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3-D plots</a:t>
            </a:r>
          </a:p>
        </p:txBody>
      </p:sp>
    </p:spTree>
    <p:extLst>
      <p:ext uri="{BB962C8B-B14F-4D97-AF65-F5344CB8AC3E}">
        <p14:creationId xmlns:p14="http://schemas.microsoft.com/office/powerpoint/2010/main" val="327496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in SAS Help at all procedures beginning with “G” and identify which are graphics procedures and which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6698</TotalTime>
  <Words>276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Wingdings</vt:lpstr>
      <vt:lpstr>Wingdings 2</vt:lpstr>
      <vt:lpstr>Civic</vt:lpstr>
      <vt:lpstr>Homework 4</vt:lpstr>
      <vt:lpstr>Lecture Outline</vt:lpstr>
      <vt:lpstr>Problem A – University Data</vt:lpstr>
      <vt:lpstr>Problem B – Micellization Data</vt:lpstr>
      <vt:lpstr>Problem C – Risk Factor Data</vt:lpstr>
      <vt:lpstr>Project Discussion</vt:lpstr>
      <vt:lpstr>Project Discussion (continued)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112</cp:revision>
  <dcterms:created xsi:type="dcterms:W3CDTF">2013-08-14T15:28:58Z</dcterms:created>
  <dcterms:modified xsi:type="dcterms:W3CDTF">2015-10-28T19:02:14Z</dcterms:modified>
</cp:coreProperties>
</file>