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11/13/2015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11/13/2015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PROCs G3D and GCONTOUR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Appearance:</a:t>
            </a:r>
          </a:p>
          <a:p>
            <a:pPr lvl="1"/>
            <a:r>
              <a:rPr lang="en-US" dirty="0" smtClean="0"/>
              <a:t>Color:  CAXIS</a:t>
            </a:r>
            <a:r>
              <a:rPr lang="en-US" dirty="0"/>
              <a:t>=, CTEXT=, CFRAME=, COUTLINE</a:t>
            </a:r>
            <a:r>
              <a:rPr lang="en-US" dirty="0" smtClean="0"/>
              <a:t>=</a:t>
            </a:r>
          </a:p>
          <a:p>
            <a:pPr lvl="1"/>
            <a:r>
              <a:rPr lang="en-US" dirty="0" smtClean="0"/>
              <a:t>Other: GRID, NOAXIS, NOFRAME, LEGEND=</a:t>
            </a:r>
            <a:r>
              <a:rPr lang="en-US" dirty="0" err="1" smtClean="0"/>
              <a:t>LEGENDn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Axes:</a:t>
            </a:r>
          </a:p>
          <a:p>
            <a:pPr lvl="1"/>
            <a:r>
              <a:rPr lang="en-US" dirty="0" smtClean="0"/>
              <a:t>HAXIS=</a:t>
            </a:r>
            <a:r>
              <a:rPr lang="en-US" dirty="0" err="1" smtClean="0"/>
              <a:t>AXISn</a:t>
            </a:r>
            <a:r>
              <a:rPr lang="en-US" dirty="0" smtClean="0"/>
              <a:t>, HMINOR=</a:t>
            </a:r>
            <a:r>
              <a:rPr lang="en-US" i="1" dirty="0" smtClean="0"/>
              <a:t>n</a:t>
            </a:r>
            <a:r>
              <a:rPr lang="en-US" dirty="0" smtClean="0"/>
              <a:t>, HREVERSE</a:t>
            </a:r>
          </a:p>
          <a:p>
            <a:pPr lvl="1"/>
            <a:r>
              <a:rPr lang="en-US" dirty="0"/>
              <a:t>HREF=</a:t>
            </a:r>
            <a:r>
              <a:rPr lang="en-US" i="1" dirty="0"/>
              <a:t>value list</a:t>
            </a:r>
            <a:r>
              <a:rPr lang="en-US" dirty="0" smtClean="0"/>
              <a:t>, CHREF=</a:t>
            </a:r>
            <a:r>
              <a:rPr lang="en-US" i="1" dirty="0" smtClean="0"/>
              <a:t>color </a:t>
            </a:r>
            <a:r>
              <a:rPr lang="en-US" dirty="0" smtClean="0"/>
              <a:t>or </a:t>
            </a:r>
            <a:r>
              <a:rPr lang="en-US" i="1" dirty="0" smtClean="0"/>
              <a:t>color list</a:t>
            </a:r>
            <a:r>
              <a:rPr lang="en-US" dirty="0" smtClean="0"/>
              <a:t>, LHREF=</a:t>
            </a:r>
            <a:r>
              <a:rPr lang="en-US" i="1" dirty="0" smtClean="0"/>
              <a:t>n</a:t>
            </a:r>
            <a:r>
              <a:rPr lang="en-US" dirty="0" smtClean="0"/>
              <a:t>, WHREF=</a:t>
            </a:r>
            <a:r>
              <a:rPr lang="en-US" i="1" dirty="0" smtClean="0"/>
              <a:t>n</a:t>
            </a:r>
            <a:endParaRPr lang="en-US" dirty="0" smtClean="0"/>
          </a:p>
          <a:p>
            <a:pPr lvl="1"/>
            <a:endParaRPr lang="en-US" i="1" dirty="0"/>
          </a:p>
          <a:p>
            <a:r>
              <a:rPr lang="en-US" dirty="0" smtClean="0"/>
              <a:t>Contour:</a:t>
            </a:r>
          </a:p>
          <a:p>
            <a:pPr lvl="1"/>
            <a:r>
              <a:rPr lang="en-US" dirty="0" smtClean="0"/>
              <a:t>NLEVELS = </a:t>
            </a:r>
            <a:r>
              <a:rPr lang="en-US" i="1" dirty="0" smtClean="0"/>
              <a:t>n</a:t>
            </a:r>
            <a:r>
              <a:rPr lang="en-US" dirty="0" smtClean="0"/>
              <a:t>, LEVELS=</a:t>
            </a:r>
            <a:r>
              <a:rPr lang="en-US" i="1" dirty="0" smtClean="0"/>
              <a:t>value </a:t>
            </a:r>
            <a:r>
              <a:rPr lang="en-US" i="1" dirty="0"/>
              <a:t>list </a:t>
            </a:r>
            <a:endParaRPr lang="en-US" i="1" dirty="0" smtClean="0"/>
          </a:p>
          <a:p>
            <a:pPr lvl="1"/>
            <a:r>
              <a:rPr lang="en-US" dirty="0"/>
              <a:t>CLEVELS=</a:t>
            </a:r>
            <a:r>
              <a:rPr lang="en-US" i="1" dirty="0"/>
              <a:t>color </a:t>
            </a:r>
            <a:r>
              <a:rPr lang="en-US" i="1" dirty="0" smtClean="0"/>
              <a:t>list, </a:t>
            </a:r>
            <a:r>
              <a:rPr lang="en-US" dirty="0" smtClean="0"/>
              <a:t>LLEVELS=</a:t>
            </a:r>
            <a:r>
              <a:rPr lang="en-US" i="1" dirty="0" smtClean="0"/>
              <a:t>value list, </a:t>
            </a:r>
          </a:p>
          <a:p>
            <a:pPr lvl="1"/>
            <a:r>
              <a:rPr lang="en-US" dirty="0" smtClean="0"/>
              <a:t>PATTERN, SMOOTH</a:t>
            </a:r>
          </a:p>
        </p:txBody>
      </p:sp>
    </p:spTree>
    <p:extLst>
      <p:ext uri="{BB962C8B-B14F-4D97-AF65-F5344CB8AC3E}">
        <p14:creationId xmlns:p14="http://schemas.microsoft.com/office/powerpoint/2010/main" val="18565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SAS documentation for SGPLOT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4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r>
              <a:rPr lang="en-US" dirty="0"/>
              <a:t>Overview of </a:t>
            </a:r>
            <a:r>
              <a:rPr lang="en-US" dirty="0" smtClean="0"/>
              <a:t>G3D</a:t>
            </a:r>
          </a:p>
          <a:p>
            <a:r>
              <a:rPr lang="en-US" dirty="0" smtClean="0"/>
              <a:t>G3D syntax and options</a:t>
            </a:r>
          </a:p>
          <a:p>
            <a:r>
              <a:rPr lang="en-US" dirty="0" smtClean="0"/>
              <a:t>PROC G3GRID</a:t>
            </a:r>
          </a:p>
          <a:p>
            <a:r>
              <a:rPr lang="en-US" dirty="0" smtClean="0"/>
              <a:t>Overview of GCONTOUR</a:t>
            </a:r>
          </a:p>
          <a:p>
            <a:r>
              <a:rPr lang="en-US" dirty="0" smtClean="0"/>
              <a:t>GCONTOUR Syntax and options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Daily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PROC G3D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Produces 3-dimensional scatterplots and surface plots</a:t>
            </a:r>
          </a:p>
          <a:p>
            <a:pPr lvl="1"/>
            <a:r>
              <a:rPr lang="en-US" dirty="0" smtClean="0"/>
              <a:t>Scatterplots represent the raw data as points, with x and y forming a horizontal plane and z forming the vertical axis</a:t>
            </a:r>
          </a:p>
          <a:p>
            <a:pPr lvl="1"/>
            <a:r>
              <a:rPr lang="en-US" dirty="0" smtClean="0"/>
              <a:t>Surface plots produce “net-like” plots of surfaces on a regular grid, so observations of z must be located at grid points in x and y</a:t>
            </a:r>
          </a:p>
          <a:p>
            <a:pPr lvl="1"/>
            <a:endParaRPr lang="en-US" dirty="0"/>
          </a:p>
          <a:p>
            <a:r>
              <a:rPr lang="en-US" dirty="0" smtClean="0"/>
              <a:t>Useful for data with geographic base</a:t>
            </a:r>
          </a:p>
        </p:txBody>
      </p:sp>
    </p:spTree>
    <p:extLst>
      <p:ext uri="{BB962C8B-B14F-4D97-AF65-F5344CB8AC3E}">
        <p14:creationId xmlns:p14="http://schemas.microsoft.com/office/powerpoint/2010/main" val="249607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G3D Syntax and Common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 G3D &lt;options&gt;;</a:t>
            </a:r>
          </a:p>
          <a:p>
            <a:pPr marL="0" indent="0">
              <a:buNone/>
            </a:pPr>
            <a:r>
              <a:rPr lang="en-US" dirty="0" smtClean="0"/>
              <a:t>	BY </a:t>
            </a:r>
            <a:r>
              <a:rPr lang="en-US" i="1" dirty="0" err="1" smtClean="0"/>
              <a:t>vbls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i="1" dirty="0" smtClean="0"/>
              <a:t>logical expression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SCATTER </a:t>
            </a:r>
            <a:r>
              <a:rPr lang="en-US" i="1" dirty="0"/>
              <a:t>y*x=z</a:t>
            </a:r>
            <a:r>
              <a:rPr lang="en-US" dirty="0"/>
              <a:t> &lt;/options&gt;;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PLOT</a:t>
            </a:r>
            <a:r>
              <a:rPr lang="en-US" dirty="0"/>
              <a:t> </a:t>
            </a:r>
            <a:r>
              <a:rPr lang="en-US" i="1" dirty="0"/>
              <a:t>y*x=z</a:t>
            </a:r>
            <a:r>
              <a:rPr lang="en-US" dirty="0"/>
              <a:t> &lt;/options&gt;;</a:t>
            </a:r>
          </a:p>
          <a:p>
            <a:endParaRPr lang="en-US" dirty="0" smtClean="0"/>
          </a:p>
          <a:p>
            <a:r>
              <a:rPr lang="en-US" dirty="0" smtClean="0"/>
              <a:t>Common options for both SCATTER and PLOT</a:t>
            </a:r>
          </a:p>
          <a:p>
            <a:pPr lvl="1"/>
            <a:r>
              <a:rPr lang="en-US" dirty="0" smtClean="0"/>
              <a:t>Color: CAXIS=, CTEXT=</a:t>
            </a:r>
          </a:p>
          <a:p>
            <a:pPr lvl="1"/>
            <a:r>
              <a:rPr lang="en-US" dirty="0" smtClean="0"/>
              <a:t>Axis: </a:t>
            </a:r>
          </a:p>
          <a:p>
            <a:pPr lvl="2"/>
            <a:r>
              <a:rPr lang="en-US" dirty="0" smtClean="0"/>
              <a:t>XAXIS=, YAXIS=, ZAXIS=, GRID, NOAXIS, NOLABEL</a:t>
            </a:r>
          </a:p>
          <a:p>
            <a:pPr lvl="2"/>
            <a:r>
              <a:rPr lang="en-US" dirty="0"/>
              <a:t>ZMIN=, ZMAX=, ZTICKNUM=</a:t>
            </a:r>
          </a:p>
          <a:p>
            <a:pPr lvl="2"/>
            <a:r>
              <a:rPr lang="en-US" dirty="0"/>
              <a:t>XTICKNUM=, YTICKNUM</a:t>
            </a:r>
            <a:r>
              <a:rPr lang="en-US" dirty="0" smtClean="0"/>
              <a:t>=</a:t>
            </a:r>
          </a:p>
          <a:p>
            <a:pPr lvl="1"/>
            <a:r>
              <a:rPr lang="en-US" dirty="0" smtClean="0"/>
              <a:t>Appearance:  ROTATE=, TILT=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9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G3D Options Particular to Type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SCATTER</a:t>
            </a:r>
          </a:p>
          <a:p>
            <a:pPr lvl="1"/>
            <a:r>
              <a:rPr lang="en-US" dirty="0" smtClean="0"/>
              <a:t>SHAPE</a:t>
            </a:r>
            <a:r>
              <a:rPr lang="en-US" i="1" dirty="0" smtClean="0"/>
              <a:t>=vblname1,</a:t>
            </a:r>
            <a:r>
              <a:rPr lang="en-US" dirty="0" smtClean="0"/>
              <a:t> SIZE=</a:t>
            </a:r>
            <a:r>
              <a:rPr lang="en-US" i="1" dirty="0" smtClean="0"/>
              <a:t>vblname2</a:t>
            </a:r>
            <a:endParaRPr lang="en-US" dirty="0" smtClean="0"/>
          </a:p>
          <a:p>
            <a:pPr lvl="1"/>
            <a:r>
              <a:rPr lang="en-US" dirty="0" smtClean="0"/>
              <a:t>NONEEDLE</a:t>
            </a:r>
          </a:p>
          <a:p>
            <a:endParaRPr lang="en-US" dirty="0" smtClean="0"/>
          </a:p>
          <a:p>
            <a:r>
              <a:rPr lang="en-US" dirty="0" smtClean="0"/>
              <a:t>PLOT</a:t>
            </a:r>
          </a:p>
          <a:p>
            <a:pPr lvl="1"/>
            <a:r>
              <a:rPr lang="en-US" dirty="0" smtClean="0"/>
              <a:t>CTOP=, CBOTTOM=</a:t>
            </a:r>
          </a:p>
          <a:p>
            <a:pPr lvl="1"/>
            <a:r>
              <a:rPr lang="en-US" dirty="0" smtClean="0"/>
              <a:t>SIDE</a:t>
            </a:r>
          </a:p>
          <a:p>
            <a:pPr lvl="1"/>
            <a:r>
              <a:rPr lang="en-US" dirty="0" smtClean="0"/>
              <a:t>XYTYPE=0|1|2|3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2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G3GRID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Takes an existing SAS dataset with variables used for x and y coordinates and z value and creates a new dataset with z values at regular grid points for x and y.</a:t>
            </a:r>
          </a:p>
          <a:p>
            <a:endParaRPr lang="en-US" dirty="0"/>
          </a:p>
          <a:p>
            <a:r>
              <a:rPr lang="en-US" dirty="0" smtClean="0"/>
              <a:t>Necessary if you want to use the PROC G3D/PLOT or PROC GCONTOUR</a:t>
            </a:r>
          </a:p>
          <a:p>
            <a:endParaRPr lang="en-US" dirty="0"/>
          </a:p>
          <a:p>
            <a:r>
              <a:rPr lang="en-US" dirty="0" smtClean="0"/>
              <a:t>z values are obtained through one of several interpolation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2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G3GRID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PROC G3GRID &lt;options&gt;;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BY </a:t>
            </a:r>
            <a:r>
              <a:rPr lang="en-US" i="1" dirty="0" err="1" smtClean="0"/>
              <a:t>vbls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i="1" dirty="0" smtClean="0"/>
              <a:t>logical expression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GRID </a:t>
            </a:r>
            <a:r>
              <a:rPr lang="en-US" i="1" dirty="0"/>
              <a:t>grid-request</a:t>
            </a:r>
            <a:r>
              <a:rPr lang="en-US" dirty="0"/>
              <a:t> &lt;/options&gt;;</a:t>
            </a:r>
          </a:p>
          <a:p>
            <a:endParaRPr lang="en-US" dirty="0" smtClean="0"/>
          </a:p>
          <a:p>
            <a:r>
              <a:rPr lang="en-US" i="1" dirty="0" smtClean="0"/>
              <a:t>grid-request</a:t>
            </a:r>
            <a:r>
              <a:rPr lang="en-US" dirty="0" smtClean="0"/>
              <a:t> is of form y*x=z1 z2 z3 z4 …;</a:t>
            </a:r>
          </a:p>
          <a:p>
            <a:endParaRPr lang="en-US" i="1" dirty="0"/>
          </a:p>
          <a:p>
            <a:r>
              <a:rPr lang="en-US" dirty="0" smtClean="0"/>
              <a:t>PROC options:</a:t>
            </a:r>
          </a:p>
          <a:p>
            <a:pPr lvl="1"/>
            <a:r>
              <a:rPr lang="en-US" dirty="0" smtClean="0"/>
              <a:t>DATA=, </a:t>
            </a:r>
            <a:r>
              <a:rPr lang="en-US" b="1" dirty="0" smtClean="0"/>
              <a:t>OUT=</a:t>
            </a:r>
            <a:r>
              <a:rPr lang="en-US" dirty="0" smtClean="0"/>
              <a:t>, OUTTRI=</a:t>
            </a:r>
          </a:p>
          <a:p>
            <a:pPr lvl="1"/>
            <a:r>
              <a:rPr lang="en-US" dirty="0" smtClean="0"/>
              <a:t>By default, if you omit the OUT= option, the results will be in WORK.DATA1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GRID options:</a:t>
            </a:r>
          </a:p>
          <a:p>
            <a:pPr lvl="1"/>
            <a:r>
              <a:rPr lang="en-US" dirty="0" smtClean="0"/>
              <a:t>AXIS1</a:t>
            </a:r>
            <a:r>
              <a:rPr lang="en-US" i="1" dirty="0" smtClean="0"/>
              <a:t>=list,</a:t>
            </a:r>
            <a:r>
              <a:rPr lang="en-US" dirty="0" smtClean="0"/>
              <a:t> AXIS2</a:t>
            </a:r>
            <a:r>
              <a:rPr lang="en-US" i="1" dirty="0" smtClean="0"/>
              <a:t>=list,</a:t>
            </a:r>
            <a:r>
              <a:rPr lang="en-US" dirty="0" smtClean="0"/>
              <a:t> NAXIS1=</a:t>
            </a:r>
            <a:r>
              <a:rPr lang="en-US" i="1" dirty="0" smtClean="0"/>
              <a:t>n</a:t>
            </a:r>
            <a:r>
              <a:rPr lang="en-US" dirty="0" smtClean="0"/>
              <a:t>, NAXIS2=</a:t>
            </a:r>
            <a:r>
              <a:rPr lang="en-US" i="1" dirty="0" smtClean="0"/>
              <a:t>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JOIN, NEAR=</a:t>
            </a:r>
            <a:r>
              <a:rPr lang="en-US" i="1" dirty="0" smtClean="0"/>
              <a:t>n</a:t>
            </a:r>
            <a:r>
              <a:rPr lang="en-US" dirty="0" smtClean="0"/>
              <a:t>, PARTIAL, SPLINE, SMOOTH=</a:t>
            </a:r>
            <a:r>
              <a:rPr lang="en-US" i="1" dirty="0" smtClean="0"/>
              <a:t>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945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GCONTOUR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Generates 2-D plots representing 3-D relationships (z variable is third dimension)</a:t>
            </a:r>
          </a:p>
          <a:p>
            <a:endParaRPr lang="en-US" dirty="0"/>
          </a:p>
          <a:p>
            <a:r>
              <a:rPr lang="en-US" dirty="0" smtClean="0"/>
              <a:t>One can use lines to differentiate z values or one can fill rectangles with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4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GCONTOUR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 GCONTOUR &lt;options&gt;;</a:t>
            </a:r>
          </a:p>
          <a:p>
            <a:pPr marL="0" indent="0">
              <a:buNone/>
            </a:pPr>
            <a:r>
              <a:rPr lang="en-US" dirty="0" smtClean="0"/>
              <a:t>	BY </a:t>
            </a:r>
            <a:r>
              <a:rPr lang="en-US" i="1" dirty="0" err="1" smtClean="0"/>
              <a:t>vbls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i="1" dirty="0" smtClean="0"/>
              <a:t>logical expression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PLOT </a:t>
            </a:r>
            <a:r>
              <a:rPr lang="en-US" i="1" dirty="0" smtClean="0"/>
              <a:t>y*x=z</a:t>
            </a:r>
            <a:r>
              <a:rPr lang="en-US" dirty="0" smtClean="0"/>
              <a:t> &lt;/options&gt;;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PROC options:</a:t>
            </a:r>
          </a:p>
          <a:p>
            <a:pPr lvl="1"/>
            <a:r>
              <a:rPr lang="en-US" dirty="0" smtClean="0"/>
              <a:t>DATA</a:t>
            </a:r>
            <a:r>
              <a:rPr lang="en-US" dirty="0"/>
              <a:t>=, GOUT=, ANNOTATE=, INCOMPLETE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43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7677</TotalTime>
  <Words>304</Words>
  <Application>Microsoft Office PowerPoint</Application>
  <PresentationFormat>On-screen Show (4:3)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Georgia</vt:lpstr>
      <vt:lpstr>Wingdings</vt:lpstr>
      <vt:lpstr>Wingdings 2</vt:lpstr>
      <vt:lpstr>Civic</vt:lpstr>
      <vt:lpstr>PROCs G3D and GCONTOUR</vt:lpstr>
      <vt:lpstr>Lecture Outline</vt:lpstr>
      <vt:lpstr>Overview of PROC G3D</vt:lpstr>
      <vt:lpstr>G3D Syntax and Common Options</vt:lpstr>
      <vt:lpstr>G3D Options Particular to Type</vt:lpstr>
      <vt:lpstr>PROC G3GRID Overview</vt:lpstr>
      <vt:lpstr>PROC G3GRID Syntax</vt:lpstr>
      <vt:lpstr>PROC GCONTOUR Overview</vt:lpstr>
      <vt:lpstr>PROC GCONTOUR Syntax</vt:lpstr>
      <vt:lpstr>PLOT Options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156</cp:revision>
  <dcterms:created xsi:type="dcterms:W3CDTF">2013-08-14T15:28:58Z</dcterms:created>
  <dcterms:modified xsi:type="dcterms:W3CDTF">2015-11-13T20:13:48Z</dcterms:modified>
</cp:coreProperties>
</file>