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7" r:id="rId6"/>
    <p:sldId id="268" r:id="rId7"/>
    <p:sldId id="259" r:id="rId8"/>
    <p:sldId id="262" r:id="rId9"/>
    <p:sldId id="263" r:id="rId10"/>
    <p:sldId id="264" r:id="rId11"/>
    <p:sldId id="265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Importing Data with SAS</a:t>
            </a:r>
            <a:r>
              <a:rPr lang="en-US" baseline="30000"/>
              <a:t>®</a:t>
            </a:r>
            <a:br>
              <a:rPr lang="en-US" baseline="30000"/>
            </a:b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DATASETS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 DATASETS &lt;options&gt;;</a:t>
            </a:r>
          </a:p>
          <a:p>
            <a:endParaRPr lang="en-US" dirty="0" smtClean="0"/>
          </a:p>
          <a:p>
            <a:r>
              <a:rPr lang="en-US" dirty="0" smtClean="0"/>
              <a:t>Options include</a:t>
            </a:r>
          </a:p>
          <a:p>
            <a:pPr lvl="1"/>
            <a:r>
              <a:rPr lang="en-US" dirty="0" smtClean="0"/>
              <a:t>LIBRARY = </a:t>
            </a:r>
            <a:r>
              <a:rPr lang="en-US" i="1" dirty="0" err="1" smtClean="0"/>
              <a:t>libref</a:t>
            </a:r>
            <a:endParaRPr lang="en-US" dirty="0" smtClean="0"/>
          </a:p>
          <a:p>
            <a:pPr lvl="1"/>
            <a:r>
              <a:rPr lang="en-US" dirty="0" smtClean="0"/>
              <a:t>DETAILS / NODETAILS</a:t>
            </a:r>
          </a:p>
          <a:p>
            <a:endParaRPr lang="en-US" dirty="0" smtClean="0"/>
          </a:p>
          <a:p>
            <a:r>
              <a:rPr lang="en-US" dirty="0" smtClean="0"/>
              <a:t>Various task statements</a:t>
            </a:r>
          </a:p>
          <a:p>
            <a:pPr lvl="1"/>
            <a:r>
              <a:rPr lang="en-US" dirty="0" smtClean="0"/>
              <a:t>DELETE </a:t>
            </a:r>
            <a:r>
              <a:rPr lang="en-US" i="1" dirty="0" err="1" smtClean="0"/>
              <a:t>datasetname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CHANGE </a:t>
            </a:r>
            <a:r>
              <a:rPr lang="en-US" i="1" dirty="0" smtClean="0"/>
              <a:t>old-name new-name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CONTENTS DATA=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 CONTENTS &lt;options&gt;;</a:t>
            </a:r>
          </a:p>
          <a:p>
            <a:endParaRPr lang="en-US" dirty="0"/>
          </a:p>
          <a:p>
            <a:r>
              <a:rPr lang="en-US" dirty="0" smtClean="0"/>
              <a:t>Options include</a:t>
            </a:r>
          </a:p>
          <a:p>
            <a:pPr lvl="1"/>
            <a:r>
              <a:rPr lang="en-US" dirty="0" smtClean="0"/>
              <a:t>DATA = </a:t>
            </a:r>
            <a:r>
              <a:rPr lang="en-US" i="1" dirty="0" err="1" smtClean="0"/>
              <a:t>datasetname</a:t>
            </a:r>
            <a:endParaRPr lang="en-US" dirty="0"/>
          </a:p>
          <a:p>
            <a:pPr lvl="1"/>
            <a:r>
              <a:rPr lang="en-US" dirty="0" smtClean="0"/>
              <a:t>DETAILS </a:t>
            </a:r>
            <a:r>
              <a:rPr lang="en-US" dirty="0" smtClean="0"/>
              <a:t>/ </a:t>
            </a:r>
            <a:r>
              <a:rPr lang="en-US" dirty="0" smtClean="0"/>
              <a:t>NODETAILS</a:t>
            </a:r>
            <a:endParaRPr lang="en-US" dirty="0" smtClean="0"/>
          </a:p>
          <a:p>
            <a:pPr lvl="1"/>
            <a:r>
              <a:rPr lang="en-US" dirty="0" smtClean="0"/>
              <a:t>DIRECTORY</a:t>
            </a:r>
            <a:endParaRPr lang="en-US" dirty="0" smtClean="0"/>
          </a:p>
          <a:p>
            <a:pPr lvl="1"/>
            <a:r>
              <a:rPr lang="en-US" dirty="0" smtClean="0"/>
              <a:t>SHORT</a:t>
            </a:r>
            <a:endParaRPr lang="en-US" dirty="0" smtClean="0"/>
          </a:p>
          <a:p>
            <a:pPr lvl="1"/>
            <a:r>
              <a:rPr lang="en-US" dirty="0" smtClean="0"/>
              <a:t>OUT = 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pPr lvl="1"/>
            <a:r>
              <a:rPr lang="en-US" dirty="0" smtClean="0"/>
              <a:t>ORDER =</a:t>
            </a:r>
          </a:p>
          <a:p>
            <a:pPr lvl="2"/>
            <a:r>
              <a:rPr lang="en-US" dirty="0" smtClean="0"/>
              <a:t>COLLATE </a:t>
            </a: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VARNUM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2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 PRINT &lt;options&gt;;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&lt;options&gt; </a:t>
            </a:r>
            <a:r>
              <a:rPr lang="en-US" i="1" dirty="0" err="1"/>
              <a:t>vblnames</a:t>
            </a:r>
            <a:r>
              <a:rPr lang="en-US" i="1" dirty="0" smtClean="0"/>
              <a:t>;</a:t>
            </a:r>
          </a:p>
          <a:p>
            <a:pPr lvl="1"/>
            <a:r>
              <a:rPr lang="en-US" dirty="0" smtClean="0"/>
              <a:t>VAR </a:t>
            </a:r>
            <a:r>
              <a:rPr lang="en-US" i="1" dirty="0" err="1" smtClean="0"/>
              <a:t>vblnames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SUM </a:t>
            </a:r>
            <a:r>
              <a:rPr lang="en-US" i="1" dirty="0" err="1" smtClean="0"/>
              <a:t>vblnames</a:t>
            </a:r>
            <a:r>
              <a:rPr lang="en-US" i="1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Options include DATA=, CONTENTS=, NOOBS</a:t>
            </a:r>
          </a:p>
          <a:p>
            <a:endParaRPr lang="en-US" dirty="0"/>
          </a:p>
          <a:p>
            <a:r>
              <a:rPr lang="en-US" dirty="0" smtClean="0"/>
              <a:t>BY options include DESCENDING, NOTSORTED</a:t>
            </a:r>
          </a:p>
          <a:p>
            <a:endParaRPr lang="en-US" dirty="0" smtClean="0"/>
          </a:p>
          <a:p>
            <a:r>
              <a:rPr lang="en-US" dirty="0" smtClean="0"/>
              <a:t>Can print subset of data using WHERE statement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expression;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8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Section 10.2 (Permanent SAS datasets)</a:t>
            </a:r>
          </a:p>
          <a:p>
            <a:r>
              <a:rPr lang="en-US" dirty="0" smtClean="0"/>
              <a:t>Look at SAS\HELP for information about PROC EXPORT</a:t>
            </a:r>
          </a:p>
          <a:p>
            <a:r>
              <a:rPr lang="en-US" dirty="0" smtClean="0"/>
              <a:t>Finish Homework 1</a:t>
            </a:r>
          </a:p>
          <a:p>
            <a:pPr lvl="1"/>
            <a:r>
              <a:rPr lang="en-US" dirty="0" smtClean="0"/>
              <a:t>Submit program, log, output for </a:t>
            </a:r>
            <a:r>
              <a:rPr lang="en-US" smtClean="0"/>
              <a:t>each problem </a:t>
            </a:r>
            <a:r>
              <a:rPr lang="en-US" dirty="0" smtClean="0"/>
              <a:t>to Dropbox</a:t>
            </a:r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Questions about homework (due Friday before class)</a:t>
            </a:r>
          </a:p>
          <a:p>
            <a:r>
              <a:rPr lang="en-US" dirty="0" smtClean="0"/>
              <a:t>PROC IMPORT</a:t>
            </a:r>
          </a:p>
          <a:p>
            <a:r>
              <a:rPr lang="en-US" dirty="0" smtClean="0"/>
              <a:t>Reading </a:t>
            </a:r>
            <a:r>
              <a:rPr lang="en-US" dirty="0" smtClean="0"/>
              <a:t>.csv files</a:t>
            </a:r>
          </a:p>
          <a:p>
            <a:r>
              <a:rPr lang="en-US" dirty="0" smtClean="0"/>
              <a:t>Reading Excel spreadsheets </a:t>
            </a:r>
            <a:r>
              <a:rPr lang="en-US" dirty="0" smtClean="0"/>
              <a:t>(IMPORT)</a:t>
            </a:r>
            <a:endParaRPr lang="en-US" dirty="0" smtClean="0"/>
          </a:p>
          <a:p>
            <a:r>
              <a:rPr lang="en-US" dirty="0" smtClean="0"/>
              <a:t>Reading </a:t>
            </a:r>
            <a:r>
              <a:rPr lang="en-US" dirty="0"/>
              <a:t>data from other statistical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Tools for reviewing data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PROC 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 IMPORT reads data from an external data source and writes it to a </a:t>
            </a:r>
            <a:r>
              <a:rPr lang="en-US" dirty="0" smtClean="0"/>
              <a:t>local SAS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Base SAS supports JMP files and delimited </a:t>
            </a:r>
            <a:r>
              <a:rPr lang="en-US" dirty="0" smtClean="0"/>
              <a:t>files (text)</a:t>
            </a:r>
            <a:endParaRPr lang="en-US" dirty="0" smtClean="0"/>
          </a:p>
          <a:p>
            <a:pPr lvl="1"/>
            <a:r>
              <a:rPr lang="en-US" dirty="0"/>
              <a:t>Comma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Blank</a:t>
            </a:r>
          </a:p>
          <a:p>
            <a:r>
              <a:rPr lang="en-US" dirty="0" smtClean="0"/>
              <a:t>SAS/ACCESS supports other types</a:t>
            </a:r>
          </a:p>
          <a:p>
            <a:pPr lvl="1"/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Other spreadsheets</a:t>
            </a:r>
          </a:p>
          <a:p>
            <a:pPr lvl="1"/>
            <a:r>
              <a:rPr lang="en-US" dirty="0" smtClean="0"/>
              <a:t>Other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34970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 IMPORT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 IMPORT </a:t>
            </a:r>
          </a:p>
          <a:p>
            <a:pPr lvl="1"/>
            <a:r>
              <a:rPr lang="en-US" dirty="0" smtClean="0"/>
              <a:t>DATAFILE = ‘</a:t>
            </a:r>
            <a:r>
              <a:rPr lang="en-US" i="1" dirty="0" smtClean="0"/>
              <a:t>filename/path</a:t>
            </a:r>
            <a:r>
              <a:rPr lang="en-US" dirty="0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OUT = 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pPr lvl="1"/>
            <a:r>
              <a:rPr lang="en-US" dirty="0" smtClean="0"/>
              <a:t>DBMS = keyword</a:t>
            </a:r>
          </a:p>
          <a:p>
            <a:pPr lvl="1"/>
            <a:r>
              <a:rPr lang="en-US" dirty="0" smtClean="0"/>
              <a:t>TABLE = </a:t>
            </a:r>
            <a:r>
              <a:rPr lang="en-US" i="1" dirty="0" err="1" smtClean="0"/>
              <a:t>tablename</a:t>
            </a:r>
            <a:endParaRPr lang="en-US" i="1" dirty="0" smtClean="0"/>
          </a:p>
          <a:p>
            <a:pPr lvl="1"/>
            <a:r>
              <a:rPr lang="en-US" dirty="0" smtClean="0"/>
              <a:t>REPLACE;</a:t>
            </a:r>
          </a:p>
          <a:p>
            <a:pPr lvl="1"/>
            <a:r>
              <a:rPr lang="en-US" dirty="0"/>
              <a:t>SHEET = </a:t>
            </a:r>
            <a:r>
              <a:rPr lang="en-US" i="1" dirty="0" err="1" smtClean="0"/>
              <a:t>sheetname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DBMS options: CSV, DLM, TAB, JMP, EXCEL, XLS, XLSX</a:t>
            </a:r>
          </a:p>
          <a:p>
            <a:r>
              <a:rPr lang="en-US" dirty="0" smtClean="0"/>
              <a:t>TABLE applies only to ACCESS</a:t>
            </a:r>
          </a:p>
          <a:p>
            <a:r>
              <a:rPr lang="en-US" dirty="0" smtClean="0"/>
              <a:t>SHEET applies to spreadsheets</a:t>
            </a:r>
          </a:p>
          <a:p>
            <a:r>
              <a:rPr lang="en-US" dirty="0" smtClean="0"/>
              <a:t>Other statements for importing delimited or JMP files</a:t>
            </a:r>
          </a:p>
        </p:txBody>
      </p:sp>
    </p:spTree>
    <p:extLst>
      <p:ext uri="{BB962C8B-B14F-4D97-AF65-F5344CB8AC3E}">
        <p14:creationId xmlns:p14="http://schemas.microsoft.com/office/powerpoint/2010/main" val="11405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CSV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 IMPORT </a:t>
            </a:r>
          </a:p>
          <a:p>
            <a:pPr lvl="1"/>
            <a:r>
              <a:rPr lang="en-US" dirty="0"/>
              <a:t>DATAFILE = ‘</a:t>
            </a:r>
            <a:r>
              <a:rPr lang="en-US" i="1" dirty="0" smtClean="0"/>
              <a:t>filename/path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OUT = </a:t>
            </a:r>
            <a:r>
              <a:rPr lang="en-US" i="1" dirty="0" err="1"/>
              <a:t>datasetname</a:t>
            </a:r>
            <a:endParaRPr lang="en-US" dirty="0"/>
          </a:p>
          <a:p>
            <a:pPr lvl="1"/>
            <a:r>
              <a:rPr lang="en-US" dirty="0"/>
              <a:t>DBMS = </a:t>
            </a:r>
            <a:r>
              <a:rPr lang="en-US" dirty="0" smtClean="0"/>
              <a:t>CSV</a:t>
            </a:r>
            <a:endParaRPr lang="en-US" dirty="0"/>
          </a:p>
          <a:p>
            <a:pPr lvl="1"/>
            <a:r>
              <a:rPr lang="en-US" dirty="0" smtClean="0"/>
              <a:t>REPLACE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PROC IMPORT actually generates SAS code to read the data using INFILE/INPUT approach</a:t>
            </a:r>
          </a:p>
          <a:p>
            <a:endParaRPr lang="en-US" dirty="0" smtClean="0"/>
          </a:p>
          <a:p>
            <a:r>
              <a:rPr lang="en-US" dirty="0" smtClean="0"/>
              <a:t>SAS log will contain information generated by PROC IMPORT, including variable names and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Excel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Depending on SAS installation, the LIBNAME method for reading </a:t>
            </a:r>
            <a:r>
              <a:rPr lang="en-US" dirty="0" smtClean="0"/>
              <a:t>Excel data </a:t>
            </a:r>
            <a:r>
              <a:rPr lang="en-US" dirty="0" smtClean="0"/>
              <a:t>may not work due to SAS/Microsoft interchange </a:t>
            </a:r>
            <a:r>
              <a:rPr lang="en-US" dirty="0" smtClean="0"/>
              <a:t>problems</a:t>
            </a:r>
            <a:endParaRPr lang="en-US" dirty="0" smtClean="0"/>
          </a:p>
          <a:p>
            <a:r>
              <a:rPr lang="en-US" dirty="0" smtClean="0"/>
              <a:t>You can use PROC IMPORT to read Excel files</a:t>
            </a:r>
          </a:p>
          <a:p>
            <a:endParaRPr lang="en-US" dirty="0"/>
          </a:p>
          <a:p>
            <a:r>
              <a:rPr lang="en-US" dirty="0" smtClean="0"/>
              <a:t>PROC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OUT = </a:t>
            </a:r>
            <a:r>
              <a:rPr lang="en-US" i="1" dirty="0" err="1"/>
              <a:t>datasetname</a:t>
            </a:r>
            <a:endParaRPr lang="en-US" dirty="0"/>
          </a:p>
          <a:p>
            <a:pPr lvl="1"/>
            <a:r>
              <a:rPr lang="en-US" dirty="0"/>
              <a:t>FILE = </a:t>
            </a:r>
            <a:r>
              <a:rPr lang="en-US" i="1" dirty="0"/>
              <a:t>‘filename/path’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DBMS = XLSX (or XLS or EXCEL)</a:t>
            </a:r>
          </a:p>
          <a:p>
            <a:pPr lvl="1"/>
            <a:r>
              <a:rPr lang="en-US" dirty="0"/>
              <a:t>REPLACE;</a:t>
            </a:r>
          </a:p>
          <a:p>
            <a:pPr lvl="1"/>
            <a:r>
              <a:rPr lang="en-US" dirty="0"/>
              <a:t>SHEET = </a:t>
            </a:r>
            <a:r>
              <a:rPr lang="en-US" i="1" dirty="0"/>
              <a:t>‘</a:t>
            </a:r>
            <a:r>
              <a:rPr lang="en-US" i="1" dirty="0" err="1"/>
              <a:t>Sheetname</a:t>
            </a:r>
            <a:r>
              <a:rPr lang="en-US" i="1" dirty="0"/>
              <a:t>’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you have multiple sheets to read, you will need to have multiple IMPORT procedures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Other Stat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can read data from several other statistical databases using various commands;  the method depends on the software</a:t>
            </a:r>
          </a:p>
          <a:p>
            <a:endParaRPr lang="en-US" dirty="0" smtClean="0"/>
          </a:p>
          <a:p>
            <a:r>
              <a:rPr lang="en-US" dirty="0" err="1" smtClean="0"/>
              <a:t>Stata</a:t>
            </a:r>
            <a:r>
              <a:rPr lang="en-US" dirty="0" smtClean="0"/>
              <a:t> data can be imported using PROC IMPORT (SAS/ACCESS extension)</a:t>
            </a:r>
          </a:p>
          <a:p>
            <a:endParaRPr lang="en-US" dirty="0" smtClean="0"/>
          </a:p>
          <a:p>
            <a:r>
              <a:rPr lang="en-US" dirty="0" smtClean="0"/>
              <a:t>SPSS can be imported using LIBNAME, but you must create a portable dataset in SPSS (rather than just using the default SPSS dataset</a:t>
            </a:r>
            <a:r>
              <a:rPr lang="en-US" dirty="0" smtClean="0"/>
              <a:t>) or using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7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Stata</a:t>
            </a:r>
            <a:endParaRPr lang="en-US" dirty="0" smtClean="0"/>
          </a:p>
          <a:p>
            <a:pPr lvl="1"/>
            <a:r>
              <a:rPr lang="en-US" dirty="0"/>
              <a:t>PROC IMPORT </a:t>
            </a:r>
            <a:r>
              <a:rPr lang="en-US" dirty="0" smtClean="0"/>
              <a:t>OUT=</a:t>
            </a:r>
            <a:r>
              <a:rPr lang="en-US" i="1" dirty="0" err="1" smtClean="0"/>
              <a:t>datasetname</a:t>
            </a:r>
            <a:r>
              <a:rPr lang="en-US" dirty="0" smtClean="0"/>
              <a:t> </a:t>
            </a:r>
            <a:r>
              <a:rPr lang="en-US" dirty="0"/>
              <a:t>FILE</a:t>
            </a:r>
            <a:r>
              <a:rPr lang="en-US" i="1" dirty="0" smtClean="0"/>
              <a:t>=“</a:t>
            </a:r>
            <a:r>
              <a:rPr lang="en-US" i="1" dirty="0" err="1" smtClean="0"/>
              <a:t>filename.dta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DBMS=STATA REPLACE; </a:t>
            </a:r>
            <a:endParaRPr lang="en-US" dirty="0" smtClean="0"/>
          </a:p>
          <a:p>
            <a:pPr lvl="1"/>
            <a:r>
              <a:rPr lang="en-US" dirty="0" smtClean="0"/>
              <a:t>RUN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SPSS</a:t>
            </a:r>
          </a:p>
          <a:p>
            <a:pPr lvl="1"/>
            <a:r>
              <a:rPr lang="en-US" dirty="0" smtClean="0"/>
              <a:t>LIBNAME </a:t>
            </a:r>
            <a:r>
              <a:rPr lang="en-US" i="1" dirty="0" err="1" smtClean="0"/>
              <a:t>libref</a:t>
            </a:r>
            <a:r>
              <a:rPr lang="en-US" dirty="0" smtClean="0"/>
              <a:t> SPSS </a:t>
            </a:r>
            <a:r>
              <a:rPr lang="en-US" i="1" dirty="0" smtClean="0"/>
              <a:t>‘</a:t>
            </a:r>
            <a:r>
              <a:rPr lang="en-US" i="1" dirty="0" err="1" smtClean="0"/>
              <a:t>filename.por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;  SET </a:t>
            </a:r>
            <a:r>
              <a:rPr lang="en-US" i="1" dirty="0" err="1" smtClean="0"/>
              <a:t>libref</a:t>
            </a:r>
            <a:r>
              <a:rPr lang="en-US" dirty="0" smtClean="0"/>
              <a:t>._</a:t>
            </a:r>
            <a:r>
              <a:rPr lang="en-US" dirty="0"/>
              <a:t>first</a:t>
            </a:r>
            <a:r>
              <a:rPr lang="en-US" dirty="0" smtClean="0"/>
              <a:t>_;</a:t>
            </a:r>
          </a:p>
          <a:p>
            <a:pPr lvl="1"/>
            <a:r>
              <a:rPr lang="en-US" dirty="0" smtClean="0"/>
              <a:t>RUN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 IMPORT out=</a:t>
            </a:r>
            <a:r>
              <a:rPr lang="en-US" i="1" dirty="0" err="1" smtClean="0"/>
              <a:t>datasetname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smtClean="0"/>
              <a:t>DATAFILE=‘</a:t>
            </a:r>
            <a:r>
              <a:rPr lang="en-US" i="1" dirty="0" smtClean="0"/>
              <a:t>filename/path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 smtClean="0"/>
              <a:t>  DBMS=SAV</a:t>
            </a:r>
          </a:p>
          <a:p>
            <a:pPr lvl="1"/>
            <a:r>
              <a:rPr lang="en-US" dirty="0" smtClean="0"/>
              <a:t>  REPLACE;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Reviewing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the datasets in a data library</a:t>
            </a:r>
          </a:p>
          <a:p>
            <a:pPr lvl="1"/>
            <a:r>
              <a:rPr lang="en-US" dirty="0" smtClean="0"/>
              <a:t>PROC DATASETS</a:t>
            </a:r>
          </a:p>
          <a:p>
            <a:endParaRPr lang="en-US" dirty="0"/>
          </a:p>
          <a:p>
            <a:r>
              <a:rPr lang="en-US" dirty="0" smtClean="0"/>
              <a:t>List the variables in a dataset</a:t>
            </a:r>
          </a:p>
          <a:p>
            <a:pPr lvl="1"/>
            <a:r>
              <a:rPr lang="en-US" dirty="0" smtClean="0"/>
              <a:t>PROC CONTENTS</a:t>
            </a:r>
          </a:p>
          <a:p>
            <a:endParaRPr lang="en-US" dirty="0"/>
          </a:p>
          <a:p>
            <a:r>
              <a:rPr lang="en-US" dirty="0" smtClean="0"/>
              <a:t>List the </a:t>
            </a:r>
            <a:r>
              <a:rPr lang="en-US" dirty="0" smtClean="0"/>
              <a:t>data in a dataset</a:t>
            </a:r>
            <a:endParaRPr lang="en-US" dirty="0" smtClean="0"/>
          </a:p>
          <a:p>
            <a:pPr lvl="1"/>
            <a:r>
              <a:rPr lang="en-US" dirty="0" smtClean="0"/>
              <a:t>PROC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1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</TotalTime>
  <Words>549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Wingdings 2</vt:lpstr>
      <vt:lpstr>Civic</vt:lpstr>
      <vt:lpstr>Importing Data with SAS® Part 2</vt:lpstr>
      <vt:lpstr>Lecture Outline</vt:lpstr>
      <vt:lpstr>Using PROC IMPORT</vt:lpstr>
      <vt:lpstr>PROC IMPORT Syntax</vt:lpstr>
      <vt:lpstr>Importing CSV Files</vt:lpstr>
      <vt:lpstr>Importing Excel Files</vt:lpstr>
      <vt:lpstr>Reading Other Stat Data</vt:lpstr>
      <vt:lpstr>Examples</vt:lpstr>
      <vt:lpstr>Tools for Reviewing Data</vt:lpstr>
      <vt:lpstr>PROC DATASETS</vt:lpstr>
      <vt:lpstr>PROC CONTENTS</vt:lpstr>
      <vt:lpstr>PROC PRINT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27</cp:revision>
  <dcterms:created xsi:type="dcterms:W3CDTF">2013-08-14T15:28:58Z</dcterms:created>
  <dcterms:modified xsi:type="dcterms:W3CDTF">2015-09-09T14:05:23Z</dcterms:modified>
</cp:coreProperties>
</file>