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4" r:id="rId5"/>
    <p:sldId id="261" r:id="rId6"/>
    <p:sldId id="262" r:id="rId7"/>
    <p:sldId id="265" r:id="rId8"/>
    <p:sldId id="267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8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Variables and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 Chapter </a:t>
            </a:r>
            <a:r>
              <a:rPr lang="en-US" dirty="0" smtClean="0"/>
              <a:t>13 (Combining SAS Datasets)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0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Questions from daily assignment</a:t>
            </a:r>
          </a:p>
          <a:p>
            <a:r>
              <a:rPr lang="en-US" dirty="0" smtClean="0"/>
              <a:t>Preview of upcoming classes</a:t>
            </a:r>
          </a:p>
          <a:p>
            <a:r>
              <a:rPr lang="en-US" dirty="0"/>
              <a:t>Managing variables in a dataset</a:t>
            </a:r>
          </a:p>
          <a:p>
            <a:r>
              <a:rPr lang="en-US" dirty="0" smtClean="0"/>
              <a:t>Managing observations in a dataset</a:t>
            </a:r>
          </a:p>
          <a:p>
            <a:r>
              <a:rPr lang="en-US" dirty="0" smtClean="0"/>
              <a:t>Homework 2 preview</a:t>
            </a:r>
          </a:p>
          <a:p>
            <a:r>
              <a:rPr lang="en-US" dirty="0" smtClean="0"/>
              <a:t>Daily assignment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Next Two Weeks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9/11 – Exporting data from SAS</a:t>
            </a:r>
          </a:p>
          <a:p>
            <a:r>
              <a:rPr lang="en-US" dirty="0" smtClean="0"/>
              <a:t>9/14 – Managing observations and variables</a:t>
            </a:r>
          </a:p>
          <a:p>
            <a:r>
              <a:rPr lang="en-US" dirty="0" smtClean="0"/>
              <a:t>9/16 – Sorting; combining and splitting datasets</a:t>
            </a:r>
          </a:p>
          <a:p>
            <a:r>
              <a:rPr lang="en-US" dirty="0" smtClean="0"/>
              <a:t>9/18 – Numeric functions</a:t>
            </a:r>
          </a:p>
          <a:p>
            <a:r>
              <a:rPr lang="en-US" dirty="0" smtClean="0"/>
              <a:t>9/21 – Character functions</a:t>
            </a:r>
          </a:p>
          <a:p>
            <a:r>
              <a:rPr lang="en-US" dirty="0" smtClean="0"/>
              <a:t>9/23 – Probability and statistics functions</a:t>
            </a:r>
          </a:p>
          <a:p>
            <a:r>
              <a:rPr lang="en-US" dirty="0" smtClean="0"/>
              <a:t>9/25 – Homework due</a:t>
            </a:r>
          </a:p>
        </p:txBody>
      </p:sp>
    </p:spTree>
    <p:extLst>
      <p:ext uri="{BB962C8B-B14F-4D97-AF65-F5344CB8AC3E}">
        <p14:creationId xmlns:p14="http://schemas.microsoft.com/office/powerpoint/2010/main" val="10655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reading in some data, you may want to add more variables or drop variables from your dataset</a:t>
            </a:r>
          </a:p>
          <a:p>
            <a:pPr lvl="1"/>
            <a:r>
              <a:rPr lang="en-US" dirty="0"/>
              <a:t>Homework 1:  calculating new variables</a:t>
            </a:r>
          </a:p>
          <a:p>
            <a:pPr lvl="1"/>
            <a:r>
              <a:rPr lang="en-US" dirty="0"/>
              <a:t>US Census Bureau has large datasets with numerous variables, and you may only need a few of them</a:t>
            </a:r>
          </a:p>
          <a:p>
            <a:endParaRPr lang="en-US" dirty="0"/>
          </a:p>
          <a:p>
            <a:r>
              <a:rPr lang="en-US" dirty="0" smtClean="0"/>
              <a:t>Adding variables is done using SAS expressions</a:t>
            </a:r>
          </a:p>
          <a:p>
            <a:pPr lvl="1"/>
            <a:r>
              <a:rPr lang="en-US" i="1" dirty="0" err="1" smtClean="0"/>
              <a:t>vblname</a:t>
            </a:r>
            <a:r>
              <a:rPr lang="en-US" dirty="0" smtClean="0"/>
              <a:t> </a:t>
            </a:r>
            <a:r>
              <a:rPr lang="en-US" dirty="0"/>
              <a:t>= function(</a:t>
            </a:r>
            <a:r>
              <a:rPr lang="en-US" i="1" dirty="0" err="1"/>
              <a:t>vblnames</a:t>
            </a:r>
            <a:r>
              <a:rPr lang="en-US" i="1" dirty="0"/>
              <a:t>,</a:t>
            </a:r>
            <a:r>
              <a:rPr lang="en-US" dirty="0"/>
              <a:t> constants, functions)</a:t>
            </a:r>
            <a:endParaRPr lang="en-US" i="1" dirty="0"/>
          </a:p>
          <a:p>
            <a:endParaRPr lang="en-US" dirty="0"/>
          </a:p>
          <a:p>
            <a:r>
              <a:rPr lang="en-US" dirty="0" smtClean="0"/>
              <a:t>To eliminate variables, use DROP and KEEP</a:t>
            </a:r>
          </a:p>
        </p:txBody>
      </p:sp>
    </p:spTree>
    <p:extLst>
      <p:ext uri="{BB962C8B-B14F-4D97-AF65-F5344CB8AC3E}">
        <p14:creationId xmlns:p14="http://schemas.microsoft.com/office/powerpoint/2010/main" val="14457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and KEEP 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 statement lists all variables you want to remove from dataset</a:t>
            </a:r>
          </a:p>
          <a:p>
            <a:endParaRPr lang="en-US" dirty="0" smtClean="0"/>
          </a:p>
          <a:p>
            <a:r>
              <a:rPr lang="en-US" dirty="0" smtClean="0"/>
              <a:t>KEEP statement lists all variables you want to save in dataset</a:t>
            </a:r>
          </a:p>
          <a:p>
            <a:endParaRPr lang="en-US" dirty="0"/>
          </a:p>
          <a:p>
            <a:r>
              <a:rPr lang="en-US" dirty="0" smtClean="0"/>
              <a:t>DROP </a:t>
            </a:r>
            <a:r>
              <a:rPr lang="en-US" i="1" dirty="0" smtClean="0"/>
              <a:t>vbl1 vbl2 vbl3</a:t>
            </a:r>
            <a:r>
              <a:rPr lang="en-US" dirty="0" smtClean="0"/>
              <a:t>;</a:t>
            </a:r>
          </a:p>
          <a:p>
            <a:r>
              <a:rPr lang="en-US" dirty="0" smtClean="0"/>
              <a:t>KEEP </a:t>
            </a:r>
            <a:r>
              <a:rPr lang="en-US" i="1" dirty="0" smtClean="0"/>
              <a:t>vbl1 </a:t>
            </a:r>
            <a:r>
              <a:rPr lang="en-US" i="1" dirty="0"/>
              <a:t>vbl2 vbl3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Usually put DROP or KEEP at end of DATA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Dropping and Keeping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also list variables to drop or keep as an option in a data step or SET step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 (DROP=</a:t>
            </a:r>
            <a:r>
              <a:rPr lang="en-US" i="1" dirty="0" smtClean="0"/>
              <a:t>vbl1 vbl2 vbl3</a:t>
            </a:r>
            <a:r>
              <a:rPr lang="en-US" dirty="0" smtClean="0"/>
              <a:t>); SET </a:t>
            </a:r>
            <a:r>
              <a:rPr lang="en-US" i="1" dirty="0" smtClean="0"/>
              <a:t>dataset2;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 (KEEP=</a:t>
            </a:r>
            <a:r>
              <a:rPr lang="en-US" i="1" dirty="0" smtClean="0"/>
              <a:t>vbl1 </a:t>
            </a:r>
            <a:r>
              <a:rPr lang="en-US" i="1" dirty="0"/>
              <a:t>vbl2 vbl3</a:t>
            </a:r>
            <a:r>
              <a:rPr lang="en-US" dirty="0"/>
              <a:t>); SET </a:t>
            </a:r>
            <a:r>
              <a:rPr lang="en-US" i="1" dirty="0"/>
              <a:t>dataset2;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; </a:t>
            </a:r>
            <a:r>
              <a:rPr lang="en-US" dirty="0"/>
              <a:t>SET </a:t>
            </a:r>
            <a:r>
              <a:rPr lang="en-US" i="1" dirty="0" smtClean="0"/>
              <a:t>dataset2</a:t>
            </a:r>
            <a:r>
              <a:rPr lang="en-US" dirty="0"/>
              <a:t> (DROP=</a:t>
            </a:r>
            <a:r>
              <a:rPr lang="en-US" i="1" dirty="0"/>
              <a:t>vbl1 vbl2 vbl3</a:t>
            </a:r>
            <a:r>
              <a:rPr lang="en-US" dirty="0"/>
              <a:t>)</a:t>
            </a:r>
            <a:r>
              <a:rPr lang="en-US" i="1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; </a:t>
            </a:r>
            <a:r>
              <a:rPr lang="en-US" dirty="0"/>
              <a:t>SET </a:t>
            </a:r>
            <a:r>
              <a:rPr lang="en-US" i="1" dirty="0" smtClean="0"/>
              <a:t>dataset2 </a:t>
            </a:r>
            <a:r>
              <a:rPr lang="en-US" dirty="0" smtClean="0"/>
              <a:t>(</a:t>
            </a:r>
            <a:r>
              <a:rPr lang="en-US" dirty="0"/>
              <a:t>KEEP=</a:t>
            </a:r>
            <a:r>
              <a:rPr lang="en-US" i="1" dirty="0"/>
              <a:t>vbl1 vbl2 vbl3</a:t>
            </a:r>
            <a:r>
              <a:rPr lang="en-US" dirty="0"/>
              <a:t>)</a:t>
            </a:r>
            <a:r>
              <a:rPr lang="en-US" i="1" dirty="0" smtClean="0"/>
              <a:t>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Difference in these 2 uses depends on whether you want to use a variable in the data step prior to dropping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or “Keeping” 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some data sets, you may want to eliminate some of the observations from the inputted data</a:t>
            </a:r>
          </a:p>
          <a:p>
            <a:r>
              <a:rPr lang="en-US" dirty="0" smtClean="0"/>
              <a:t>Dropping and keeping observations are done using IF-THEN statements and DELETE command</a:t>
            </a:r>
          </a:p>
          <a:p>
            <a:r>
              <a:rPr lang="en-US" dirty="0" smtClean="0"/>
              <a:t>You can identify either observations to delete or observations to keep</a:t>
            </a:r>
          </a:p>
          <a:p>
            <a:endParaRPr lang="en-US" dirty="0"/>
          </a:p>
          <a:p>
            <a:r>
              <a:rPr lang="en-US" dirty="0" smtClean="0"/>
              <a:t>IF ratio &gt; 10 THEN DELETE;</a:t>
            </a:r>
          </a:p>
          <a:p>
            <a:r>
              <a:rPr lang="en-US" dirty="0" smtClean="0"/>
              <a:t>IF ratio &lt;= 10;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Methods using WHERE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also use WHERE command to select observations to keep in a dataset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i="1" dirty="0" err="1" smtClean="0"/>
              <a:t>datasetname</a:t>
            </a:r>
            <a:r>
              <a:rPr lang="en-US" dirty="0" smtClean="0"/>
              <a:t>;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SET </a:t>
            </a:r>
            <a:r>
              <a:rPr lang="en-US" i="1" dirty="0"/>
              <a:t>dataset2</a:t>
            </a:r>
            <a:r>
              <a:rPr lang="en-US" dirty="0"/>
              <a:t> (WHERE = (logical statement));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DATA two; SET one (WHERE = (ratio &lt;= 10));</a:t>
            </a:r>
          </a:p>
        </p:txBody>
      </p:sp>
    </p:spTree>
    <p:extLst>
      <p:ext uri="{BB962C8B-B14F-4D97-AF65-F5344CB8AC3E}">
        <p14:creationId xmlns:p14="http://schemas.microsoft.com/office/powerpoint/2010/main" val="372035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Three problems</a:t>
            </a:r>
          </a:p>
          <a:p>
            <a:pPr lvl="1"/>
            <a:r>
              <a:rPr lang="en-US" dirty="0" smtClean="0"/>
              <a:t>Read in data</a:t>
            </a:r>
          </a:p>
          <a:p>
            <a:pPr lvl="1"/>
            <a:r>
              <a:rPr lang="en-US" dirty="0" smtClean="0"/>
              <a:t>Perform observation and variable management</a:t>
            </a:r>
          </a:p>
          <a:p>
            <a:pPr lvl="1"/>
            <a:r>
              <a:rPr lang="en-US" dirty="0"/>
              <a:t>Perform calculations using numeric, character, and statistical functions</a:t>
            </a:r>
          </a:p>
          <a:p>
            <a:pPr lvl="1"/>
            <a:r>
              <a:rPr lang="en-US" dirty="0" smtClean="0"/>
              <a:t>Combine or split datasets</a:t>
            </a:r>
          </a:p>
          <a:p>
            <a:pPr lvl="1"/>
            <a:r>
              <a:rPr lang="en-US" dirty="0" smtClean="0"/>
              <a:t>Print data/contents</a:t>
            </a:r>
          </a:p>
          <a:p>
            <a:pPr lvl="1"/>
            <a:r>
              <a:rPr lang="en-US" dirty="0" smtClean="0"/>
              <a:t>Export datasets</a:t>
            </a:r>
          </a:p>
          <a:p>
            <a:endParaRPr lang="en-US" dirty="0" smtClean="0"/>
          </a:p>
          <a:p>
            <a:r>
              <a:rPr lang="en-US" dirty="0" smtClean="0"/>
              <a:t>Due Friday, September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89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761</TotalTime>
  <Words>434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Managing Variables and Observations</vt:lpstr>
      <vt:lpstr>Lecture Outline</vt:lpstr>
      <vt:lpstr>Preview of Next Two Weeks</vt:lpstr>
      <vt:lpstr>Managing Variables</vt:lpstr>
      <vt:lpstr>DROP and KEEP commands</vt:lpstr>
      <vt:lpstr>Alternative Dropping and Keeping</vt:lpstr>
      <vt:lpstr>Deleting or “Keeping” Observations</vt:lpstr>
      <vt:lpstr>Alternative Methods using WHERE</vt:lpstr>
      <vt:lpstr>Homework 2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48</cp:revision>
  <dcterms:created xsi:type="dcterms:W3CDTF">2013-08-14T15:28:58Z</dcterms:created>
  <dcterms:modified xsi:type="dcterms:W3CDTF">2015-09-14T19:00:47Z</dcterms:modified>
</cp:coreProperties>
</file>