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/>
              <a:t>Lecture </a:t>
            </a:r>
            <a:r>
              <a:rPr lang="en-US" smtClean="0"/>
              <a:t>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</a:t>
            </a:r>
            <a:r>
              <a:rPr lang="en-US" dirty="0" smtClean="0"/>
              <a:t>assignment or HW2</a:t>
            </a:r>
            <a:endParaRPr lang="en-US" dirty="0" smtClean="0"/>
          </a:p>
          <a:p>
            <a:r>
              <a:rPr lang="en-US" dirty="0" smtClean="0"/>
              <a:t>PROC SORT</a:t>
            </a:r>
          </a:p>
          <a:p>
            <a:r>
              <a:rPr lang="en-US" dirty="0" smtClean="0"/>
              <a:t>Concatenating datasets</a:t>
            </a:r>
          </a:p>
          <a:p>
            <a:r>
              <a:rPr lang="en-US" dirty="0" smtClean="0"/>
              <a:t>Merging datasets</a:t>
            </a:r>
          </a:p>
          <a:p>
            <a:r>
              <a:rPr lang="en-US" dirty="0" smtClean="0"/>
              <a:t>Splitting datasets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this to order the observations by one or more variables (character, numeric,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Creates a new local dataset that can replace the original dataset </a:t>
            </a:r>
            <a:r>
              <a:rPr lang="en-US" dirty="0" smtClean="0"/>
              <a:t>or </a:t>
            </a:r>
            <a:r>
              <a:rPr lang="en-US" dirty="0" smtClean="0"/>
              <a:t>be </a:t>
            </a:r>
            <a:r>
              <a:rPr lang="en-US" dirty="0" smtClean="0"/>
              <a:t>placed in </a:t>
            </a:r>
            <a:r>
              <a:rPr lang="en-US" dirty="0" smtClean="0"/>
              <a:t>a </a:t>
            </a:r>
            <a:r>
              <a:rPr lang="en-US" dirty="0" smtClean="0"/>
              <a:t>new dataset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sort the same dataset multiple times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sort ascending or descending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other nice trick – remove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4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 SORT DATA = </a:t>
            </a:r>
            <a:r>
              <a:rPr lang="en-US" i="1" dirty="0" err="1" smtClean="0"/>
              <a:t>datasetname</a:t>
            </a:r>
            <a:r>
              <a:rPr lang="en-US" i="1" dirty="0" smtClean="0"/>
              <a:t> </a:t>
            </a:r>
          </a:p>
          <a:p>
            <a:pPr marL="274320" lvl="1" indent="0">
              <a:buNone/>
            </a:pPr>
            <a:r>
              <a:rPr lang="en-US" dirty="0" smtClean="0"/>
              <a:t>   OUT = </a:t>
            </a:r>
            <a:r>
              <a:rPr lang="en-US" i="1" dirty="0" smtClean="0"/>
              <a:t>datasetname2 </a:t>
            </a:r>
          </a:p>
          <a:p>
            <a:pPr marL="274320" lvl="1" indent="0">
              <a:buNone/>
            </a:pPr>
            <a:r>
              <a:rPr lang="en-US" i="1" dirty="0" smtClean="0"/>
              <a:t>   NODUPKEY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BY &lt;DESCENDING&gt; </a:t>
            </a:r>
            <a:r>
              <a:rPr lang="en-US" i="1" dirty="0" smtClean="0"/>
              <a:t>vblname1  </a:t>
            </a:r>
            <a:r>
              <a:rPr lang="en-US" dirty="0" smtClean="0"/>
              <a:t>…;</a:t>
            </a:r>
          </a:p>
          <a:p>
            <a:pPr marL="0" indent="0">
              <a:buNone/>
            </a:pPr>
            <a:r>
              <a:rPr lang="en-US" dirty="0" smtClean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44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Datasets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 is adding observations from one dataset to another dataset</a:t>
            </a:r>
          </a:p>
          <a:p>
            <a:endParaRPr lang="en-US" dirty="0" smtClean="0"/>
          </a:p>
          <a:p>
            <a:r>
              <a:rPr lang="en-US" dirty="0" smtClean="0"/>
              <a:t>Assumes </a:t>
            </a:r>
            <a:r>
              <a:rPr lang="en-US" dirty="0" smtClean="0"/>
              <a:t>that the two datasets have same variables</a:t>
            </a:r>
          </a:p>
          <a:p>
            <a:pPr lvl="1"/>
            <a:r>
              <a:rPr lang="en-US" dirty="0" smtClean="0"/>
              <a:t>If not, it will include all variables </a:t>
            </a:r>
            <a:r>
              <a:rPr lang="en-US" dirty="0" smtClean="0"/>
              <a:t>in either dataset and </a:t>
            </a:r>
            <a:r>
              <a:rPr lang="en-US" dirty="0" smtClean="0"/>
              <a:t>assign missing values to  variables from other dataset</a:t>
            </a:r>
          </a:p>
          <a:p>
            <a:pPr lvl="1"/>
            <a:endParaRPr lang="en-US" dirty="0"/>
          </a:p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DATA combine; SET one two; RUN;</a:t>
            </a:r>
          </a:p>
          <a:p>
            <a:pPr lvl="1"/>
            <a:r>
              <a:rPr lang="en-US" dirty="0" smtClean="0"/>
              <a:t>PROC APPEND DATA=two BASE=one; 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7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Merging involves combining variables from more than one dataset into a new dataset</a:t>
            </a:r>
          </a:p>
          <a:p>
            <a:endParaRPr lang="en-US" dirty="0" smtClean="0"/>
          </a:p>
          <a:p>
            <a:r>
              <a:rPr lang="en-US" dirty="0" smtClean="0"/>
              <a:t>There may be some variables that appear in both to help define how to combine the dataset, but in general the two datasets will have different </a:t>
            </a:r>
            <a:r>
              <a:rPr lang="en-US" dirty="0" smtClean="0"/>
              <a:t>variable names</a:t>
            </a:r>
          </a:p>
          <a:p>
            <a:endParaRPr lang="en-US" dirty="0" smtClean="0"/>
          </a:p>
          <a:p>
            <a:r>
              <a:rPr lang="en-US" dirty="0" smtClean="0"/>
              <a:t>Several ways to do it</a:t>
            </a:r>
          </a:p>
          <a:p>
            <a:pPr lvl="1"/>
            <a:r>
              <a:rPr lang="en-US" dirty="0" smtClean="0"/>
              <a:t>One-to-one (needs same number of </a:t>
            </a:r>
            <a:r>
              <a:rPr lang="en-US" dirty="0" smtClean="0"/>
              <a:t>observations, no common variables)</a:t>
            </a:r>
            <a:endParaRPr lang="en-US" dirty="0"/>
          </a:p>
          <a:p>
            <a:pPr lvl="1"/>
            <a:r>
              <a:rPr lang="en-US" dirty="0"/>
              <a:t>Match </a:t>
            </a:r>
            <a:r>
              <a:rPr lang="en-US" dirty="0" smtClean="0"/>
              <a:t>merging (needs one or more common variables)</a:t>
            </a:r>
            <a:endParaRPr lang="en-US" dirty="0"/>
          </a:p>
          <a:p>
            <a:pPr lvl="1"/>
            <a:r>
              <a:rPr lang="en-US" dirty="0" smtClean="0"/>
              <a:t>One-to-many (no common variables)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50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Merging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One-to-one merging</a:t>
            </a:r>
          </a:p>
          <a:p>
            <a:pPr lvl="1"/>
            <a:r>
              <a:rPr lang="en-US" dirty="0" smtClean="0"/>
              <a:t>DATA </a:t>
            </a:r>
            <a:r>
              <a:rPr lang="en-US" i="1" dirty="0" smtClean="0"/>
              <a:t>new</a:t>
            </a:r>
            <a:r>
              <a:rPr lang="en-US" dirty="0" smtClean="0"/>
              <a:t>;  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old1</a:t>
            </a:r>
            <a:r>
              <a:rPr lang="en-US" dirty="0" smtClean="0"/>
              <a:t> </a:t>
            </a:r>
            <a:r>
              <a:rPr lang="en-US" i="1" dirty="0" smtClean="0"/>
              <a:t>old2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RUN;</a:t>
            </a:r>
          </a:p>
          <a:p>
            <a:endParaRPr lang="en-US" i="1" dirty="0"/>
          </a:p>
          <a:p>
            <a:r>
              <a:rPr lang="en-US" dirty="0" smtClean="0"/>
              <a:t>Match merging</a:t>
            </a:r>
          </a:p>
          <a:p>
            <a:pPr lvl="1"/>
            <a:r>
              <a:rPr lang="en-US" dirty="0" smtClean="0"/>
              <a:t>DATA </a:t>
            </a:r>
            <a:r>
              <a:rPr lang="en-US" i="1" dirty="0" smtClean="0"/>
              <a:t>new</a:t>
            </a:r>
            <a:r>
              <a:rPr lang="en-US" dirty="0" smtClean="0"/>
              <a:t>;  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old1 old2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 smtClean="0"/>
              <a:t>vblnames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RUN;</a:t>
            </a:r>
          </a:p>
          <a:p>
            <a:endParaRPr lang="en-US" dirty="0"/>
          </a:p>
          <a:p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DATA </a:t>
            </a:r>
            <a:r>
              <a:rPr lang="en-US" i="1" dirty="0" smtClean="0"/>
              <a:t>new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IF _N_=1 THEN SET </a:t>
            </a:r>
            <a:r>
              <a:rPr lang="en-US" i="1" dirty="0" smtClean="0"/>
              <a:t>old1</a:t>
            </a:r>
            <a:r>
              <a:rPr lang="en-US" dirty="0" smtClean="0"/>
              <a:t>; * </a:t>
            </a:r>
            <a:r>
              <a:rPr lang="en-US" i="1" dirty="0" smtClean="0"/>
              <a:t>old1</a:t>
            </a:r>
            <a:r>
              <a:rPr lang="en-US" dirty="0" smtClean="0"/>
              <a:t> is the dataset with 1 observation;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i="1" dirty="0" smtClean="0"/>
              <a:t>old2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Datasets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 when you want to separate the data into different datasets for later processing based on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i="1" dirty="0" smtClean="0"/>
              <a:t>zero five other</a:t>
            </a:r>
            <a:r>
              <a:rPr lang="en-US" dirty="0" smtClean="0"/>
              <a:t>;  SET </a:t>
            </a:r>
            <a:r>
              <a:rPr lang="en-US" i="1" dirty="0" smtClean="0"/>
              <a:t>old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IF b = 0 THEN OUTPUT </a:t>
            </a:r>
            <a:r>
              <a:rPr lang="en-US" i="1" dirty="0" smtClean="0"/>
              <a:t>zero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ELSE </a:t>
            </a:r>
            <a:r>
              <a:rPr lang="en-US" dirty="0"/>
              <a:t>IF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5 </a:t>
            </a:r>
            <a:r>
              <a:rPr lang="en-US" dirty="0"/>
              <a:t>THEN OUTPUT </a:t>
            </a:r>
            <a:r>
              <a:rPr lang="en-US" i="1" dirty="0" smtClean="0"/>
              <a:t>five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ELSE OUTPUT </a:t>
            </a:r>
            <a:r>
              <a:rPr lang="en-US" i="1" dirty="0" smtClean="0"/>
              <a:t>other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86356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7 (Numeric calculations)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568</TotalTime>
  <Words>369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Manipulating Datasets</vt:lpstr>
      <vt:lpstr>Lecture Outline</vt:lpstr>
      <vt:lpstr>PROC SORT</vt:lpstr>
      <vt:lpstr>PROC SORT SYNTAX</vt:lpstr>
      <vt:lpstr>Concatenating Datasets</vt:lpstr>
      <vt:lpstr>Merging Datasets</vt:lpstr>
      <vt:lpstr>Syntax for Merging</vt:lpstr>
      <vt:lpstr>Splitting Datasets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31</cp:revision>
  <dcterms:created xsi:type="dcterms:W3CDTF">2013-08-14T15:28:58Z</dcterms:created>
  <dcterms:modified xsi:type="dcterms:W3CDTF">2015-09-16T18:58:01Z</dcterms:modified>
</cp:coreProperties>
</file>