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97679D-4ABE-4F86-A4E5-661436144A21}">
  <a:tblStyle styleId="{9497679D-4ABE-4F86-A4E5-661436144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5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fc9a62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fc9a62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ffc9a62f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ffc9a62f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 Using C - Arrays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Nachiket Tapas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453D-995C-ACBE-C128-E8500159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3C56-C9AC-7118-8AFB-FFA6E6C6A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void main() {</a:t>
            </a:r>
          </a:p>
          <a:p>
            <a:pPr marL="114300" indent="0">
              <a:buNone/>
            </a:pPr>
            <a:r>
              <a:rPr lang="en-GB" dirty="0"/>
              <a:t>	double sales[6], average, total = 0;</a:t>
            </a:r>
          </a:p>
          <a:p>
            <a:pPr marL="114300" indent="0">
              <a:buNone/>
            </a:pPr>
            <a:r>
              <a:rPr lang="en-GB" dirty="0"/>
              <a:t>	for ( 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6; </a:t>
            </a:r>
            <a:r>
              <a:rPr lang="en-GB" dirty="0" err="1"/>
              <a:t>i</a:t>
            </a:r>
            <a:r>
              <a:rPr lang="en-GB" dirty="0"/>
              <a:t>++ )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scanf</a:t>
            </a:r>
            <a:r>
              <a:rPr lang="en-GB" dirty="0"/>
              <a:t>(“%</a:t>
            </a:r>
            <a:r>
              <a:rPr lang="en-GB" dirty="0" err="1"/>
              <a:t>lf</a:t>
            </a:r>
            <a:r>
              <a:rPr lang="en-GB" dirty="0"/>
              <a:t>”, &amp;sales[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114300" indent="0">
              <a:buNone/>
            </a:pPr>
            <a:r>
              <a:rPr lang="en-GB" dirty="0"/>
              <a:t>	for ( 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6; </a:t>
            </a:r>
            <a:r>
              <a:rPr lang="en-GB" dirty="0" err="1"/>
              <a:t>i</a:t>
            </a:r>
            <a:r>
              <a:rPr lang="en-GB" dirty="0"/>
              <a:t>++ )</a:t>
            </a:r>
          </a:p>
          <a:p>
            <a:pPr marL="114300" indent="0">
              <a:buNone/>
            </a:pPr>
            <a:r>
              <a:rPr lang="en-GB" dirty="0"/>
              <a:t>		total += sales[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114300" indent="0">
              <a:buNone/>
            </a:pPr>
            <a:r>
              <a:rPr lang="en-GB" dirty="0"/>
              <a:t>	average = total / 6;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(“Average = %</a:t>
            </a:r>
            <a:r>
              <a:rPr lang="en-GB" dirty="0" err="1"/>
              <a:t>lf</a:t>
            </a:r>
            <a:r>
              <a:rPr lang="en-GB" dirty="0"/>
              <a:t>”, average);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51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963F-B576-5355-C494-E50577D9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Multidimensional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EFF5-EC87-4675-341E-AA7899F7B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>
            <a:normAutofit/>
          </a:bodyPr>
          <a:lstStyle/>
          <a:p>
            <a:r>
              <a:rPr lang="en-GB" dirty="0"/>
              <a:t>A two dimensional array is used to represent items in a table with rows and columns, provided each item in the table is of same data type.</a:t>
            </a:r>
          </a:p>
          <a:p>
            <a:r>
              <a:rPr lang="en-GB" dirty="0"/>
              <a:t>Each component is accessed by a pair of indexes that represent the component’s position in each dimension.</a:t>
            </a:r>
          </a:p>
          <a:p>
            <a:endParaRPr lang="en-GB" dirty="0"/>
          </a:p>
          <a:p>
            <a:r>
              <a:rPr lang="en-GB" dirty="0"/>
              <a:t>Two Dimensional Array:</a:t>
            </a:r>
          </a:p>
          <a:p>
            <a:r>
              <a:rPr lang="en-GB" dirty="0"/>
              <a:t>The array is defined with two size specifiers, each enclosed in brackets.</a:t>
            </a:r>
          </a:p>
          <a:p>
            <a:pPr marL="114300" indent="0">
              <a:buNone/>
            </a:pPr>
            <a:r>
              <a:rPr lang="en-GB" b="1" dirty="0"/>
              <a:t>	</a:t>
            </a:r>
            <a:r>
              <a:rPr lang="en-GB" b="1" dirty="0" err="1"/>
              <a:t>DataType</a:t>
            </a:r>
            <a:r>
              <a:rPr lang="en-GB" b="1" dirty="0"/>
              <a:t> </a:t>
            </a:r>
            <a:r>
              <a:rPr lang="en-GB" b="1" dirty="0" err="1"/>
              <a:t>ArrayName</a:t>
            </a:r>
            <a:r>
              <a:rPr lang="en-GB" b="1" dirty="0"/>
              <a:t> [Constant Integer Expression] </a:t>
            </a:r>
          </a:p>
          <a:p>
            <a:pPr marL="114300" indent="0">
              <a:buNone/>
            </a:pPr>
            <a:r>
              <a:rPr lang="en-GB" b="1" dirty="0"/>
              <a:t>				[Constant Integer Expression]</a:t>
            </a:r>
            <a:r>
              <a:rPr lang="en-GB" dirty="0"/>
              <a:t> </a:t>
            </a:r>
          </a:p>
          <a:p>
            <a:r>
              <a:rPr lang="en-GB" dirty="0"/>
              <a:t>Example</a:t>
            </a:r>
          </a:p>
          <a:p>
            <a:pPr marL="114300" indent="0">
              <a:buNone/>
            </a:pPr>
            <a:r>
              <a:rPr lang="en-GB" b="1" dirty="0"/>
              <a:t>	double array2[3][4];</a:t>
            </a:r>
          </a:p>
        </p:txBody>
      </p:sp>
    </p:spTree>
    <p:extLst>
      <p:ext uri="{BB962C8B-B14F-4D97-AF65-F5344CB8AC3E}">
        <p14:creationId xmlns:p14="http://schemas.microsoft.com/office/powerpoint/2010/main" val="171740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700F-70F4-DDBE-852F-1E6EF0DC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Accessing Multidimensional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EC1CA-882B-6E4F-B60A-62C7D811B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Array elements in two dimensional arrays required two indexes</a:t>
            </a:r>
          </a:p>
          <a:p>
            <a:pPr marL="114300" indent="0">
              <a:buNone/>
            </a:pPr>
            <a:r>
              <a:rPr lang="en-GB" b="1" dirty="0"/>
              <a:t>			array2[1][2]</a:t>
            </a:r>
          </a:p>
        </p:txBody>
      </p:sp>
    </p:spTree>
    <p:extLst>
      <p:ext uri="{BB962C8B-B14F-4D97-AF65-F5344CB8AC3E}">
        <p14:creationId xmlns:p14="http://schemas.microsoft.com/office/powerpoint/2010/main" val="268394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3BFD-69A2-DC9D-88E6-300CA1C7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C24A-028F-D473-91DA-650409855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void main() {</a:t>
            </a:r>
          </a:p>
          <a:p>
            <a:pPr marL="114300" indent="0">
              <a:buNone/>
            </a:pPr>
            <a:r>
              <a:rPr lang="en-GB" dirty="0"/>
              <a:t>	float array2[3][3] = {{ 12.2, 11.0, 9.6 },</a:t>
            </a:r>
          </a:p>
          <a:p>
            <a:pPr marL="114300" indent="0">
              <a:buNone/>
            </a:pPr>
            <a:r>
              <a:rPr lang="en-GB" dirty="0"/>
              <a:t>			  { 23.9, -50.6, 2.3 },</a:t>
            </a:r>
          </a:p>
          <a:p>
            <a:pPr marL="114300" indent="0">
              <a:buNone/>
            </a:pPr>
            <a:r>
              <a:rPr lang="en-GB" dirty="0"/>
              <a:t>                                           { 2.2, 3.3, 4.4 }};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	for ( int row = 0; row &lt; 3; row++ )</a:t>
            </a:r>
          </a:p>
          <a:p>
            <a:pPr marL="114300" indent="0">
              <a:buNone/>
            </a:pPr>
            <a:r>
              <a:rPr lang="en-GB" dirty="0"/>
              <a:t>		 for ( int col = 0; col &lt; 3; col++ )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(“%f”, array2[row][col]);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39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9276-D5E1-53EC-648E-438934F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49A1B-73A3-28B5-B829-FACCCBD8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dirty="0" err="1"/>
              <a:t>matrixMultiply</a:t>
            </a:r>
            <a:r>
              <a:rPr lang="en-GB" dirty="0"/>
              <a:t>(A, B):</a:t>
            </a:r>
          </a:p>
          <a:p>
            <a:pPr marL="114300" indent="0">
              <a:buNone/>
            </a:pPr>
            <a:r>
              <a:rPr lang="en-GB" dirty="0"/>
              <a:t>Assume dimension of A is (m x n), dimension of B is (p x q)</a:t>
            </a:r>
          </a:p>
          <a:p>
            <a:pPr marL="114300" indent="0">
              <a:buNone/>
            </a:pPr>
            <a:r>
              <a:rPr lang="en-GB" dirty="0"/>
              <a:t>Begin</a:t>
            </a:r>
          </a:p>
          <a:p>
            <a:pPr marL="114300" indent="0">
              <a:buNone/>
            </a:pPr>
            <a:r>
              <a:rPr lang="en-GB" dirty="0"/>
              <a:t>   if n is not same as p, then exit</a:t>
            </a:r>
          </a:p>
          <a:p>
            <a:pPr marL="114300" indent="0">
              <a:buNone/>
            </a:pPr>
            <a:r>
              <a:rPr lang="en-GB" dirty="0"/>
              <a:t>   otherwise define C matrix as (m x q)</a:t>
            </a:r>
          </a:p>
          <a:p>
            <a:pPr marL="114300" indent="0">
              <a:buNone/>
            </a:pPr>
            <a:r>
              <a:rPr lang="en-GB" dirty="0"/>
              <a:t>   for </a:t>
            </a:r>
            <a:r>
              <a:rPr lang="en-GB" dirty="0" err="1"/>
              <a:t>i</a:t>
            </a:r>
            <a:r>
              <a:rPr lang="en-GB" dirty="0"/>
              <a:t> in range 0 to m - 1, do</a:t>
            </a:r>
          </a:p>
          <a:p>
            <a:pPr marL="114300" indent="0">
              <a:buNone/>
            </a:pPr>
            <a:r>
              <a:rPr lang="en-GB" dirty="0"/>
              <a:t>      for j in range 0 to q - 1, do</a:t>
            </a:r>
          </a:p>
          <a:p>
            <a:pPr marL="114300" indent="0">
              <a:buNone/>
            </a:pPr>
            <a:r>
              <a:rPr lang="en-GB" dirty="0"/>
              <a:t>         for k in range 0 to p - 1, do</a:t>
            </a:r>
          </a:p>
          <a:p>
            <a:pPr marL="114300" indent="0">
              <a:buNone/>
            </a:pPr>
            <a:r>
              <a:rPr lang="en-GB" dirty="0"/>
              <a:t>            C[</a:t>
            </a:r>
            <a:r>
              <a:rPr lang="en-GB" dirty="0" err="1"/>
              <a:t>i</a:t>
            </a:r>
            <a:r>
              <a:rPr lang="en-GB" dirty="0"/>
              <a:t>, j] = C[</a:t>
            </a:r>
            <a:r>
              <a:rPr lang="en-GB" dirty="0" err="1"/>
              <a:t>i</a:t>
            </a:r>
            <a:r>
              <a:rPr lang="en-GB" dirty="0"/>
              <a:t>, j] + (A[</a:t>
            </a:r>
            <a:r>
              <a:rPr lang="en-GB" dirty="0" err="1"/>
              <a:t>i</a:t>
            </a:r>
            <a:r>
              <a:rPr lang="en-GB" dirty="0"/>
              <a:t>, k] * A[k, j])</a:t>
            </a:r>
          </a:p>
          <a:p>
            <a:pPr marL="114300" indent="0">
              <a:buNone/>
            </a:pPr>
            <a:r>
              <a:rPr lang="en-GB" dirty="0"/>
              <a:t>         done</a:t>
            </a:r>
          </a:p>
          <a:p>
            <a:pPr marL="114300" indent="0">
              <a:buNone/>
            </a:pPr>
            <a:r>
              <a:rPr lang="en-GB" dirty="0"/>
              <a:t>      done</a:t>
            </a:r>
          </a:p>
          <a:p>
            <a:pPr marL="114300" indent="0">
              <a:buNone/>
            </a:pPr>
            <a:r>
              <a:rPr lang="en-GB" dirty="0"/>
              <a:t>   done</a:t>
            </a:r>
          </a:p>
          <a:p>
            <a:pPr marL="114300" indent="0">
              <a:buNone/>
            </a:pPr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3675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74F9-8AD9-99A5-A455-2D7EB420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DA1E-A81F-1109-146C-ACF7C7F8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dirty="0"/>
              <a:t>#include&lt;stdio.h&gt;</a:t>
            </a:r>
          </a:p>
          <a:p>
            <a:pPr marL="114300" indent="0">
              <a:buNone/>
            </a:pPr>
            <a:r>
              <a:rPr lang="en-GB" dirty="0"/>
              <a:t>void </a:t>
            </a:r>
            <a:r>
              <a:rPr lang="en-GB" dirty="0" err="1"/>
              <a:t>readMatrix</a:t>
            </a:r>
            <a:r>
              <a:rPr lang="en-GB" dirty="0"/>
              <a:t>(int a[][3]) {</a:t>
            </a:r>
          </a:p>
          <a:p>
            <a:pPr marL="114300" indent="0">
              <a:buNone/>
            </a:pPr>
            <a:r>
              <a:rPr lang="en-GB" dirty="0"/>
              <a:t>	for(int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114300" indent="0">
              <a:buNone/>
            </a:pPr>
            <a:r>
              <a:rPr lang="en-GB" dirty="0"/>
              <a:t>		for(int j=0; j&lt;3;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scanf</a:t>
            </a:r>
            <a:r>
              <a:rPr lang="en-GB" dirty="0"/>
              <a:t>("%d", &amp;a[</a:t>
            </a:r>
            <a:r>
              <a:rPr lang="en-GB" dirty="0" err="1"/>
              <a:t>i</a:t>
            </a:r>
            <a:r>
              <a:rPr lang="en-GB" dirty="0"/>
              <a:t>][j]);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r>
              <a:rPr lang="en-GB" dirty="0"/>
              <a:t>void </a:t>
            </a:r>
            <a:r>
              <a:rPr lang="en-GB" dirty="0" err="1"/>
              <a:t>printMatrix</a:t>
            </a:r>
            <a:r>
              <a:rPr lang="en-GB" dirty="0"/>
              <a:t>(int a[][3]) {</a:t>
            </a:r>
          </a:p>
          <a:p>
            <a:pPr marL="114300" indent="0">
              <a:buNone/>
            </a:pPr>
            <a:r>
              <a:rPr lang="en-GB" dirty="0"/>
              <a:t>	for(int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114300" indent="0">
              <a:buNone/>
            </a:pPr>
            <a:r>
              <a:rPr lang="en-GB" dirty="0"/>
              <a:t>		for(int j=0; j&lt;3;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("%d\t", a[</a:t>
            </a:r>
            <a:r>
              <a:rPr lang="en-GB" dirty="0" err="1"/>
              <a:t>i</a:t>
            </a:r>
            <a:r>
              <a:rPr lang="en-GB" dirty="0"/>
              <a:t>][j]);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57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683E-58A6-63F6-A4B9-5FDD8265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443C-1779-1C50-F2A8-6AD5391D9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void </a:t>
            </a:r>
            <a:r>
              <a:rPr lang="en-GB" dirty="0" err="1"/>
              <a:t>multiplyMatrix</a:t>
            </a:r>
            <a:r>
              <a:rPr lang="en-GB" dirty="0"/>
              <a:t>(int a[][3], int b[][3], int c[][3]) {</a:t>
            </a:r>
          </a:p>
          <a:p>
            <a:pPr marL="114300" indent="0">
              <a:buNone/>
            </a:pPr>
            <a:r>
              <a:rPr lang="en-GB" dirty="0"/>
              <a:t>	for(int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114300" indent="0">
              <a:buNone/>
            </a:pPr>
            <a:r>
              <a:rPr lang="en-GB" dirty="0"/>
              <a:t>		for(int j=0; j&lt;3; </a:t>
            </a:r>
            <a:r>
              <a:rPr lang="en-GB" dirty="0" err="1"/>
              <a:t>j++</a:t>
            </a:r>
            <a:r>
              <a:rPr lang="en-GB" dirty="0"/>
              <a:t>) {</a:t>
            </a:r>
          </a:p>
          <a:p>
            <a:pPr marL="114300" indent="0">
              <a:buNone/>
            </a:pPr>
            <a:r>
              <a:rPr lang="en-GB" dirty="0"/>
              <a:t>			c[</a:t>
            </a:r>
            <a:r>
              <a:rPr lang="en-GB" dirty="0" err="1"/>
              <a:t>i</a:t>
            </a:r>
            <a:r>
              <a:rPr lang="en-GB" dirty="0"/>
              <a:t>][j] = 0;</a:t>
            </a:r>
          </a:p>
          <a:p>
            <a:pPr marL="114300" indent="0">
              <a:buNone/>
            </a:pPr>
            <a:r>
              <a:rPr lang="en-GB" dirty="0"/>
              <a:t>			for(int k=0; k&lt;3; k++)</a:t>
            </a:r>
          </a:p>
          <a:p>
            <a:pPr marL="114300" indent="0">
              <a:buNone/>
            </a:pPr>
            <a:r>
              <a:rPr lang="en-GB" dirty="0"/>
              <a:t>				c[</a:t>
            </a:r>
            <a:r>
              <a:rPr lang="en-GB" dirty="0" err="1"/>
              <a:t>i</a:t>
            </a:r>
            <a:r>
              <a:rPr lang="en-GB" dirty="0"/>
              <a:t>][j] += a[</a:t>
            </a:r>
            <a:r>
              <a:rPr lang="en-GB" dirty="0" err="1"/>
              <a:t>i</a:t>
            </a:r>
            <a:r>
              <a:rPr lang="en-GB" dirty="0"/>
              <a:t>][k] * b[k][j];</a:t>
            </a:r>
          </a:p>
          <a:p>
            <a:pPr marL="114300" indent="0">
              <a:buNone/>
            </a:pPr>
            <a:r>
              <a:rPr lang="en-GB" dirty="0"/>
              <a:t>		}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15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799A-8B3A-54E6-0E16-CA964592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864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18A46-35B5-F21F-E09F-A2CD2019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dirty="0"/>
              <a:t>void main() {</a:t>
            </a:r>
          </a:p>
          <a:p>
            <a:pPr marL="114300" indent="0">
              <a:buNone/>
            </a:pPr>
            <a:r>
              <a:rPr lang="en-GB" dirty="0"/>
              <a:t>	int mat1[][3] = {{1, 2, 3}, {1, 2, 3}, {1, 2, 3}};</a:t>
            </a:r>
          </a:p>
          <a:p>
            <a:pPr marL="114300" indent="0">
              <a:buNone/>
            </a:pPr>
            <a:r>
              <a:rPr lang="en-GB" dirty="0"/>
              <a:t>	int mat2[][3] = {{1, 2, 3}, {1, 2, 3}, {1, 2, 3}};</a:t>
            </a:r>
          </a:p>
          <a:p>
            <a:pPr marL="114300" indent="0">
              <a:buNone/>
            </a:pPr>
            <a:r>
              <a:rPr lang="en-GB" dirty="0"/>
              <a:t>	int mat3[][3] = {{}, {}, {}};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nEnter</a:t>
            </a:r>
            <a:r>
              <a:rPr lang="en-GB" dirty="0"/>
              <a:t> Matrix A:\n")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readMatrix</a:t>
            </a:r>
            <a:r>
              <a:rPr lang="en-GB" dirty="0"/>
              <a:t>(mat1);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nMatrix</a:t>
            </a:r>
            <a:r>
              <a:rPr lang="en-GB" dirty="0"/>
              <a:t> A:\n")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printMatrix</a:t>
            </a:r>
            <a:r>
              <a:rPr lang="en-GB" dirty="0"/>
              <a:t>(mat1);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nEnter</a:t>
            </a:r>
            <a:r>
              <a:rPr lang="en-GB" dirty="0"/>
              <a:t> Matrix B:\n")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readMatrix</a:t>
            </a:r>
            <a:r>
              <a:rPr lang="en-GB" dirty="0"/>
              <a:t>(mat2);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nMatrix</a:t>
            </a:r>
            <a:r>
              <a:rPr lang="en-GB" dirty="0"/>
              <a:t> B:\n")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printMatrix</a:t>
            </a:r>
            <a:r>
              <a:rPr lang="en-GB" dirty="0"/>
              <a:t>(mat2);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multiplyMatrix</a:t>
            </a:r>
            <a:r>
              <a:rPr lang="en-GB" dirty="0"/>
              <a:t>(mat1, mat2, mat3);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nMatrix</a:t>
            </a:r>
            <a:r>
              <a:rPr lang="en-GB" dirty="0"/>
              <a:t> C:\n")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printMatrix</a:t>
            </a:r>
            <a:r>
              <a:rPr lang="en-GB" dirty="0"/>
              <a:t>(mat3);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18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E680-13FA-1BAC-EEF3-78E3107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String: 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701D3-E47E-3199-D373-0CD237BD2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 programming, a string is a sequence of characters terminated with a null character \0. For example:</a:t>
            </a:r>
          </a:p>
          <a:p>
            <a:pPr marL="114300" indent="0">
              <a:buNone/>
            </a:pPr>
            <a:r>
              <a:rPr lang="en-GB" dirty="0"/>
              <a:t>		</a:t>
            </a:r>
          </a:p>
          <a:p>
            <a:pPr marL="114300" indent="0">
              <a:buNone/>
            </a:pPr>
            <a:r>
              <a:rPr lang="en-GB" dirty="0"/>
              <a:t>		char c[] = "c string";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When the compiler encounters a sequence of characters enclosed in the double quotation marks, it appends a null character \0 at the end by default.</a:t>
            </a:r>
          </a:p>
        </p:txBody>
      </p:sp>
    </p:spTree>
    <p:extLst>
      <p:ext uri="{BB962C8B-B14F-4D97-AF65-F5344CB8AC3E}">
        <p14:creationId xmlns:p14="http://schemas.microsoft.com/office/powerpoint/2010/main" val="202597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E317-811B-6D17-9993-09B15C8F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Declaration and 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F33F-F4E9-2615-0603-4573332D5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Declaration</a:t>
            </a:r>
          </a:p>
          <a:p>
            <a:pPr marL="114300" indent="0">
              <a:buNone/>
            </a:pPr>
            <a:r>
              <a:rPr lang="en-GB" dirty="0"/>
              <a:t>	char s[5];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Initialization</a:t>
            </a:r>
          </a:p>
          <a:p>
            <a:pPr marL="114300" indent="0">
              <a:buNone/>
            </a:pPr>
            <a:r>
              <a:rPr lang="en-GB" dirty="0"/>
              <a:t>	char c[] = "</a:t>
            </a:r>
            <a:r>
              <a:rPr lang="en-GB" dirty="0" err="1"/>
              <a:t>abcd</a:t>
            </a:r>
            <a:r>
              <a:rPr lang="en-GB" dirty="0"/>
              <a:t>";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	char c[50] = "</a:t>
            </a:r>
            <a:r>
              <a:rPr lang="en-GB" dirty="0" err="1"/>
              <a:t>abcd</a:t>
            </a:r>
            <a:r>
              <a:rPr lang="en-GB" dirty="0"/>
              <a:t>";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	char c[] = {'a', 'b', 'c', 'd', '\0'};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	char c[5] = {'a', 'b', 'c', 'd', '\0'};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5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An array is a structured collecction of components, all of same type, that is given a single name.</a:t>
            </a:r>
          </a:p>
          <a:p>
            <a:pPr marL="285750" indent="-285750"/>
            <a:r>
              <a:rPr lang="en" dirty="0"/>
              <a:t>Each component (array element) is accessed by an index that indicates the component’s position within the collection.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9979-1AEB-2F55-4F17-0D248E9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Assigning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525B9-330C-5E97-F1AE-8603F7CF5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Arrays and strings are second-class citizens in C; they do not support the assignment operator once it is declared. For example,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		char c[100];</a:t>
            </a:r>
          </a:p>
          <a:p>
            <a:pPr marL="114300" indent="0">
              <a:buNone/>
            </a:pPr>
            <a:r>
              <a:rPr lang="en-GB" dirty="0"/>
              <a:t>		c = "C programming";  // Error! array type is not assignable.</a:t>
            </a:r>
          </a:p>
        </p:txBody>
      </p:sp>
    </p:spTree>
    <p:extLst>
      <p:ext uri="{BB962C8B-B14F-4D97-AF65-F5344CB8AC3E}">
        <p14:creationId xmlns:p14="http://schemas.microsoft.com/office/powerpoint/2010/main" val="187474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3294-B928-21FA-2AAD-AE2F8EA3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Reading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D6D8-1C5F-BC8F-D9B6-0E921F988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scanf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You can use the </a:t>
            </a:r>
            <a:r>
              <a:rPr lang="en-GB" dirty="0" err="1"/>
              <a:t>scanf</a:t>
            </a:r>
            <a:r>
              <a:rPr lang="en-GB" dirty="0"/>
              <a:t>() function to read a string.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scanf</a:t>
            </a:r>
            <a:r>
              <a:rPr lang="en-GB" dirty="0"/>
              <a:t>() function reads the sequence of characters until it encounters whitespace (space, newline, tab, etc.).</a:t>
            </a:r>
          </a:p>
          <a:p>
            <a:pPr lvl="1"/>
            <a:endParaRPr lang="en-GB" dirty="0"/>
          </a:p>
          <a:p>
            <a:r>
              <a:rPr lang="en-GB" dirty="0"/>
              <a:t>gets()</a:t>
            </a:r>
          </a:p>
          <a:p>
            <a:pPr lvl="1"/>
            <a:r>
              <a:rPr lang="en-GB" dirty="0"/>
              <a:t>The gets() function can also be to take input from the user. </a:t>
            </a:r>
          </a:p>
          <a:p>
            <a:pPr lvl="1"/>
            <a:r>
              <a:rPr lang="en-GB" dirty="0"/>
              <a:t>However, it is removed from the C standard. It's because gets() allows you to input any length of characters. Hence, there might be a buffer overflow.</a:t>
            </a:r>
          </a:p>
          <a:p>
            <a:pPr lvl="1"/>
            <a:endParaRPr lang="en-GB" dirty="0"/>
          </a:p>
          <a:p>
            <a:r>
              <a:rPr lang="en-GB" dirty="0" err="1"/>
              <a:t>fgets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fgets</a:t>
            </a:r>
            <a:r>
              <a:rPr lang="en-GB" dirty="0"/>
              <a:t>(variable, </a:t>
            </a:r>
            <a:r>
              <a:rPr lang="en-GB" dirty="0" err="1"/>
              <a:t>sizeof</a:t>
            </a:r>
            <a:r>
              <a:rPr lang="en-GB" dirty="0"/>
              <a:t>(variable), stdin);</a:t>
            </a:r>
          </a:p>
        </p:txBody>
      </p:sp>
    </p:spTree>
    <p:extLst>
      <p:ext uri="{BB962C8B-B14F-4D97-AF65-F5344CB8AC3E}">
        <p14:creationId xmlns:p14="http://schemas.microsoft.com/office/powerpoint/2010/main" val="102246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60BD-2768-4C26-5A39-DC9ACA0C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Print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3335-0AE5-84A0-B8FC-9409484E3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You can use the </a:t>
            </a:r>
            <a:r>
              <a:rPr lang="en-GB" dirty="0" err="1"/>
              <a:t>printf</a:t>
            </a:r>
            <a:r>
              <a:rPr lang="en-GB" dirty="0"/>
              <a:t>() function to print a string.</a:t>
            </a:r>
          </a:p>
          <a:p>
            <a:pPr lvl="1"/>
            <a:endParaRPr lang="en-GB" dirty="0"/>
          </a:p>
          <a:p>
            <a:r>
              <a:rPr lang="en-GB" dirty="0"/>
              <a:t>puts()</a:t>
            </a:r>
          </a:p>
          <a:p>
            <a:pPr lvl="1"/>
            <a:r>
              <a:rPr lang="en-GB" dirty="0"/>
              <a:t>The puts() function can also be used to print a string.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37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5E3A-5377-F6F7-FAF1-6866DFFA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printf</a:t>
            </a:r>
            <a:r>
              <a:rPr lang="en-GB" dirty="0"/>
              <a:t> vs 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571B7-B43F-C7FE-31DE-919D88DC8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puts() can be preferred for printing a string because it is generally less expensive (implementation of puts() is generally simpler than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printf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()).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If the string has formatting characters like ‘%s’, then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printf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() would give unexpected results. </a:t>
            </a:r>
          </a:p>
        </p:txBody>
      </p:sp>
    </p:spTree>
    <p:extLst>
      <p:ext uri="{BB962C8B-B14F-4D97-AF65-F5344CB8AC3E}">
        <p14:creationId xmlns:p14="http://schemas.microsoft.com/office/powerpoint/2010/main" val="1228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C410-3E59-1255-E54D-76C77584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5E5C-CEED-20FB-B191-DE1F154B6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any other variable, an array must be defined before it can be used to store information.</a:t>
            </a:r>
          </a:p>
          <a:p>
            <a:r>
              <a:rPr lang="en-GB" dirty="0"/>
              <a:t>Like other variable declarations, an array declaration specifies a variable type and a name. But it includes another feature i.e. size.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b="1" dirty="0"/>
              <a:t>	</a:t>
            </a:r>
            <a:r>
              <a:rPr lang="en-GB" b="1" dirty="0" err="1"/>
              <a:t>DataType</a:t>
            </a:r>
            <a:r>
              <a:rPr lang="en-GB" b="1" dirty="0"/>
              <a:t>  </a:t>
            </a:r>
            <a:r>
              <a:rPr lang="en-GB" b="1" dirty="0" err="1"/>
              <a:t>ArrayName</a:t>
            </a:r>
            <a:r>
              <a:rPr lang="en-GB" b="1" dirty="0"/>
              <a:t> [Constant Integer Expression];</a:t>
            </a:r>
          </a:p>
        </p:txBody>
      </p:sp>
    </p:spTree>
    <p:extLst>
      <p:ext uri="{BB962C8B-B14F-4D97-AF65-F5344CB8AC3E}">
        <p14:creationId xmlns:p14="http://schemas.microsoft.com/office/powerpoint/2010/main" val="167937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9F32-A33E-3A06-F445-DD837FE6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Array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8398-C943-5B68-D40E-4E7D26143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items in an array are called elements.</a:t>
            </a:r>
          </a:p>
          <a:p>
            <a:r>
              <a:rPr lang="en-GB" dirty="0"/>
              <a:t>All elements in an array are of the same type; only the values vary</a:t>
            </a:r>
          </a:p>
          <a:p>
            <a:r>
              <a:rPr lang="en-GB" dirty="0"/>
              <a:t>Like: </a:t>
            </a:r>
          </a:p>
          <a:p>
            <a:pPr marL="114300" indent="0">
              <a:buNone/>
            </a:pPr>
            <a:r>
              <a:rPr lang="en-GB" b="1" dirty="0"/>
              <a:t>		int array1[4] = { 10, 5, 678, -400 };</a:t>
            </a:r>
          </a:p>
        </p:txBody>
      </p:sp>
    </p:spTree>
    <p:extLst>
      <p:ext uri="{BB962C8B-B14F-4D97-AF65-F5344CB8AC3E}">
        <p14:creationId xmlns:p14="http://schemas.microsoft.com/office/powerpoint/2010/main" val="125482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5A8A-E29D-DC58-5133-08344CA7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Accessing Array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9FA99-3DAB-4566-803F-BF3E3D6AA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access an individual array component, we write the array name, followed by an expression enclosed in square brackets. </a:t>
            </a:r>
          </a:p>
          <a:p>
            <a:r>
              <a:rPr lang="en-GB" dirty="0"/>
              <a:t>The expression specifies which component to access.</a:t>
            </a:r>
          </a:p>
          <a:p>
            <a:pPr marL="114300" indent="0">
              <a:buNone/>
            </a:pPr>
            <a:r>
              <a:rPr lang="en-GB" b="1" dirty="0"/>
              <a:t>		</a:t>
            </a:r>
          </a:p>
          <a:p>
            <a:pPr marL="114300" indent="0">
              <a:buNone/>
            </a:pPr>
            <a:r>
              <a:rPr lang="en-GB" b="1" dirty="0"/>
              <a:t>		</a:t>
            </a:r>
            <a:r>
              <a:rPr lang="en-GB" b="1" dirty="0" err="1"/>
              <a:t>ArrayName</a:t>
            </a:r>
            <a:r>
              <a:rPr lang="en-GB" b="1" dirty="0"/>
              <a:t> [ </a:t>
            </a:r>
            <a:r>
              <a:rPr lang="en-GB" b="1" dirty="0" err="1"/>
              <a:t>IndexExpression</a:t>
            </a:r>
            <a:r>
              <a:rPr lang="en-GB" b="1" dirty="0"/>
              <a:t> ]</a:t>
            </a:r>
          </a:p>
          <a:p>
            <a:pPr marL="114300" indent="0">
              <a:buNone/>
            </a:pPr>
            <a:endParaRPr lang="en-GB" b="1" dirty="0"/>
          </a:p>
          <a:p>
            <a:pPr marL="114300" indent="0">
              <a:buNone/>
            </a:pPr>
            <a:r>
              <a:rPr lang="en-GB" b="1" dirty="0"/>
              <a:t>Like</a:t>
            </a:r>
          </a:p>
          <a:p>
            <a:pPr marL="114300" indent="0">
              <a:buNone/>
            </a:pPr>
            <a:r>
              <a:rPr lang="en-GB" b="1" dirty="0"/>
              <a:t>		array1[2]</a:t>
            </a:r>
          </a:p>
          <a:p>
            <a:pPr marL="114300" indent="0">
              <a:buNone/>
            </a:pPr>
            <a:r>
              <a:rPr lang="en-GB" b="1" dirty="0"/>
              <a:t>		array1[</a:t>
            </a:r>
            <a:r>
              <a:rPr lang="en-GB" b="1" dirty="0" err="1"/>
              <a:t>i</a:t>
            </a:r>
            <a:r>
              <a:rPr lang="en-GB" b="1" dirty="0"/>
              <a:t>] where </a:t>
            </a:r>
            <a:r>
              <a:rPr lang="en-GB" b="1" dirty="0" err="1"/>
              <a:t>i</a:t>
            </a:r>
            <a:r>
              <a:rPr lang="en-GB" b="1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71692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D921-FE16-59A0-5F95-D14C20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Initializing array in 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DF579-EB56-C976-EB30-4764C03A5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initialize an array, you have to specify a list of initial values for the array elements, separate them with commas and enclose the list within </a:t>
            </a:r>
            <a:r>
              <a:rPr lang="en-GB" dirty="0" err="1"/>
              <a:t>breaces</a:t>
            </a:r>
            <a:r>
              <a:rPr lang="en-GB" dirty="0"/>
              <a:t>.</a:t>
            </a:r>
          </a:p>
          <a:p>
            <a:pPr marL="114300" indent="0">
              <a:buNone/>
            </a:pPr>
            <a:r>
              <a:rPr lang="en-GB" dirty="0"/>
              <a:t>		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b="1" dirty="0"/>
              <a:t>int array1[5] = { 23, 10, 16, 37, 12 };</a:t>
            </a:r>
          </a:p>
          <a:p>
            <a:pPr marL="114300" indent="0">
              <a:buNone/>
            </a:pPr>
            <a:endParaRPr lang="en-GB" b="1" dirty="0"/>
          </a:p>
          <a:p>
            <a:r>
              <a:rPr lang="en-GB" dirty="0"/>
              <a:t>We don’t need to use the array size when we initialize all the array elements, since the compiler can figure it out by counting the initializing variables.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b="1" dirty="0"/>
              <a:t>		int array1[] = { 23, 10, 16, 37 };</a:t>
            </a:r>
          </a:p>
        </p:txBody>
      </p:sp>
    </p:spTree>
    <p:extLst>
      <p:ext uri="{BB962C8B-B14F-4D97-AF65-F5344CB8AC3E}">
        <p14:creationId xmlns:p14="http://schemas.microsoft.com/office/powerpoint/2010/main" val="79616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65B-D024-1264-C5C6-2BF24B8A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473C-63BE-E6AF-74B6-9B79706F5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you do use an explicit array size, but it doesn’t agree with the number of components?</a:t>
            </a:r>
          </a:p>
          <a:p>
            <a:r>
              <a:rPr lang="en-GB" dirty="0"/>
              <a:t>if there are too few components/items, the missing element will be set to zero.</a:t>
            </a:r>
          </a:p>
          <a:p>
            <a:r>
              <a:rPr lang="en-GB" dirty="0"/>
              <a:t>if there are too many, an error is </a:t>
            </a:r>
            <a:r>
              <a:rPr lang="en-GB" dirty="0" err="1"/>
              <a:t>signaled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64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415C-DCD7-B165-92E9-84E16F57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Lack of Aggregate Array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6AC9C-C845-089D-D21D-CBBF28375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 does not allow aggregate operations on arrays. Meaning: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b="1" dirty="0"/>
              <a:t>int x[50], y[50];</a:t>
            </a:r>
          </a:p>
          <a:p>
            <a:pPr marL="114300" indent="0">
              <a:buNone/>
            </a:pPr>
            <a:r>
              <a:rPr lang="en-GB" b="1" dirty="0"/>
              <a:t>		x = y; //This will generate an error.</a:t>
            </a:r>
          </a:p>
          <a:p>
            <a:pPr marL="114300" indent="0">
              <a:buNone/>
            </a:pPr>
            <a:endParaRPr lang="en-GB" b="1" dirty="0"/>
          </a:p>
          <a:p>
            <a:r>
              <a:rPr lang="en-GB" dirty="0"/>
              <a:t>Instead, you need to do it element by element.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b="1" dirty="0"/>
              <a:t>for ( </a:t>
            </a:r>
            <a:r>
              <a:rPr lang="en-GB" b="1" dirty="0" err="1"/>
              <a:t>i</a:t>
            </a:r>
            <a:r>
              <a:rPr lang="en-GB" b="1" dirty="0"/>
              <a:t> = 0; </a:t>
            </a:r>
            <a:r>
              <a:rPr lang="en-GB" b="1" dirty="0" err="1"/>
              <a:t>i</a:t>
            </a:r>
            <a:r>
              <a:rPr lang="en-GB" b="1" dirty="0"/>
              <a:t> &lt; 50; </a:t>
            </a:r>
            <a:r>
              <a:rPr lang="en-GB" b="1" dirty="0" err="1"/>
              <a:t>i</a:t>
            </a:r>
            <a:r>
              <a:rPr lang="en-GB" b="1" dirty="0"/>
              <a:t>++ )</a:t>
            </a:r>
          </a:p>
          <a:p>
            <a:pPr marL="114300" indent="0">
              <a:buNone/>
            </a:pPr>
            <a:r>
              <a:rPr lang="en-GB" b="1" dirty="0"/>
              <a:t>			x[</a:t>
            </a:r>
            <a:r>
              <a:rPr lang="en-GB" b="1" dirty="0" err="1"/>
              <a:t>i</a:t>
            </a:r>
            <a:r>
              <a:rPr lang="en-GB" b="1" dirty="0"/>
              <a:t>] = y[</a:t>
            </a:r>
            <a:r>
              <a:rPr lang="en-GB" b="1" dirty="0" err="1"/>
              <a:t>i</a:t>
            </a:r>
            <a:r>
              <a:rPr lang="en-GB" b="1" dirty="0"/>
              <a:t>];</a:t>
            </a:r>
          </a:p>
          <a:p>
            <a:pPr marL="114300" indent="0">
              <a:buNone/>
            </a:pPr>
            <a:endParaRPr lang="en-GB" b="1" dirty="0"/>
          </a:p>
          <a:p>
            <a:r>
              <a:rPr lang="en-GB" dirty="0"/>
              <a:t>Similarly, comparison to two array is not possible as follows: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b="1" dirty="0"/>
              <a:t>if ( x == y)</a:t>
            </a:r>
          </a:p>
        </p:txBody>
      </p:sp>
    </p:spTree>
    <p:extLst>
      <p:ext uri="{BB962C8B-B14F-4D97-AF65-F5344CB8AC3E}">
        <p14:creationId xmlns:p14="http://schemas.microsoft.com/office/powerpoint/2010/main" val="141979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A0F1-EBF1-5023-AE86-4DF0A212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Other things which are not possible.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D0662-AB9E-6DCC-CBCB-7592A8599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input: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b="1" dirty="0" err="1"/>
              <a:t>scanf</a:t>
            </a:r>
            <a:r>
              <a:rPr lang="en-GB" b="1" dirty="0"/>
              <a:t>(“%d”, x);</a:t>
            </a:r>
          </a:p>
          <a:p>
            <a:pPr marL="114300" indent="0">
              <a:buNone/>
            </a:pPr>
            <a:r>
              <a:rPr lang="en-GB" b="1" dirty="0"/>
              <a:t>	Exception?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Aggregate arithmetic operations: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b="1" dirty="0"/>
              <a:t>x = x + y;</a:t>
            </a:r>
          </a:p>
          <a:p>
            <a:pPr marL="114300" indent="0">
              <a:buNone/>
            </a:pPr>
            <a:endParaRPr lang="en-GB" b="1" dirty="0"/>
          </a:p>
          <a:p>
            <a:r>
              <a:rPr lang="en-GB" dirty="0"/>
              <a:t>Return an entire array from a function: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b="1" dirty="0"/>
              <a:t>return x;</a:t>
            </a:r>
          </a:p>
        </p:txBody>
      </p:sp>
    </p:spTree>
    <p:extLst>
      <p:ext uri="{BB962C8B-B14F-4D97-AF65-F5344CB8AC3E}">
        <p14:creationId xmlns:p14="http://schemas.microsoft.com/office/powerpoint/2010/main" val="21665665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9497</TotalTime>
  <Words>1641</Words>
  <Application>Microsoft Office PowerPoint</Application>
  <PresentationFormat>On-screen Show (16:9)</PresentationFormat>
  <Paragraphs>188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Data Structure Using C - Arrays</vt:lpstr>
      <vt:lpstr>Introduction</vt:lpstr>
      <vt:lpstr>Declaration</vt:lpstr>
      <vt:lpstr>Array Elements</vt:lpstr>
      <vt:lpstr>Accessing Array Elements</vt:lpstr>
      <vt:lpstr>Initializing array in Declaration</vt:lpstr>
      <vt:lpstr>What if?</vt:lpstr>
      <vt:lpstr>Lack of Aggregate Array Operations</vt:lpstr>
      <vt:lpstr>Other things which are not possible.</vt:lpstr>
      <vt:lpstr>Example</vt:lpstr>
      <vt:lpstr>Multidimensional Arrays</vt:lpstr>
      <vt:lpstr>Accessing Multidimensional Array</vt:lpstr>
      <vt:lpstr>Example</vt:lpstr>
      <vt:lpstr>Matrix Multiplication</vt:lpstr>
      <vt:lpstr>Program</vt:lpstr>
      <vt:lpstr>Contd.</vt:lpstr>
      <vt:lpstr>Contd.</vt:lpstr>
      <vt:lpstr>String: What is it?</vt:lpstr>
      <vt:lpstr>Declaration and Initialization</vt:lpstr>
      <vt:lpstr>Assigning Values</vt:lpstr>
      <vt:lpstr>Reading Input</vt:lpstr>
      <vt:lpstr>Print functions</vt:lpstr>
      <vt:lpstr>printf vs puts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using C</dc:title>
  <dc:creator>Nachiket Tapas</dc:creator>
  <cp:lastModifiedBy>Nachiket</cp:lastModifiedBy>
  <cp:revision>139</cp:revision>
  <dcterms:modified xsi:type="dcterms:W3CDTF">2022-06-15T10:09:37Z</dcterms:modified>
</cp:coreProperties>
</file>