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150.06567" units="1/cm"/>
          <inkml:channelProperty channel="T" name="resolution" value="1" units="1/dev"/>
        </inkml:channelProperties>
      </inkml:inkSource>
      <inkml:timestamp xml:id="ts0" timeString="2022-08-26T09:49:25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6005 10206 0,'0'0'0,"0"0"0,0 0 15,0 0 1,0 0-16,0 0 16,0 0-16,0 0 15,0 0-15,0 0 16,0 0-16,-7 0 16,-5 0-16,-7 0 15,3 0-15,1 0 16,9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150.06567" units="1/cm"/>
          <inkml:channelProperty channel="T" name="resolution" value="1" units="1/dev"/>
        </inkml:channelProperties>
      </inkml:inkSource>
      <inkml:timestamp xml:id="ts0" timeString="2022-08-27T10:16:00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8250 6831 0,'0'0'0,"0"0"0,0 0 15,0 0 1,-4 16-16,3 11 16,-7 15-16,2 1 15,-1 2-15,3 10 16,0 1-16,4-56 15,0 81-15,0-81 16,8 112 0,5 47-16,4-2 15,1-21-15,-7-11 16,-7-10-16,-4-3 16,-3 1-16,6-4 15,-3-109-15,2 107 16,2-7-16,2-19 15,0-34-15,-1-26 16</inkml:trace>
  <inkml:trace contextRef="#ctx0" brushRef="#br0" timeOffset="845.4695">8175 7196 0,'0'0'0,"0"-17"0,0-7 16,0-13-16,0 4 15,1 8-15,17 5 16,9 5-16,11 6 16,-1 7-1,18-6-15,8 8 16,4 2-16,7 4 15,0-4-15,20 4 16,8-3-16,-102-3 16,107 3-16,-107-3 15,108 2-15,-108-2 16,0 0 0,0 0-16,92 4 15,-92-4-15,0 0 16,0 0-16,68 17 15,-68-17-15,0 0 16,38 38-16,-38-38 16,22 62-16,-4 26 15,-9 11-15,0-2 16,-7 25 0,2 1-16,-4-8 15,4-8-15,-2-9 16,2 1-16,-4-99 15,10 80-15,-4 1 16,0 4-16,-6-85 16,0 0-16,0 0 15,5 77 1,-5-77-16,0 0 16,0 0-16,-5 72 15,-12-16-15,-14-12 16,-11-16-16,-7-18 15,-3-3-15,-6-7 16,-4-1-16,62 1 16,-75-6-1,-25 3-15,100 3 16,-115 3-16,115-3 16,-110 6-16,110-6 15,0 0-15,-145-9 16</inkml:trace>
  <inkml:trace contextRef="#ctx0" brushRef="#br0" timeOffset="1423.7292">9083 7959 0,'0'0'0,"0"0"16,2 0-16,9 8 15,6-5-15,8 0 16,7 1-16,6-1 16,6-3-16,-44 0 15,66 0-15,15 0 16,31 0-1,-112 0-15,119 0 16,-119 0-16,133 0 16,9 0-16,-9-3 15,-2 3-15,-4-4 16,-5 1-16,-1 2 16,-13-1-16,-7-4 15,-3 4 1,-10 2-16,-7-4 15,-11 4-15,-70 0 16,64-4-16,-64 4 16,0 0-16,59-12 15,-2-25-15</inkml:trace>
  <inkml:trace contextRef="#ctx0" brushRef="#br0" timeOffset="1846.4659">11360 7141 0,'0'0'0,"0"0"0,0 0 16,0 0-16,0 19 16,3 25-16,3 19 15,4 4-15,-4 4 16,2 10-16,-4 12 16,10-3-1,-7-2-15,2 10 16,0 24-16,2 5 15,-3-9-15,3-6 16,-11-112-16,14 105 16,2-10-1,-16-95-15,0 0 16,9 62-16,-7-26 16,-2-36-16,-2 7 15,-3-22-15,2-13 16</inkml:trace>
  <inkml:trace contextRef="#ctx0" brushRef="#br0" timeOffset="2658.888">11450 7369 0,'0'0'0,"0"0"0,3-18 16,11-9-16,8-7 15,8 11-15,5 5 16,8 7-16,16 1 16,11 7-16,10 3 15,32 9 1,19 2-16,7 1 15,-10-2-15,-8-2 16,-6-8-16,-5 0 16,0-4-16,-2 3 15,-1-6 1,-6 4-16,-100 3 16,96-10-16,-96 10 15,95-9-15,-95 9 16,86 0-16,-86 0 15,77 8-15,-9 13 16,-68-21 0,50 35-16,-50-35 15,37 52-15,-4 21 16,-2 9-16,-3 1 16,-3-3-16,-4 5 15,-1-5-15,-20-80 16,20 92-1,-20-92-15,20 100 16,-1 27-16,-19-127 16,14 126-16,-9-17 15,-5-109-15,-8 93 16,8-93-16,-18 70 16,-14-12-1,32-58-15,-58 45 16,58-45-16,-79 30 15,79-30-15,-132 22 16,-33-12-16,0-8 16,38-2-16,22-2 15,4-4-15,-6 5 16,-4-2 0,-8 0-16,-13-1 15,11 4-15,6 4 16,115-4-16,-112 6 15,4 1-15,13 0 16,23-7-16,72 0 16,-47-7-16,7-16 15</inkml:trace>
  <inkml:trace contextRef="#ctx0" brushRef="#br0" timeOffset="3065.8781">12833 7435 0,'0'0'0,"0"0"0,0 0 15,0 0-15,0 19 16,3 17-16,3 28 16,3 2-16,0 8 15,-9-74-15,13 80 16,1 13-1,2 10-15,-3 26 16,-13-129-16,9 135 16,-9-135-16,9 145 15,-9-145-15,0 0 16,0 0-16,2 136 16</inkml:trace>
  <inkml:trace contextRef="#ctx0" brushRef="#br0" timeOffset="3503.7419">13271 8032 0,'0'0'0,"0"0"0,0 0 15,15-7-15,12 0 16,21-5-16,11 2 16,7 3-16,9-2 15,21-1-15,4 7 16,-6-3-1,5 4-15,0 2 16,2 2-16,1 7 16,5 1-16,-1 5 15,-2-4-15,9 8 16,-6 3 0,5-6-16,-9 6 15,-2-3-15,-101-19 16,87 8-16,-87-8 15,73-17-15,-24-27 16</inkml:trace>
  <inkml:trace contextRef="#ctx0" brushRef="#br0" timeOffset="3957.2632">15328 7163 0,'0'0'0,"0"0"15,0 0-15,0 0 16,0 0-16,0 0 15,0 22-15,5 31 16,1 29-16,1 13 16,0 10-1,-2 25-15,-3 4 16,6 0-16,4 3 16,6 1-16,-4-16 15,-14-122-15,13 123 16,-13-123-16,7 122 15,-7 1 1,0-123-16,-15 101 16,-7-38-16,22-63 15,-21 18-15,8-36 16,13 18-16,-8-45 16,6-28-1,8-56-15</inkml:trace>
  <inkml:trace contextRef="#ctx0" brushRef="#br0" timeOffset="4802.4592">15460 7324 0,'0'0'0,"0"0"0,0 0 0,17-8 16,21 7 0,27-6-16,8 1 15,5 6-15,25-6 16,8 0-16,1-1 16,7 3-16,-1 0 15,-2 4-15,-12-4 16,4-4-1,-14-5-15,1 1 16,-6-11-16,3 2 16,-4 2-16,5 7 15,-3 8-15,-90 4 16,94 1-16,-10 6 16,-84-7-16,0 0 15,82 16 1,-82-16-16,70 29 15,-70-29-15,61 51 16,-61-51-16,38 67 16,-16 11-16,-3 9 15,-19-87 1,15 100-16,-6 40 16,-3 24-16,-4-12 15,5-14-15,-7-138 16,6 136-16,-6-136 15,17 134-15,-17-134 16,11 131 0,-11-131-16,0 0 15,2 125-15,-2-125 16,-6 100-16,-10-25 16,16-75-1,-29 48-15,-10-17 16,-11-11-16,-5-10 15,-7-7-15,-7-6 16,-5-7-16,-28-10 16,-23-14-16,-1 1 15,-7 4-15,13 11 16,-10 4 0,2-2-16,0 1 15,4 4-15,1 2 16,7-2-16,116 11 15,-107-8-15,107 8 16,-108-12 0,17-3-16,91 15 15,-61-35-15,28-17 16</inkml:trace>
  <inkml:trace contextRef="#ctx0" brushRef="#br0" timeOffset="5224.7901">16978 7315 0,'0'0'0,"0"0"0,0 0 16,0 23 0,-4 14-16,1 27 15,-6 2-15,4 13 16,0 6-16,5-85 15,0 115-15,10 26 16,2 11-16,4-25 16,-6-1-16,-2-1 15,7 3 1,3-9-16,-3-11 16,-7-13-16,-3-43 15,-5-52-15,0 23 16</inkml:trace>
  <inkml:trace contextRef="#ctx0" brushRef="#br0" timeOffset="5912.9932">17267 8206 0,'0'0'0,"0"0"16,0 0-16,0 0 15,0 0-15,0 0 16,0 0-16,17 0 16,13 0-16,14 0 15,-2 0-15,4 8 16,2-4 0,-48-4-16,56 4 15,-56-4-15,71 0 16,13-7-16,13-4 15,-3 1-15,-9 10 16,-4 0 0,1 2-16,4 2 15,-1 0-15,2-2 16,3 2-16,-90-4 16,104 4-16,-104-4 15,133 4-15,-133-4 16,162 4-16,11-11 15,-29 6 1,-25 1-16,-16 1 16,0 9-16,-4-1 15,5-2-15,-1 7 16,-2-6-16,-4 2 16,1 2-16,-3-1 15,-7-2-15,1 1 16,0 3-1,-6-2-15,-5 1 16,-9-8-16,-10-10 16,-12-5-16,1-9 15</inkml:trace>
  <inkml:trace contextRef="#ctx0" brushRef="#br0" timeOffset="6335.3041">21164 7579 0,'0'0'0,"0"0"0,0 11 16,0 19-16,0 21 16,0 6-16,0 1 15,0-58-15,0 83 16,0 17-16,-8 30 16,2-7-1,-4 0-15,4-1 16,1 5-16,5 3 15,5 0-15,-5-4 16,0-11-16,0-115 16,0 0-16,0 0 15,0 94 1,0-94-16,0 41 16,2-37-16,5-28 15</inkml:trace>
  <inkml:trace contextRef="#ctx0" brushRef="#br0" timeOffset="7195.6915">21043 7639 0,'0'0'0,"12"-10"0,10-5 16,14-5-16,10-3 15,14 2-15,13 6 16,14 0-16,25 3 16,19-1-16,0 8 15,4 1-15,-3 8 16,-3-4-16,5 5 15,-2 5 1,-3 0-16,1 3 16,-6-6-16,-8-1 15,-8-2-15,-22-4 16,-4 0-16,-82 0 16,82 0-16,-1 5 15,-81-5 1,88 17-16,-3 10 15,-85-27-15,72 35 16,-11 7-16,-23-7 16,-38-35-16,26 44 15,-26-44-15,20 64 16,-6 16-16,-1 11 16,-7 4-16,-6-95 15,7 105 1,-7-105-16,7 145 15,0 19-15,-7-164 16,8 156-16,-6-16 16,-3-28-16,-5-25 15,6-87-15,-13 60 16,13-60-16,0 0 16,-19 61-1,-17-1-15,-7-5 16,0-20-16,-5-10 15,-3-10-15,-14-5 16,-4-10-16,-12-5 16,-30-6-16,-9-6 15,-7-5 1,3 5-16,5-3 16,5 4-16,7-3 15,-5-1-15,-3 6 16,0 0-16,-1 1 15,-2 5-15,-9-2 16,9 10-16,14 6 16,10 6-16,20 4 15,12-3 1,18-3-16,44-10 16,-39 2-16</inkml:trace>
  <inkml:trace contextRef="#ctx0" brushRef="#br0" timeOffset="7758.4447">22862 7635 0,'0'0'0,"0"0"16,-11-6-16,-8 5 15,-5-7-15,5 4 16,7 12-1,1 7-15,1 15 16,6 13-16,4 6 16,0 19-16,0 17 15,3 11-15,3 16 16,5 36-16,0 21 16,4 1-16,0-20 15,-15-150 1,18 140-16,-18-140 15,19 139-15,-19-139 16,22 135-16</inkml:trace>
  <inkml:trace contextRef="#ctx0" brushRef="#br0" timeOffset="8227.1384">23216 8545 0,'13'0'0,"8"-6"0,10 1 16,11-7-16,12-2 15,15 2-15,13 3 16,19 1-16,11 4 16,4 4-16,-1 8 15,4-1-15,-1 3 16,2-2 0,-6 6-16,3-2 15,1-1-15,10 1 16,-3 2-16,2-1 15,3-3-15,-7-4 16,-6-1-16,-9 2 16,-4-3-16,-104-4 15,105 13 1,1-1-16,1 4 16,-107-16-16,85 6 15,-85-6-15,87-18 16</inkml:trace>
  <inkml:trace contextRef="#ctx0" brushRef="#br0" timeOffset="8619.0381">26350 7716 0,'0'0'0,"0"0"0,0 0 16,0 0-16,-8 13 16,-2 19-16,-4 17 15,-3 0-15,8 8 16,-5 11-16,7 8 15,-2 15 1,1 9-16,14 32 16,8 24-16,16 4 15,-2 2-15,2-9 16,-4-19-16,-8-12 16,-7-12-1,-4-20-15,0-36 16,-5-18-16,-2-36 15,14 10-15</inkml:trace>
  <inkml:trace contextRef="#ctx0" brushRef="#br0" timeOffset="9542.0599">26541 7910 0,'0'0'0,"16"-8"0,13-5 16,18-7-16,5-2 15,-1 7-15,12-2 16,11 8-16,7 8 16,28 1-16,18 10 15,-4 10 1,6 4-16,-11 0 16,-8-2-16,-15-9 15,-5-2-15,-2-8 16,2-1-16,1 8 15,-4-3-15,0 9 16,-8-6-16,-79-10 16,74 3-1,-74-3-15,75 0 16,-75 0-16,0 0 16,72 0-16,-18 5 15,-5 14-15,-11 12 16,-38-31-1,40 42-15,-6 15 16,-2 13-16,-2 3 16,-5 5-16,-1 1 15,-2-1-15,2-3 16,-24-75-16,25 84 16,1 6-1,-1 8-15,-25-98 16,22 118-16,-22-118 15,19 129-15,-19-129 16,9 149-16,-10-11 16,1-138-16,-22 111 15,22-111-15,-38 85 16,-15-32 15,-1-15-31,-4-6 16,-9-12-16,-5-7 15,-3-8-15,-25-7 16,-16-7-16,-9-4 16,-2 2-1,-2 0-15,3-3 16,-4 1-16,8 1 16,-1 4-16,0 2 15,4 4-15,-1-5 16,6 3-1,11-8-15,103 12 16,-101-10-16,101 10 16,0 0-16,-84-16 15,29-21-15</inkml:trace>
  <inkml:trace contextRef="#ctx0" brushRef="#br0" timeOffset="9917.7577">27931 7885 0,'0'0'0,"0"0"0,0 0 0,0 0 16,0 0-16,0 0 15,2 25-15,8 32 16,8 31-16,1 16 15,8 37-15,9 46 16,7 41-16,8 18 16,-2-5-1,1-9-15,0-15 16</inkml:trace>
  <inkml:trace contextRef="#ctx0" brushRef="#br0" timeOffset="13591.494">11579 7650 0,'0'0'0,"0"0"0,0 0 0,0 0 15,0 0-15,9 4 16,17 17-16,9 9 16,-2 9-16,7 10 15,-2 2-15,1 4 16,7 7-16,-6 2 15,3-4 1,7-1-16,-50-59 16,50 60-16,-4-4 15,-46-56-15,46 62 16,-46-62-16,0 0 16,0 0-16,35 48 15,-8-18-15,-19-26 16</inkml:trace>
  <inkml:trace contextRef="#ctx0" brushRef="#br0" timeOffset="13935.3318">12134 7832 0,'0'0'0,"0"0"0,0 0 0,-9 3 16,-12 12-16,-13 9 16,2 8-16,0 9 15,-4 5-15,-2 8 16,-3 5-16,1 5 15,4-4 1,4 3-16,4-11 16,12-3-16,-1-17 15,8-9-15,8-13 16,1-9-16,0-2 16</inkml:trace>
  <inkml:trace contextRef="#ctx0" brushRef="#br0" timeOffset="14232.4487">12270 7661 0,'0'0'0,"0"0"0,0 0 15,0 0-15,0 0 16,1 14-16,13 17 16,3 13-16,2 1 15,-3 14-15,-16-59 16,12 78-16,5 12 16,-5 10-1,7 16-15,-19-116 16,25 101-16,-25-101 15,34 106-15</inkml:trace>
  <inkml:trace contextRef="#ctx0" brushRef="#br0" timeOffset="14873.379">15641 7740 0,'0'0'0,"0"0"0,0-12 15,3-11-15,2-5 16,-1 12-16,0 15 15,14 10-15,4 8 16,8 17-16,11 17 16,9 17-16,9 11 15,15 38-15,7 15 16,-6-16 0,-17-32-16,-11-29 15,-18-27-15,-12-11 16,-7-9-16,-3-4 15,-7-4-15,0 0 16,0-29-16</inkml:trace>
  <inkml:trace contextRef="#ctx0" brushRef="#br0" timeOffset="15107.8854">16130 8022 0,'0'-7'0,"-5"-4"0,-3-4 15,-12-1-15,-4 10 16,-2-2-16,5 4 15,2 4 1,-4 15-16,-8 21 16,-1 17-16,1 0 15,-1 14-15,-4 5 16,2-1-16,3-9 16,4-16-16,3-13 15,11-13 1,13-20-16,-10-8 15</inkml:trace>
  <inkml:trace contextRef="#ctx0" brushRef="#br0" timeOffset="15467.6637">16165 7780 0,'0'0'0,"13"-9"0,13-11 0,2 1 0,0 1 16,0 6 0,-4 0-16,6 6 15,-2 2-15,-1 10 16,-1 7-16,-4 8 16,-11 9-16,-5 4 15,-8 10-15,-5-1 16,-6 4-16,-8 8 15,21-55 1,-23 59-16,23-59 16,0 0-16,0 0 15,-16 61-15,16-61 16,0 56-16,0-56 16,30 55-16,20-19 15,11-17-15,-1-18 16</inkml:trace>
  <inkml:trace contextRef="#ctx0" brushRef="#br0" timeOffset="16279.9392">21219 8112 0,'0'0'0,"0"0"0,9 0 0,14 3 16,8 12-16,6 6 15,-1 11-15,4 7 16,-1 12-16,9 14 16,-5 2-1,4 18-15,13 27 16,-3 25-16,-5-15 15,-12-14-15,-14-29 16,-11-38-16,-15-41 16,-3 11-16</inkml:trace>
  <inkml:trace contextRef="#ctx0" brushRef="#br0" timeOffset="16561.882">21598 8339 0,'0'0'0,"0"0"0,-4 12 16,-9 20-16,-9 3 15,-3 7-15,-5 10 16,-1 6-16,1 10 16,30-68-1,-30 67-15,30-67 16,0 0-16,-42 64 16</inkml:trace>
  <inkml:trace contextRef="#ctx0" brushRef="#br0" timeOffset="17156.769">21918 8161 0,'0'0'0,"13"-10"0,12-3 15,15-10-15,2 3 16,9 5-16,-51 15 16,47-7-16,-47 7 15,0 0 1,47 16-16,-7 13 15,-26 14-15,-14-10 16,-2-5-16,-6-5 16,3-5-16,-8 2 15,8-3-15,1-5 16,-1 4-16,3 0 16,2-3-16,0-13 15,5 14-15,-5-14 16,0 0-1,15 22-15,-15-22 16,24 19-16,13 3 16,-4 3-16,8-1 15,-17 1-15,-2-3 16,-9-2-16,-4 1 16,-4 4-1,-10 1-15,-9-7 16,-2 3-16,-6 2 15,-5 1-15,27-25 16,0 0-16,0 0 16,-33 17-16,-5-2 15</inkml:trace>
  <inkml:trace contextRef="#ctx0" brushRef="#br0" timeOffset="18079.0814">26375 8408 0,'0'0'0,"0"0"0,0 0 15,0 0-15,0 0 16,16 4 0,11 10-16,18 9 15,0 3-15,-6 7 16,9 13-16,-4 5 15,4 11-15,4 3 16,0 7-16,-52-72 16,64 91-1,-6-1-15,-58-90 16,0 0-16,0 0 16,44 80-16,-20-35 15,-17-20-15,-3-20 16,-4-5-16,3-15 15,-6-11 1,-1-18-16,-5-5 16,-2 0-16,11 49 15,0 0-15,-12-70 16,12 70-16,0 0 16,0 0-16,-10-71 15,10 71-15,0 0 16,0 0-1,-13-59-15,-5 28 16,-6 29-16,-8 13 16,-3 19-16,-6 15 15,3 14-15,38-59 16,0 0-16,0 0 16,-41 53-1,0-10-15</inkml:trace>
  <inkml:trace contextRef="#ctx0" brushRef="#br0" timeOffset="18501.3508">27427 8439 0,'0'0'0,"-9"6"0,-6 9 16,-4 8-16,-7-2 15,6-1-15,-1 5 16,1-3 0,1 3-16,0-5 15,3 3-15,16-23 16,0 0-16,0 0 15,-19 28-15,19-28 16,-7 28-16,8 9 16,12-10-16,12-2 15,10-5 1,7-8-16,13 1 16,5-7-16,1-6 15,-61 0-15,64-6 16,-1 1-16,-63 5 15,61-14 1</inkml:trace>
  <inkml:trace contextRef="#ctx0" brushRef="#br0" timeOffset="18766.9628">27455 8535 0,'0'0'0,"0"19"15,0 17-15,0 23 16,8 7 0,0 12-16,0 16 15,-5 8-15,3 23 16,-6-125-16,13 116 15,-13-116-15,0 0 16,27 95-16,18-16 16</inkml:trace>
  <inkml:trace contextRef="#ctx0" brushRef="#br0" timeOffset="19188.9257">28602 8883 0,'0'0'0,"0"4"0,0 8 16,0 3 0,0 6-16,0 5 15,0 15-15,3 6 16,3 8-16,1 4 16,2 12-16,5 5 15,5-3 1,0-5-16,0 11 15,-1 5-15,-1 2 16,3-6-16,-20-80 16,16 89-16,2-8 15,-14-3 1,-7-13-16,-6-14 16</inkml:trace>
  <inkml:trace contextRef="#ctx0" brushRef="#br0" timeOffset="19580.0739">28293 10538 0,'0'0'0,"0"0"16,0 0-16,0 0 16,8-8-16,11 3 15,14-8 1,9-5-16,8 1 16,1 0-16,15 5 15,7-6-15,8 13 16,21-2-1,6 11-15,-108-4 16,96 8-16,-96-8 16,91 18-16,-91-18 15,0 0-15,0 0 16,56 12 0,-56-12-16,8 10 15</inkml:trace>
  <inkml:trace contextRef="#ctx0" brushRef="#br0" timeOffset="19814.6511">28596 10742 0,'0'0'0,"0"6"0,0 6 15,0 5-15,0-4 16,7-3-16,12-5 15,19-1-15,11-4 16,11 3-16,8-1 16,-3 8-16,-65-10 15,62 15 1,-8 0-16,-6-2 16,-13-3-16</inkml:trace>
  <inkml:trace contextRef="#ctx0" brushRef="#br0" timeOffset="20017.9926">28711 11132 0,'0'0'0,"0"7"16,2 4-16,18 9 15,14 0-15,12-4 16,19 6-1,11-2-15,30 5 16,15 5-16,0-17 16</inkml:trace>
  <inkml:trace contextRef="#ctx0" brushRef="#br0" timeOffset="27143.4021">11799 9265 0,'0'0'0,"0"24"0,0 21 16,8 27-16,5 7 15,-6 3-15,3 8 16,-2 10-16,0 22 16,3-6-16,3 9 15,2 4 1,-8 15-16,0-7 16,-2 2-16,2-5 15,-4-2-15,5-8 16,-1-13-16,-8-111 15,1 110 1,-1-110-16,0 0 16,-1 113-16</inkml:trace>
  <inkml:trace contextRef="#ctx0" brushRef="#br0" timeOffset="27894.0929">11764 9080 0,'0'0'0,"0"0"0,0 0 16,0 0-16,0 0 16,0 0-1,0 0-15,0 0 16,0 0-16,-7 15 15,-4 22-15,-5 8 16,-10 3-16,4 0 16,22-48-16,-30 53 15,30-53-15,-31 67 16,31-67 0,-35 74-16,3-2 15,6-11-15,8-10 16,5-15-16,13-36 15,0 0-15,3 18 16,-3-18-16,10 4 16,-10-4-1,18-19-15,8-14 16,-2-12-16,-2-8 16,0-1-16,0 8 15,-3-4-15,-1 11 16,-4 3-16,-5 2 15,3 4-15,2 0 16,-5 5 0,-1 9-16,2 0 15,2 6-15,4 7 16,2 13-16,2 9 16,2 7-16,-1 9 15,7 10-15,6 21 16,10 11-16,6 5 15,18 39 1,11 22-16,7 5 16,5 3-16</inkml:trace>
  <inkml:trace contextRef="#ctx0" brushRef="#br0" timeOffset="36598.9337">15677 9014 0,'0'0'0,"0"0"0,0 0 16,0 0-16,4 15 15,8 21-15,2 17 16,4 6-16,-4-2 15,-1 13-15,-13-70 16,13 89-16,-4 12 16,-1 39-1,2 13-15,6-16 16,1-4-16,0-5 16,5 9-16,0 0 15,7-6-15,-7 3 16,-6-4-16,-2-4 15,-1-7 1,0-2-16,-1-5 16,-7-8-16,-5-104 15,3 100-15,-3-13 16,1-29-16,4-23 16,-5-35-16,2 10 15,-2-23 1,0-25-16</inkml:trace>
  <inkml:trace contextRef="#ctx0" brushRef="#br0" timeOffset="37333.3983">15739 9125 0,'0'0'0,"0"0"16,0 0-16,0 0 15,-4-7-15,-11 4 16,-4-2-16,-5 1 16,3 12-16,-3 3 15,2 13 1,-2 4-16,10 1 15,-5 3-15,1 3 16,-5 7-16,23-42 16,-32 55-16,32-55 15,0 0 1,-28 68-16,-1-6 16,10-3-16,19-59 15,0 0-15,-8 37 16,8-37-16,5 16 15,-5-16 1,11-8-16,15-19 16,-4-16-16,4-8 15,0-6-15,-3 2 16,-4 2-16,0 2 16,-3 2-16,2 4 15,-6 10-15,1 3 16,-1 6-1,1 5-15,6 11 16,5 10-16,3 10 16,6 14-16,19 15 15,4 12-15,5 16 16,23 31-16,17 34 16,15 28-16,-1 5 15</inkml:trace>
  <inkml:trace contextRef="#ctx0" brushRef="#br0" timeOffset="41178.2141">21496 9493 0,'0'0'0,"0"0"0,3 19 15,8 23-15,2 29 16,5-2-16,-3 6 15,4 10-15,2 15 16,1 26 0,6 32-16,-1 10 15,-2 15-15,-1 7 16,-2-8-16,-3 7 16,-3 1-16,0 4 15,-2 6-15,0-8 16,-1-2-1,-6-15-15,7-22 16,-14-153-16,8 123 16,-8-123-16,0 0 15,-7 103-15</inkml:trace>
  <inkml:trace contextRef="#ctx0" brushRef="#br0" timeOffset="41866.836">21559 9616 0,'0'0'0,"-6"14"15,-7 7-15,-9 7 16,-3-7 0,1 1-16,-6 1 15,-5 11-15,-6 11 16,-1 8-16,2-2 16,-1 8-16,3-2 15,38-57-15,0 0 16,0 0-1,-32 58-15,32-58 16,-22 48-16,10-17 16,13-19-16,-1-12 15,14-8-15,7-18 16,5-9-16,2-12 16,8-10-1,2-4-15,-8 4 16,-5 0-16,1 6 15,-4 2-15,-2 9 16,-2 14-16,4 4 16,-2 7-16,10 12 15,5 15 1,11 14-16,18 23 16,34 34-16,22 32 15,24 30-15,3 11 16,-10-1-16</inkml:trace>
  <inkml:trace contextRef="#ctx0" brushRef="#br0" timeOffset="47979.1509">22731 6484 0,'0'0'0,"-24"-9"0,-3-1 16,-22-2-16,1 0 16,-3 2-16,-8 3 15,59 7-15,-72-8 16,-8 7-16,-19 6 16,3 5-1,7 4-15,-6 3 16,6 16-16,-1 2 15,-5 10-15,-7 10 16,5 2-16,-1 1 16,7 4-1,-4 16-15,-2 1 16,10 13-16,5 4 16,3 10-16,0 8 15,5 5-15,3 7 16,4 9-16,6 16 15,10-4-15,10 4 16,9 6-16,2 2 16,14 2-1,10 6-15,9-1 16,7 7-16,5 4 16,9 8-16,3 15 15,8-3-15,1 1 16,7 2-16,1 2 15,7 1 1,6 2-16,4 4 16,2-7-16,1-8 15,2-5-15,2-1 16,8 0-16,5 6 16,2-8-16,9-7 15,0-9 1,9-19-16,0-3 15,13-5-15,6-9 16,9-9-16,-6-16 16,2-13-16,1-15 15,2-10-15,-5-18 16,2-13 0,7-10-16,-5-15 15,4-15-15,-4-13 16,-5-15-16,-2-18 15,1-12-15,-13-12 16,-5-14-16,-4-20 16,3-19-1,-9-9-15,-6-7 16,-6-12-16,1-16 16,-6-4-16,-12-7 15,0-4-15,-10-12 16,-10-8-16,-6-4 15,-6-6 1,-4-8-16,-13-3 16,-5-3-16,-5 6 15,-2-3-15,-11-2 16,-8-3-16,-12-2 16,-10 7-16,-6 0 15,-5 4 1,-9 8-16,-7 6 15,-3 8-15,-13 7 16,-3 6-16,-12-3 16,-12 10-16,-7 2 15,-12 4-15,-2 10 16,-9 16 0,10 15-16,2 18 15,7 18-15,8 14 16,-1 14-16</inkml:trace>
  <inkml:trace contextRef="#ctx0" brushRef="#br0" timeOffset="148611.9296">3196 14261 0,'0'0'0,"0"0"0,-11 0 15,-11 0-15,-9 0 16,-1 0-1,-3 0-15,-2-3 16,3-1-16,-4-5 16,38 9-16,-39-13 15,39 13-15,0 0 16,-51-16 0,51 16-16,0 0 15,-62-11-15,-4-1 16,14 9-16,17 3 15,5 3-15,30-3 16,-25 10 0,25-10-16,-25 13 15,25-13-15,-23 34 16,23-34-16,-22 47 16,22-47-16,-23 68 15,10 11-15,3 6 16,-1-4-1,11-81-15,-6 87 16,3 3-16,-1 2 16,4-92-16,-1 100 15,1-100-15,0 136 16,0-136-16,5 164 16,-5-164-16,9 165 15,-9-165 1,16 153-16,-16-153 15,16 117-15,-16-117 16,0 0-16,32 87 16,-32-87-16,40 49 15,17-22 1,4-13-16,13-8 16,2-6-16,23 0 15,15 3-15,-12 0 16,5-6-16,-9 0 15</inkml:trace>
  <inkml:trace contextRef="#ctx0" brushRef="#br0" timeOffset="162475.1336">19834 2847 0,'0'0'0,"0"0"0,5-12 16,9 1-16,15-5 15,2 2-15,6 5 16,-4 3 0,2 2-16,1 4 15,7-2-15,-43 2 16,0 0-16,52 2 16,-52-2-1,71 4-15,4 7 16,-75-11-16,90 22 15,-90-22-15,79 27 16,1-2-16,-80-25 16,79 18-1,-5-4-15,-74-14 16,73 9-16,-73-9 16,62 4-16,-62-4 15,0 0-15,65 3 16,3-3-1,-68 0-15,68 0 16,-4 0-16,-64 0 16,0 0-16,67 0 15,-67 0-15,0 0 16,68-3 0,-68 3-16,0 0 15,79-4-15,11-3 16,-90 7-16,84-12 15,-16 1-15,-68 11 16,49-5-16,-5-1 16,-6-5-1,-38 11-15,38-12 16,-38 12-16,0 0 16,41-11-16,-41 11 15,0 0-15,50-10 16,6 9-1,-56 1-15,52-10 16,-52 10-16,0 0 16,0 0-16,56-9 15,-56 9-15,0 0 16,60-14 0,-60 14-16,0 0 15,65-7-15,-65 7 16,0 0-16,61-6 15,-7 3 1,-54 3-16,0 0 16,52-4-16,-4 2 15,-48 2-15,41-4 16,-1 3 0,-10-3-16,-30 4 15,0 0-15,24-6 16,-24 6-16,0 0 15,0 0-15,26-8 16,-1 1 0,4 0-16,-29 7 15,0 0-15,0 0 16,21-7-16,-21 7 16,0 0-1,0 0-15,30-8 16,-30 8-16,0 0 15,0 0-15,39-12 16,-4 6-16,-1 0 16,-34 6-1,0 0-15,0 0 16,27-6-16,-27 6 16,0 0-16,0 0 15,24-3 1,-24 3-16,0 0 15,0 0-15,22-4 16,-22 4-16,0 0 16,0 0-1,14-1-15,-14 1 16,13 0-16,3 0 16,-16 0-16,0 0 15,0 0 1,11 1-16,-11-1 15,0 0-15,0 0 16,13 7 0,-13-7-16,0 0 15,0 0-15,11 3 16,-11-3-16,0 0 16,0 0-1,9 0-15,-9 0 16,0 0-16,0 0 15,8-3 1,-8 0-16,0 3 16,0-4-16,0 4 15,0 0-15,0 0 16,0 0-16,0-1 16,0 1-1,0 0-15,0 0 16,-5 1-16,5-1 15,0 0 1,0 0-16,-3 4 16,3-4-16,0 0 15,0 0-15,3 9 16,-3-9 0,0 0-16,0 0 15,8 12-15,0 0 16</inkml:trace>
  <inkml:trace contextRef="#ctx0" brushRef="#br0" timeOffset="171898.8229">29173 3559 0,'0'0'0,"-16"-9"16,-7-1-16,-13-1 15,1 3-15,-1 2 16,-7 5-1,4-3-15,-6 8 16,-5 1-16,-7 10 16,-5 6-16,3 6 15,8 9-15,3-5 16,-1 12-16,-2 2 16,4 3-1,3 7-15,1 7 16,43-62-16,-43 67 15,4 13-15,0 2 16,9 1-16,7-1 16,1-5-1,22-77-15,-11 84 16,11-84-16,3 90 16,-3-90-16,14 103 15,18 17-15,12-14 16,1-25-1,2-18-15,-1-19 16,-46-44-16,50 36 16,14-6-16,4-3 15,-2-5-15,4-7 16,-70-15-16,79 8 16,20-5-1,6-6-15,-14-5 16,-18-11-16,-14 1 15,-9-9-15,7-3 16,-5-10-16,-3 0 16,0-5-1,-3-8-15,-46 53 16,43-63-16,-43 63 16,40-75-16,-3-14 15,-37 89-15,35-119 16,-16-6-16,-11 13 15,-5 8 1,-3 104-16,-8-100 16,-4 5-16,-7 15 15,-2 14-15,-9 2 16,-2 1-16,-8 2 16,-2 4-1,-10 10-15,-5 8 16,-3 6-16,-5 9 15,1 13-15,7 11 16,4 9-16</inkml:trace>
  <inkml:trace contextRef="#ctx0" brushRef="#br0" timeOffset="226190.3356">6713 15820 0,'0'0'0,"6"-10"16,-2 1-16,11-12 15,-2 3 1,1-4-16,-4 5 16,5-3-16,-2 1 15,0-3 1,1 4-16,2-6 16,1 3-16,1-3 15,-18 24-15,23-25 16,-23 25-1,0 0-15,32-34 16,-32 34-16,50-32 16,0 2-1,5 5-15,-55 25 16,56-30-16,11-4 16,-7 7-1,-5 5-15,6 7 16,2 4-16,1-4 15,3 4 1,4-5-16,-3 2 16,0-1-1,2 1-15,9 8 16,14-3-16,10 0 16,6-4-1,-7-3-15,-1 6 16,1 3-16,-2 6 15,1-9 1,6-5-16,4-7 16,3 14-16,3 0 15,-5 6 1,7-7-16,6-15 16,6 12-16,-6 1 15,6 3-15,-2 3 16,2-2-16,-3-1 15,3-2 1,0 0-16,8 3 16,10 7-16,-10 2 15,-8 3 1,-10 0-16,-6-7 16,-17-14-16</inkml:trace>
  <inkml:trace contextRef="#ctx0" brushRef="#br0" timeOffset="228677.2247">12065 17817 0,'0'0'0,"-16"-18"0,-3-1 16,-13-9-1,32 28-15,-40-26 16,-16-20-16,56 46 16,-65-54-1,65 54 1,-74-72-1,-3 13-15,9 20 16,68 39 0,-51-21-1,51 21 1,-52-20 0,-13 8-1,2-1 1,-2 10-16,-5 1 15,70 2 1,0 0 0,0 0-1,-70-4 1,9-2 0,7 0-16,54 6 15,0 0 1,-50-5-1,-1 5 1,51 0 0,-55 5-1,55-5-15,-60 12 16,60-12 0,0 0-1,-67 6 1,0-14-1,13-11 1,18 1-16,36 18 16,-33-18-1,8 3 1,-2 3 0,7 0-1,20 12-15,0 0 16,-13-6-1,-4 6 1,17 0-16,0 0 16,0 0-1,-20 18 1,20-18-16,-24 27 16,0 4-1,24-31-15,0 0 16,0 0-1,-27 24-15,27-24 16,-32 18 0,2-4-16,30-14 15,-25 13 1,0-7-16,3-1 16,22-5-16,0 0 15,0 0 1,-32 7-1,32-7-15,-32 3 16,2 0 0,0 1-16,30-4 15,0 0 1,0 0-16,-28 0 16,-1 0-1,7 0-15,-5 2 16,5 4-1,-1 2-15,8-4 16,-1 5 0,16-9-16,0 0 15,0 0 1,-16 0-16,16 0 16,-11 4-16,2-4 15,4 5 1,5-5-16,0 0 15,0 0-15,1 4 16,8-4 0,5-9-16,-14 9 15,0 0-15,0 0 16,9-4 0,9 4-16,-4 4 15,-14-4-15,0 0 16,24-3053-1,-24 6108-15,28-3048 16,11-7-16,4 0 16,-13-13-16,-30 13 15,24-11-15,8-5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150.06567" units="1/cm"/>
          <inkml:channelProperty channel="T" name="resolution" value="1" units="1/dev"/>
        </inkml:channelProperties>
      </inkml:inkSource>
      <inkml:timestamp xml:id="ts0" timeString="2022-08-27T09:23:15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1135 9032 0,'0'0'0,"0"0"0,0 0 15,0 0-15,0 0 16,-5 3-16,3 17 15,-12 12 1,6-9-16,2-8 16,9-2-16,0-2 15,-1 1 1,-2-12-16,-2 32 0,7 5 16,-2 6-16,11-12 15,-6-10-15,2-2 16,-4-4-1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150.06567" units="1/cm"/>
          <inkml:channelProperty channel="T" name="resolution" value="1" units="1/dev"/>
        </inkml:channelProperties>
      </inkml:inkSource>
      <inkml:timestamp xml:id="ts0" timeString="2022-08-27T09:20:22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19529 8263 0,'0'0'0,"0"0"0,0 0 16,4 0-16,10 0 15,5 0-15,6 0 16,0 0-16,0 0 16,1 0-16,-5-4 15,3 0-15,8-2 16,3-2-1,-35 8-15,44 0 16,-44 0-16,62 0 16,9 0-16,-1 4 15,-70-4-15,62 6 16,10-6-16,-72 0 16,79 8-16,13-7 15,9 2-15,-11 4 0,-6-4 31,-84-3-31,90 6 16,2 4-16,0-3 16,-12 1-16,-7-7 15,-15 6-15,-1-4 16,3 0-16,5 4 16,6-4-16,-2 3 15,5-2-15,3-3 16,9-1-1,4 5-15,-7-4 16,-83-1-16,87 6 16,-1 0-16,-1 4 15,-85-10-15,86 8 16,-3 1-16,-83-9 16,92 10-16,-92-10 15,96 6-15,-96-6 16,97 5-1,-1 2-15,-17 3 16,-79-10-16,68 4 16,-18 4-16,-50-8 15,0 0-15,0 0 16,44 7-16,-14 15 16</inkml:trace>
  <inkml:trace contextRef="#ctx0" brushRef="#br0" timeOffset="33495.3936">19039 11459 0,'0'0'0,"0"0"0,0 0 0,-11-8 16,-13 7-16,-4-5 15,-2-2-15,-2 8 16,-6-1-16,-3 1 16,2 0-16,39 0 15,-46 0-15,46 0 16,-57 0 0,-11 0-16,5 5 15,3 0-15,60-5 16,-57 6-16,-1-2 15,4 0-15,54-4 16,-56 2-16,56-2 16,-57 6-16,-5 4 15,62-10-15,0 0 16,-60 8 0,60-8-16,-58 4 15,-1-3-15,59-1 16,0 0-16,0 0 15,-48 0-15,48 0 16,0 0-16,0 0 16,-39 5-1,39-5-15,0 0 16,0 0-16,-34 11 16,34-11-16,-21 28 15,21-28-15,-13 36 16,13-36-16,-4 52 15,4-52-15,-4 78 16,8 16 0,0-1-16,1 3 15,-5-96-15,8 104 16,1 37-16,7 22 16,3-5-16,-3-12 15,-5-19-15,-6-11 16,0-5-1,-4 4-15,4 4 16,-2 2-16,-3 9 16,7 6-16,-1 1 15,2-8-15,1 4 16,5 3-16,-2-3 16,-4 0-16,7 5 15,-7-5 1,-5-1-16,2-2 15,2 1-15,2 3 16,-2-4-16,3-6 16,-5-5-16,8 1 15,-13-120-15,9 135 16,5 4 0,-3 0-16,2-14 15,1-20-15,-2-1 16,3-8-16,-6-17 15,0-8-15,2 3 16,-11-74-16,8 78 16,-8-78-1,6 78-15,-6-78 16,5 89-16,-5-89 16,0 0-16,9 84 15,-9-84 1,0 0-16,0 0 15,12 76-15,-12-76 16,0 0-16,20 63 16,0-20-16,-2-15 15,-18-28 1,17 11-16,-17-11 16,30 6-16,10-4 15,16-4-15,3 2 16,11-4-16,7 4 15,27 6 1,15 4-16,1 2 16,-11 3-16,-20-9 15,-15-6-15,-2-11 16</inkml:trace>
  <inkml:trace contextRef="#ctx0" brushRef="#br0" timeOffset="59189.4048">20035 10455 0,'3'0'0,"-3"0"0,16 0 16,8 5 0,3 2-16,-2-4 15,0 0 1,-6 1 0,5-4-16,8 0 15,1 0 1,-3 0-1,-30 0 1,36 0 0,-36 0-1,0 0-15,57 0 16,21 0 15,20 0-15,-98 0-16,88-10 15,-9-2 17,-79 12-17,95-15 17,-95 15-1,102-18-16,8 2 17,-110 16-32,0 0 15,100-11 17,-21 12-17,-79-1 1,33 13-1,-33-13-15,33 16 0,7-1 16,-12-6 0</inkml:trace>
  <inkml:trace contextRef="#ctx0" brushRef="#br0" timeOffset="71551.1001">19857 11819 0,'0'0'0,"14"-7"16,14 0-16,20 5 16,-1-4-16,-13 6 15,3-3-15,-10 3 16,3-4-16,-8-5 15</inkml:trace>
  <inkml:trace contextRef="#ctx0" brushRef="#br0" timeOffset="119813.8208">17977 10824 0,'12'-37'0,"9"53"15,6 16 1,-27-32-16,25 32 0,4-32 16,-2-28-1,6 15-15,-33 13 16,37-8 0,5-7-16,5 2 15,0 13-15,-47 0 16,0 0-16,0 0 15,53 24-15</inkml:trace>
  <inkml:trace contextRef="#ctx0" brushRef="#br0" timeOffset="142898.6577">22243 6951 0,'0'0'0,"4"0"0,7 0 15,7 0-15,-3 0 16,0 8 0,-9-4-16,-1 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150.06567" units="1/cm"/>
          <inkml:channelProperty channel="T" name="resolution" value="1" units="1/dev"/>
        </inkml:channelProperties>
      </inkml:inkSource>
      <inkml:timestamp xml:id="ts0" timeString="2022-08-27T09:24:30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11148 7905 0,'0'0'0,"0"0"0,8 1 16,11 22-16,3 7 16,-1 0-16,-6-1 15,4 4-15,10 11 16,-29-44-16,39 60 15,4 10 1,0 9-16,1 1 16,13 23-16,4 10 15,9 11-15,-8-7 16,-2-4-16,-3-2 16,1 4-16,2 1 15,3 6-15,4 2 16,-1-1-1,2 6-15,3-1 16,4 7-16,1 3 16,-4 1-16,1-3 15,-2-3-15,-6-6 16,0-9-16,0-1 16,-4-2-1,3 0-15,-6-6 16,-7-1-16,-7-14 15,-3-11-15,-10-17 16,-31-66-16,28 64 16,-3-4-16,-4-7 15,-21-53-15,10 26 16,-6-29 0,-4-26-16</inkml:trace>
  <inkml:trace contextRef="#ctx0" brushRef="#br0" timeOffset="719.2599">12835 7973 0,'0'0'0,"0"0"0,0 0 0,0-14 16,0-6-16,-3-9 15,1 14-15,-6 22 16,5 7-16,3 9 16,0-13-16,-7 18 15,-3 13-15,-4 14 16,-1 10-1,0 3-15,-5 11 16,0 3-16,-4 10 16,-4-1-16,-7 30 15,-3 10-15,3-1 16,2-1-16,4-1 16,-2 1-1,-4 8-15,2 2 16,-6 6-16,-1-4 15,-3 3-15,-3 1 16,-1 4-16,-4 10 16,6-6-16,3-4 15,0-4 1,2-8-16,-4 1 16,-1-3-16,6-5 15,1-4-15,5 3 16,0-10-16,-1 1 15,8-14-15,-6-3 16,32-103-16,-38 102 16,-6-1-1</inkml:trace>
  <inkml:trace contextRef="#ctx0" brushRef="#br0" timeOffset="9426.085">6925 10415 0,'0'0'0,"0"0"16,0 0-16,0 0 15,0 0-15,0 0 16,0 0-16,0 0 15,0 0-15,0 0 16,0 0 0,0 0-16,0 0 15,0 0-15,0 0 16,0 0-16,0 0 16,0 0-16,0 0 15,6-1-15,10 1 16,5-5-1,1 10-15,3-5 16,0 1-16,5 2 16,5 4-16,-35-7 15,35 5-15,-35-5 16,46 4 0,-46-4-16,60 10 15,2-5-15,1 5 16,-63-10-16,0 0 15,64 1 1,-64-1-16,65 7 16,0-1-16,-65-6 15,65 4-15,-65-4 16,0 0-16,66 2 16,-2 0-1,-64-2-15,0 0 16,0 0-16,61 4 15,-61-4-15,0 0 16,0 0-16,57 0 16,-4-4-16,-13 4 15,-8-2 1,-10 0-16,-6 2 16,-2 0-16,-4-4 15,-1 1-15,-2 3 16,-1 0-16,-3-3 15,2 3 1,-1 0-16,-2-3 16,3 3-16,-3 0 15,1 0-15,-3 0 16,1 0-16,-1 3 16,0 0-16,0-3 15,-1 0-15,-2-6 16,-1 1-1</inkml:trace>
  <inkml:trace contextRef="#ctx0" brushRef="#br0" timeOffset="12492.1176">7766 10538 0,'0'0'0,"0"0"0,0 0 0,0 0 16,0 0-16,0 0 15,0 0-15,0 0 16,0 0-16,0 0 16,0 0-16,0 0 15,0 0 1,0 0-16,0 0 15,0 0-15,0 11 16,5 13-16,1 12 16,-5-5-16,1-7 15,3 2-15,-2 0 16,0 6 0,-2 1-16,3 6 15,-4-39-15,3 47 16,-3-47-16,0 58 15,0-58-15,7 89 16,-5 3 0,-2-92-16,2 97 15,-2-97-15,0 96 16,-2 0-16,2-96 16,-2 95-16,2-6 15,0-8 1,0-81-16,0 0 15,-1 78-15,1-78 16,0 77-16,0-2 16,0-15-16,0-60 15,0 0 1,0 0-16,1 55 16,-1-55-16,0 0 15,0 0-15,6 49 16,-6-49-16,0 0 15,0 0 1,14 39-16,2 0 16,3-12-16,1-3 15,-1-4-15,2-9 16,-1 0-16,2-2 16,1-1-16,2-5 15,-25-3-15,30 3 31,-30-3-31,35 6 0,9 1 32,12 5-32,-56-12 15,57 10-15,7-2 16,-64-8-16,74 18 0,1-5 0,-75-13 31,104 18-31,12 1 0,-116-19 16,132 21-16,-7-2 15,-125-19-15,120 21 16,-7-5-16,-12 0 16,-10 2-16,-10-1 31,1-4-31,-1 6 16,-1-2-16,1 2 15,-1-4-15,2 2 0,0-4 31,2-1-31,4 4 16,-2-4-16,4 3 16,-3-3-16,1 2 15,-2 0-15,2 0 0,-4-1 16,4-1-16,1 3 16,-7-4-16,5 0 15,1 7-15,1-3 16,0 0-1,-2-4-15,-3 1 16,-1-2-16,3 2 16,-3-2-16,0 3 31,1-6-31,-4 2 16,-1 1-16,-79-10 15,86 6-15,10-1 0,-1-3 31,-5 6-31,-3-4 16,0 7-16,-5-2 16,-2 0-16,3-5 15,-4 4-15,3 0 16,-6-5-16,-76-3 16,87 7-1,1-4-15,4-3 16,-92 0-16,93 0 15,4-3-15,-97 3 16,102 0-16,-102 0 16,107-3-16,-3-2 15,-14 3 1,-90 2-16,84-8 16,-3 4-16,-4-2 15,-77 6-15,76-2 16,-76 2-16,79-7 15,2-4-15,-81 11 16,77-13-16,-4 1 16,-73 12-16,0 0 15,63-11 1,-63 11-16,63-13 16,-63 13-16,0 0 15,70-13-15,-70 13 16,0 0-16,76-17 15,6 2-15,-82 15 16,0 0 0,81-20-16,-81 20 15,0 0-15,60-16 16,-60 16-16,44-19 16,-14 0-16,-8 5 15,-22 14 1,0 0-16,16-22 15,-16 22-15,0 0 16,18-36-16,-18 36 16,15-51-16,2-20 15,-17 71-15,14-81 16,-14 81 0,14-84-16,-5-6 15,0 3-15,-2 3 16,-7 84-16,8-82 15,-2-3-15,-6 85 16,3-94 0,-3 94-16,3-95 15,-1-5-15,-2 100 16,3-120-16,0 5 16,-1 10-1,-2 105-15,0 0 16,0-92-16,0 22 15,0 70-15,-5-64 16,0 8-16,-1 8 16,6 48-16,0 0 15,0 0 1,-6-30-16,-4 8 16,10 22-16,0 0 15,-12-14-15,12 14 16,0 0-16,-18 2 15,18-2-15,-19 16 16,19-16-16,-19 29 16,19-29-1,-22 41-15,22-41 16,0 0-16,-28 46 16,28-46-16,0 0 15,0 0-15,-32 62 16,32-62-16,0 0 15,0 0-15,-28 63 16,28-63 0,-24 49-16,24-49 15,-10 27-15,9-17 16,2-18-16,7-3 16,-3-7-16,6-5 15,0-3-15,-11 26 16,0 0-1,8-29-15,-8 29 16,0 0-16,16-38 16,-16 38-16,0 0 15,18-37-15,8 0 16,1 7-16,-27 30 16,0 0-16,29-17 15,1 17 1,4 17-16,-34-17 15,35 26-15,3 23 16,2 12-16,-6 3 16,-4 1-16,-30-65 15,35 71-15,3-3 16,5-4 0</inkml:trace>
  <inkml:trace contextRef="#ctx0" brushRef="#br0" timeOffset="20493.3157">14187 14503 0,'0'0'0,"0"0"0,0 0 0,12-12 15,20 4 1,15-4-16,-1 6 16,6 0-16,-52 6 15,65 0-15,11 2 16,19 8-16,-95-10 15,98 12-15,0 0 16,-3 0 0,-95-12-16,92 9 15,-92-9-15,97 0 16,-5-6-16,-19 3 16</inkml:trace>
  <inkml:trace contextRef="#ctx0" brushRef="#br0" timeOffset="21337.8095">14536 14309 0,'0'0'0,"-14"5"16,-5 13-16,-5 0 15,12 3-15,1-5 16,-1-4-16,3 5 16,-3 2-16,-1 5 15,0 4 1,0 5-16,13-33 15,-11 41-15,11-41 16,-12 55-16,12-55 16,-11 84-1,-2 3-15,0-15 16,5-12-16,4-19 16,0-12-16,3-9 15,-4-3 1,5-2-16,5-11 15,-5-4-15,9 3 16,-9-3-16,24-6 16,-24 6-16,40-8 15,-40 8 1,69-15-16,5 1 16,23 9-16,3 9 15,-100-4-15,93 15 16,-93-15-1,82 36-15,-82-36 16,79 52-16,-12 11 16,-14 5-16,-53-68 15,44 78-15,-20-10 16,-24-68-16,18 76 16,-17 2-16,-6 4 15,-12-5 1,-6-6-16,-6-3 15,-7-7-15,-7-3 16,-8-6-16,1 0 16,-6-11-16,-2-5 15,-4-4-15,-3-7 16,65-25 0,-74 20-16,-2-7 15,76-13-15,-95 10 16,13-12-16,25-12 15,57 14-15,-19-30 16,21-8-16,14-11 16,20-20-1</inkml:trace>
  <inkml:trace contextRef="#ctx0" brushRef="#br0" timeOffset="22432.4361">17985 14734 0,'0'0'0,"0"0"16,0 0-16,0 0 15,8-9-15,15-3 16,15-4-16,-1-4 16,0-2-1,-2 9-15,4 3 16,-39 10-16,53 0 16,4 10-16,-2 10 15,-1 3-15,-7 8 16,-6-3-16,-8 7 15,-33-35-15,26 46 16,-13 8 0,-7 9-16,-11-1 15,-5-11-15,-4 1 16,-8-5-16,0 0 16,-4-3-16,0-8 15,4-8-15,-2 1 16,4-2-16,4 1 15,-1-5 1,4-4-16,0 0 16,13-19-16,0 0 15,0 17-15,0-17 16,14 22-16,15 5 16,-29-27-1,36 34-15,16 11 16,-52-45-16,54 55 15,-4 0-15,-10 0 16,-40-55-16,0 0 16,38 61-16,-11 11 15,-10-7 1,-10-2-16,-7-7 16,0-56-16,-10 53 15,10-53-15,-22 53 16,-11-4-16,-5-10 15,0-13-15,-1-3 16,39-23-16,-45 16 16,45-16-1,-50 5-15,-10-10 16,6-9-16,-3 1 16,57 13-16,-59-26 15,4-7-15,55 33 16,-53-51-16,14-10 15,17 0-15</inkml:trace>
  <inkml:trace contextRef="#ctx0" brushRef="#br0" timeOffset="23667.0986">22167 14829 0,'0'0'0,"-10"0"16,-4-7-16,-10 0 16,-11-8-16,2 2 15,-3 0-15,-1 7 16,0 0-16,0 3 15,37 3 1,-41 0-16,41 0 16,-50 9-16,50-9 15,-51 21-15,51-21 16,-46 45-16,11 18 16,21-2-1,5 7-15,18 6 16,8 7-16,9 9 15,0 4-15,12 31 16,10 10-16,-5-6 16,2-13-16,-4-5 15,-6-7 1,-5-2-16,-4-4 16,-7-2-16,-19-96 15,14 98-15,-14-98 16,1 80-16,-2 3 15,-7-15-15,-8-9 16,-7-21-16,3-13 16,-5-13-1,-5-4-15,-2-16 16,-2-11-16,-10-11 16,2-10-16,3-5 15,3-9-15,6-3 16,30 57-16,-24-69 15,24 69 1,-18-86-16,12-10 16,6 2-16,8 8 15,9 3-15,8 7 16,3 3 0,8 2-16,0 5 15,-36 66-15,41-70 16,-41 70-16,49-79 15,10-27-15,-4-12 16,-14 12-16,-16 22 16,-12 16-16,-5 4 15,-8 2 1,-13 1-16,-5 9 16,-12 0-16,-12 0 15,-13 4-15,55 48 16,-88-52-16</inkml:trace>
  <inkml:trace contextRef="#ctx0" brushRef="#br0" timeOffset="32012.9715">10737 6660 0,'0'0'0,"0"0"0,0 0 15,0 0-15,0 0 16,0 0 0,0 0-16,0 0 15,0 0-15,0 0 16,0 0-16,0 0 16,0 0-16,0 13 15,0 6-15,0 18 16,0-7-1,-2-3-15,2-1 16,0-3-16,0-3 16,0 5-16,2 0 15,2 4-15,0 6 16,-4-35-16,1 37 16,-1-37-1,0 0-15,2 54 16,-2-54-16,0 79 15,1 7-15,-1-15 16,0-71-16,7 71 16,-7-71-16,0 0 15,6 68 1,-6-68-16,0 0 16,0 0-16,8 64 15,1-13-15</inkml:trace>
  <inkml:trace contextRef="#ctx0" brushRef="#br0" timeOffset="33185.0348">11459 6669 0,'0'0'0,"0"0"0,0 0 0,0 0 15,0 0 1,0 0-16,0 0 15,0 0-15,0 0 16,0 0-16,0 0 16,0 0-16,0 0 15,0 11 1,0 21-16,0 11 16,0-3-16,2 4 15,1-3-15,0-5 16,1-2-16,-2-4 15,-2-30-15,0 0 16,4 38-16,-4-38 16,0 0-16,1 55 15,-1-55 1,5 76-16,-2 0 16,7-11-16,-1-4 15,1-12-15,-10-49 16,0 0-16,0 0 15,13 35-15,13 0 16</inkml:trace>
  <inkml:trace contextRef="#ctx0" brushRef="#br0" timeOffset="34138.8087">10952 6825 0,'0'0'0,"0"0"0,0 0 0,0 0 16,0 0-16,0 0 16,0 0-16,0 0 15,0 0-15,0 0 16,-11 3-16,-7 16 15,-3 8-15,9 4 16,3-2-16,-2 7 16,6 0-1,0 2-15,5 2 16,0-6-16,2-1 16,-2-33-16,6 34 15,-6-34-15,14 33 16,-14-33-1,27 31-15,-27-31 16,33 22-16,-33-22 16,52 18-16,-52-18 15,56-4-15,-56 4 16,51-18-16,-51 18 16,47-33-1,-47 33-15,0 0 16,34-48-16,-8-4 15,-13-7-15,-4 12 16,-9 11-16,-8 3 16,-4 4-16,-6 11 15,-4-2-15,-5 8 16,-1 6-16,-2 2 16,4 4-1,0-3-15</inkml:trace>
  <inkml:trace contextRef="#ctx0" brushRef="#br0" timeOffset="37530.4923">7143 8238 0,'0'0'0,"0"0"0,0 0 0,0 0 15,0 0-15,0 0 16,0 0-16,0 0 16,0 0-16,0 0 15,0 0 1,0 17-16,0 17 16,0 16-16,0-5 15,0 1-15,0 3 16,0-2-16,0-47 15,-3 58-15,3-58 16,-2 66-16,2-66 16,0 74-1,2 4-15,2-7 16,-1-4-16,-3-67 16,0 0-16,0 0 15,9 55-15,-3-15 16,2-27-16</inkml:trace>
  <inkml:trace contextRef="#ctx0" brushRef="#br0" timeOffset="38219.3364">7429 8449 0,'0'0'0,"0"0"0,0 0 0,0 0 16,-9 1-1,2 16-15,-4 3 16,1 5-16,3 4 16,2 5-16,2 3 15,1-4-15,-1 6 16,3 1-16,0 5 16,0-45-1,5 47-15,9-2 16,-14-45-16,31 49 15,-31-49-15,40 40 16,-40-40-16,51 27 16,-51-27-16,57 22 15,-57-22 1,60 5-16,-60-5 16,60-5-16,-60 5 15,51-26-15,-51 26 16,0 0-16,41-41 15,-41 41 1,0 0-16,28-59 16,-28 59-16,10-69 15,-14 4-15,-6 9 16,-6 5-16,1 9 16,-5 12-16,3 9 15,-7 6-15,3-1 16,-6 8-1,7-2-15,2 4 16,4 5-16,6-3 16,5 0-16,0-4 15</inkml:trace>
  <inkml:trace contextRef="#ctx0" brushRef="#br0" timeOffset="38594.022">8025 8360 0,'0'0'0,"0"0"0,0 0 16,0 0-16,0 11 15,0 14 1,0 17-16,0-9 16,0 4-16,0 5 15,0 8-15,5 4 16,-5-54-16,3 70 15,2 12-15,-5-82 16,8 99-16,1-15 16,-9-12-16</inkml:trace>
  <inkml:trace contextRef="#ctx0" brushRef="#br0" timeOffset="45281.987">14987 7122 0,'0'0'0,"0"0"0,3-10 16,6-8-16,12-9 16,-5 0-16,3 3 15,-3 8-15,1-1 16,7 4 0,-5 3-16,6 1 15,0 5-15,-1 1 16,-6 6-16,0 1 15,-2 8-15,-5 8 16,-8 3-16,-3 11 16,-6 1-16,-6 8 15,-1 6 1,-4 6-16,-6 6 16,-2-5-16,25-56 15,-25 65-15,-3 1 16,28-66-16,-28 69 15,28-69-15,0 0 16,-23 75-16,7-5 16,6-4-16,10-17 15,11-16 1,9-6-16,6-6 16,8-6-16,-34-15 15,40 0-15,21-12 16,-8-16-16</inkml:trace>
  <inkml:trace contextRef="#ctx0" brushRef="#br0" timeOffset="45797.8315">15855 7483 0,'0'0'0,"0"0"15,0 0-15,0 0 16,-8-12-16,-7 4 16,-9-5-1,-3 8-15,-3 1 16,4 12-16,-2 3 16,2 8-16,4 10 15,8 4-15,2-3 16,8-2-16,4 1 15,0-3-15,4 0 16,10-1-16,2-1 16,7-2-16,2-2 15,5-7 1,0-4-16,4-12 16,-3-1-16,1-3 15,-5-11-15,-6-3 16,-5-3-16,-2-6 15,-8-6-15,-8-6 16,-9 1-16,-3-6 16,-9 6-1,-13-6-15,-5 11 16,0 9-16,3 7 16,2 9-16,7 1 15,7 2-15,-1 4 16,7 0-16</inkml:trace>
  <inkml:trace contextRef="#ctx0" brushRef="#br0" timeOffset="46298.3552">16100 7085 0,'0'0'0,"11"-5"0,11-2 0,13-3 16,-1 2-16,-4 2 15,0 1-15,-2 1 16,-6 4-16,-2 0 16,-1 4-16,-4 7 15,-4 18 1,-8 5-16,-2 8 15,-1-42-15,-1 48 16,-7 15-16,8-63 16,-24 89-16,-4 1 15,-6-5-15,3-6 16,1-13-16,1-14 16,7-10-1,3-6-15,8-11 16,-2-6-16,9-4 15,2-7-15,4-2 16,4-6-16,8-3 16,7 0-16,7 0 15,12 0-15,12 1 16,5 0-16,5-6 16,1-1-1,2-1-15,-1-1 16,-1-8-16,-63 19 15,74-20-15</inkml:trace>
  <inkml:trace contextRef="#ctx0" brushRef="#br0" timeOffset="51611.839">6659 9238 0,'0'0'0,"0"0"0,-7 2 0,6 7 16,-4 7-16,1-8 15,4 2-15,-2 0 16,2-7-16,0 1 15,0 0-15,6-4 16,7-8-16,6 1 16,6-2-1,5-11-15,-1 4 16,6-6-16,-2-1 16,5-3-16,-38 26 15,44-35-15,15-8 16,1-4-1,2-6-15,2-2 16,12-12-16,2 0 16,-4 5-16,-5 5 15,-2-1-15,-2 0 16,-4 3-16,-2 6 16,-12 6-16,-4 8 15,-43 35 1,50-44-16,-50 44 15,50-49-15,-50 49 16,57-55-16,-4 7 16,-2-1-16,-51 49 15,0 0-15,41-45 16,-41 45-16,38-44 16,-38 44-16,40-40 15,-1 10 1,-9 4-16,-12 7 15,-3 8-15,-4 0 16,-3 7-16,-2 0 16,-1 0-16,-5 0 15,0-3-15</inkml:trace>
  <inkml:trace contextRef="#ctx0" brushRef="#br0" timeOffset="52518.6959">6827 7305 0,'0'0'0,"0"0"0,0 0 16,0 0-16,0-15 15,0-12-15,0-11 16,0 3-16,0 5 16,0 4-1,10-4-15,4 1 16,3 9-16,0-1 16,-1 5-16,3 2 15,-1-1-15,2 3 16,-20 12-16,0 0 15,24-7-15,-24 7 16,28 7 0,-28-7-16,28 15 15,-1 11-15,-6 7 16,-5 5-16,-5 7 16,-5 4-16,-4 6 15,-9 12-15,-5 7 16,-7-8-16,19-66 15,-22 70-15,22-70 16,-32 68 0,32-68-16,0 0 15,0 0-15,-37 71 16,37-71-16,0 0 16,0 0-16,-31 62 15,31-62-15,0 0 16,-19 55-16,19-55 15,0 35 1,0-35-16,0 0 16,20 22-16,-20-22 15,34 11-15,-34-11 16,44 0-16,-44 0 16,56-7-16,-1-10 15</inkml:trace>
  <inkml:trace contextRef="#ctx0" brushRef="#br0" timeOffset="53082.9055">7549 7345 0,'0'0'0,"0"0"0,0-15 16,0-7-16,-4-11 15,-1 3-15,-3 7 16,-1 1-16,3 7 16,-4 5-1,-4 9-15,2 2 16,4 9-16,-6 1 16,3 15-16,-1 2 15,5 11-15,0 0 16,5 4-16,8-2 15,3-3 1,4-4-16,5-6 16,2-1-16,4-6 15,3-6-15,4 0 16,4-10-16,-5-1 16,2-4-16,-4-4 15,2-5-15,-6 2 16,4-11-16,-4 2 15,-3-5 1,-1-4-16,-10-3 16,-1-4-16,-15-7 15,-4 2-15,-4-2 16,-9 0-16,-6 3 16,-7-5-1,3 16-15,12 2 16,0 12-16,1 0 15,2 7-15,-3 4 16,4 0-16,0 4 16</inkml:trace>
  <inkml:trace contextRef="#ctx0" brushRef="#br0" timeOffset="53614.8122">7968 6906 0,'0'0'0,"0"0"0,9-4 31,9-2-31,12 2 15,-7-3-15,3 7 16,-5-1-16,0 6 16,-1 11-16,-4 8 15,-4 2-15,-1 2 16,-3 3-16,-1 2 16,-1 5-1,-6-38-15,3 43 16,-3-43-16,-7 55 15,7-55-15,-14 67 16,14-67-16,-22 74 16,22-74-16,0 0 15,0 0-15,-26 62 16,26-62 0,0 0-16,0 0 15,-18 59-15,18-59 16,-1 41-16,1-41 15,17 26-15,13-10 16,11-10-16,8-5 16,0-2-16,-49 1 15,56-6-15,2-7 16,-58 13 0,63-21-16</inkml:trace>
  <inkml:trace contextRef="#ctx0" brushRef="#br0" timeOffset="58582.9219">7251 11142 0,'0'0'0,"0"12"0,0 11 32,0 10-17,1 1-15,13-1 16,5-6-16,0 3 15,2 5-15,12 8 16,19 22-16,8-2 0,16 16 16</inkml:trace>
  <inkml:trace contextRef="#ctx0" brushRef="#br0" timeOffset="74980.0425">13042 7222 0,'0'0'0,"-17"-10"0,17 10 0,-28-18 15,-6-6-15,-6-8 16,0 0-16,40 32 16,-50-33-16,-3-2 15,-9-3-15,0 1 16,62 37-16,-68-33 15,-4-1-15,-19-3 16,6 0 0,9 7-16,76 30 15,-81-27-15,1 6 16,80 21-16,-92-15 16,92 15-16,-96-13 15,96 13-15,-116-4 16,116 4-16,-109 2 15,5 8-15,7 5 16,20-4-16,77-11 16,-78 19-1,4 7-15,74-26 16,-82 33-16,82-33 16,-89 42-16,3 6 15,6 4-15,15-4 16,4 1-16,13-10 15,48-39-15,-44 45 16,-4 9-16,-3 8 16,1-5-1,50-57-15,-47 66 16,-4 4-16,4 4 16,47-74-16,-44 80 15,-7 22-15,-2 10 16,14-18-16,1-6 15,38-88 1,-30 96-16,4 8 16,-3-2-16,6-2 15,1-8-15,7-13 16,4-8-16,11-71 16,-8 90-16,4 13 15,-5 23-15,5 5 16,1-10-16,3-14 15,3-9 1,0 6-16,-2 0 16,1-7-16,5 3 15,7 0-15,2 0 16,4 0-16,-6 3 16,5-1-16,5 2 15,3-9 1,4 6-16,3-6 15,4 4-15,4-9 16,4-2-16,-1-5 16,9-1-16,4 0 15,2-7-15,-3 1 16,7-1-16,3-2 16,1-5-1,2-4-15,0-3 16,3-9-16,5 0 15,1-4-15,5-9 16,1-1-16,2-2 16,-1-2-16,0-4 15,0-5 1,-1-6-16,1-1 16,-1-6-16,1-7 15,2-3-15,-1 2 16,-2-4-16,1-4 15,-1-3-15,-6-5 16,-2-4-16,-4-5 16,5-1-1,-7-3-15,3-5 16,0 2-16,-1-11 16,-3-2-16,-4-8 15,-3 0-15,-9-2 16,-8 4-1,4-8-15,-3-8 16,1-3-16,-3-7 16,-1-1-16,-5-5 15,3-10-15,0-12 16,-1-11-16,-11 3 16,-1 3-1,-6-1-15,-6 2 16,3-1-16,-7-3 15,-2 0-15,-3-1 16,-6-1-16,4 3 16,-10 0-16,4-1 15,-4 3 1,-1 1-16,-8-3 16,-4 1-16,-13-2 15,0 2-15,4-5 16,-4 5-16,-2 2 15,-5 1-15,-7 4 16,0 0-16,2 6 16,-6 2-1,1-4-15,-3 6 16,1-3-16,-2 8 16,-3 4-16,4 2 15,1 1-15,-4 5 16,1 4-16,6 17 15,5 7-15,-5-4 16,-5 4 0,-2 0-16,-4 4 15,2-3-15,1-1 16</inkml:trace>
  <inkml:trace contextRef="#ctx0" brushRef="#br0" timeOffset="94955.0321">6221 12790 0,'0'0'0,"0"0"0,0 0 16,0 4-16,0 17 15,0 9-15,0 6 16,5 2-16,1 3 16,2 3-1,-2 4-15,-2 5 16,-2 11-16,-2-64 15,7 79-15,-1 9 16,-6-88-16,7 114 16,-7-114-1,3 141-15,5 4 16,-2-7-16,-6-138 16,2 130-16,2-4 15,-4-126-15,0 128 16,0-128-16,0 0 15,-6 106-15,6-106 16,-3 62 0,3-53-16</inkml:trace>
  <inkml:trace contextRef="#ctx0" brushRef="#br0" timeOffset="95455.5112">6368 12930 0,'0'0'0,"15"0"0,8 0 16,12 0-16,-2 8 16,-1 8-16,4 1 15,-2 9-15,-9-3 16,-25-23-16,23 32 16,-23-32-1,22 41-15,-22-41 16,26 71-16,-9 7 15,-10 0 1,-12-7-16,-3-7 16,-8-5-16,-5-6 15,-5-6-15,-6-9 16,-1-3-16,-4-9 16,-1-5-16,-1-3 15,4-6-15,8-6 16,7-6-16,2-3 15,18 3 1,-8-21-16,5-18 16</inkml:trace>
  <inkml:trace contextRef="#ctx0" brushRef="#br0" timeOffset="95877.8247">7026 12695 0,'0'0'0,"0"0"15,0 14-15,0 17 16,0 16-16,0-4 16,0 2-16,0 2 15,0 2-15,5 4 16,-5-53-16,7 63 16,-7-63-16,15 82 15,-1 8 1,-14-90-16,19 91 15,-19-91-15,19 100 16,-3 20-16,-16-120 16,0 0-16,14 110 15,-12-46-15,-2-41 16,0-23-16,-8 3 16</inkml:trace>
  <inkml:trace contextRef="#ctx0" brushRef="#br0" timeOffset="96174.6764">6727 13216 0,'0'0'0,"0"0"15,3 0-15,13 0 16,11-6-16,11 1 16,6-7-1,7 2-15,-51 10 16,62-6-16,-62 6 16,80-2-16,15-2 15,-18 0-15,-23-13 16,-22-1-16</inkml:trace>
  <inkml:trace contextRef="#ctx0" brushRef="#br0" timeOffset="96706.6893">7415 13044 0,'0'0'0,"5"14"0,10 11 15,3 18-15,2-2 16,-4-5-16,2 3 16,1 6-16,-19-45 15,23 61 1,-23-61-16,26 72 15,-4 7-15,-5-4 16,-4-5-16,-10-10 16,-3-60-16,0 0 15,-2 56-15,2-56 16,0 0 0,-14 47-16,-7-12 15,-2-16-15,6-6 16,-3-13-16,20 0 15,-16-15-15,16 15 16,-15-33-16,2-16 16,8-21-16,5-3 15,7 4 1,4-1-16,4 0 16,6 0-16,3 4 15,4 2-15,-2 6 16,5 0-16,-31 58 15,40-54-15,-40 54 16,41-58 0,8-3-16</inkml:trace>
  <inkml:trace contextRef="#ctx0" brushRef="#br0" timeOffset="99068.4608">8057 13389 0,'0'0'0,"0"0"0,0 0 16,0 0-16,0 0 16,0 0-1,0 0-15,0 0 16,0 0-16,0 0 16,0 0-16,0 0 15,0 0-15,0 0 16,0 0-16,0 0 15,0 0 1,0 0-16,0 0 16,6 0-16,7 6 15,4-1-15,1 4 16,-1-4-16,5 3 16,-3 2-1,6 0-15,1-4 16,0 1-16,-26-7 15,32 10-15,-32-10 16,41 12 0,-41-12-16,58 14 15,6-1-15,-4-2 16,-60-11-16,60 13 16,-60-13-16,63 6 15,6 4 1,-69-10-16,72 6 15,1-1-15,-73-5 16,79 4-16,-79-4 16,103 2-16,15-2 15,-118 0 1,119 0-16,-119 0 16,112 0-16,-112 0 15,111 0-15,-5 4 16,-11 1-1,-20 2-15,-11-3 16,-64-4-16,60 8 16,0-2-16,-60-6 15,69 9-15,-69-9 16,78 12-16,-78-12 16,106 16-1,9 1-15,-23-5 16,-92-12-16,78 4 15,-78-4-15,72 0 16,-72 0-16,62-6 31,-62 6-31,58-14 0,-1-3 32,-57 17-32,57-28 15,-57 28-15,56-35 16,-6-15-16,-50 50 15,40-60-15,-4-4 16,-5-2-16,-31 66 16,26-71-16,-6-12 15,-2 2 1,-18 81-16,14-93 16,-14 93-16,8-107 15,-2-38-15,-6 145 16,7-158-16,-6 5 15,-1 153-15,4-144 16,-4 13-16,0 7 16,-1 27-1,1 97-15,0-80 16,0 80-16,1-91 16,-1 91-16,4-103 15,-4 103-15,2-138 16,-2 138-16,4-143 15,0 21 1,-4 122-16,4-96 16,-5 26-16,-2 14 15,1 10-15,-1 13 16,-2 8-16,0 4 16,5 21-16,0 0 15,0 0-15,-11-15 16,-3 6-16,14 9 15,0 0 1,-22-3-16,-4 13 16,-2 7-16,28-17 15,-28 25-15,28-25 16,-32 30-16,-7 15 16,4-2-16,35-43 15,0 0 1,-38 42-16,2 1 15,36-43-15,0 0 16,0 0-16,-29 31 16,29-31-1,-17 20-15,17-20 16,-5-3-16,11-17 16,6-6-16,-12 26 15,14-38-15,0-3 16,-14 41-16,22-49 15,8-2 1,-30 51-16,0 0 16,30-51-16,-30 51 15,34-37-15,-34 37 16,40-29-16,5 15 16,-1 14-16,-44 0 15,46 20-15,3 20 16,3 16-1,-8 8-15,5 9 16,0 1-16,-3 1 16</inkml:trace>
  <inkml:trace contextRef="#ctx0" brushRef="#br0" timeOffset="102820.1536">2755 5183 0,'0'0'0,"0"0"0,0 0 15,0 0-15,-7 13 16,0 20-16,-1 21 15,-3 3-15,3 8 16,-6 4 0,0 7-16,1 14 15,8 14-15,-1 26 16,12 8-16,7-13 16,6-25-1,2-13-15,-4-17 16,-17-70-16,0 0 15,0 0-15,10 63 16,-10-63-16,7 67 16</inkml:trace>
  <inkml:trace contextRef="#ctx0" brushRef="#br0" timeOffset="103227.39">2711 5365 0,'0'0'0,"7"-16"0,10-5 15,8-9-15,1 11 16,8 0-16,3 8 15,-37 11-15,42 1 16,12 18 0,-54-19-16,57 33 15,-57-33-15,46 49 16,-46-49-16,32 64 16,-32-64-16,17 75 15,-20 4 1,-21-4-16,-5-1 15,29-74-15,-36 66 16,36-66-16,0 0 16,-42 46-16,42-46 15,-35 21-15,10-38 16</inkml:trace>
  <inkml:trace contextRef="#ctx0" brushRef="#br0" timeOffset="103571.2134">3503 4664 0,'0'0'0,"0"0"0,0-7 0,0-7 15,0 2-15,0 10 16,0 4-16,0 1 15,0 24-15,5 24 16,-1 33-16,0 9 16,-4-93-1,2 111-15,12 28 16,3-5-16,-1-23 16,1-21-16,-1-17 15,-3-6-15,-13-67 16,11 75-16,-11-75 15,0 0 1,0 0-16,6 68 16,-1-11-16</inkml:trace>
  <inkml:trace contextRef="#ctx0" brushRef="#br0" timeOffset="103852.6301">3301 5369 0,'0'0'0,"0"0"0,0 0 15,0-16-15,9-8 16,8-11-16,6 10 15,7 6-15,-2 6 16,12-4-16,-40 17 16,48-22-16,-48 22 15,59-19 1</inkml:trace>
  <inkml:trace contextRef="#ctx0" brushRef="#br0" timeOffset="104321.6981">3938 5120 0,'17'8'0,"11"13"15,5 0-15,-10 3 16,1 1-16,-4 1 16,0 8-1,-20-34-15,20 45 16,-20-45-16,22 71 15,-22-71-15,0 0 16,13 81-16,-13-81 16,0 0-1,0 0-15,1 81 16,-1-81-16,-9 57 16,9-57-16,-23 25 15,3-33-15,9-18 16,0-14-16,11-11 15,6-19-15,13-9 16,11 0-16,5-2 16,5 4-1,-1 0-15,-39 77 16,44-69-16,-2 6 16,1 11-16,-4 19 15,-4 14-15,-7 16 16,-28 3-1,22 10-15,-22-10 16,27 28-16,3 11 16</inkml:trace>
  <inkml:trace contextRef="#ctx0" brushRef="#br0" timeOffset="104822.2385">4783 5274 0,'0'0'0,"0"0"0,0 0 0,0 0 15,10-9-15,10-3 16,14-7 0,-1-3-16,2 6 15,-35 16-15,40-13 16,23 0-16,-63 13 15,71-10-15,2 7 16,-7 6-16,-13 7 16,-16-1-1,-19 6-15,-18-15 16,6 21-16,-6-21 16,-8 30-16,8-30 15,-24 49-15,-21 32 31,45-81-31,0 0 16,0 0-16,-42 53 16,42-53-16,0 0 15,0 0-15,-23 46 16,23-46-16,7 36 16,25-17-1,12-13-15,14-6 16,8-4-16,0-5 15,-66 9-15,67-17 16,-67 17-16,85-25 16</inkml:trace>
  <inkml:trace contextRef="#ctx0" brushRef="#br0" timeOffset="105494.9772">6278 4351 0,'0'0'0,"0"22"0,5 3 16,1 20-16,-4 10 16,3 16-1,2 5-15,1 13 16,4 2-16,6-10 15,3 5-15,3-5 16,-24-81-16,25 84 16,-1 0-16,-24-84 15,0 0-15,0 0 16,15 83 0,-15-83-16,0 0 15,0 0-15,5 60 16,-5-60-16,5 22 15,1-38-15,4-17 16,4-16-16,8-9 16,4-6-16,4 8 15,-2 5 1,2 9-16,-5 9 16,-4 11-16,-4 14 15,-17 8-15,21 5 16,-4 16-16,2 20 15,-19-41 1,19 59-16,-1 20 16,0-1-16,-3-7 15,-15-71-15,14 52 16,2-14-16,-5-17 16</inkml:trace>
  <inkml:trace contextRef="#ctx0" brushRef="#br0" timeOffset="105948.2779">7201 5205 0,'0'0'0,"13"0"0,3 0 16,14-7-16,-3 3 15,1-11-15,3-7 16,-9-1-16,1-5 15,-2 4-15,-4-1 16,-17 25 0,0 0-16,13-29 15,-12-7-15,-8-3 16,-9 8-16,-5-1 16,-10 9-16,-3 1 15,1 14-15,-3 8 16,1 13-16,2 7 15,1 14 1,-1 15-16,6 10 16,8 8-16,9-1 15,9 4-15,6-6 16,15-4-16,6-13 16,13-4-16,5-12 15,7-11-15,4-10 16,1-16-1,2-9-15,2-10 16,-60 25-16,76-50 16</inkml:trace>
  <inkml:trace contextRef="#ctx0" brushRef="#br0" timeOffset="106481.4014">8057 4830 0,'-6'-5'0,"1"-1"0,0-1 16,-6 5-16,-8 2 15,-6-4-15,-1 8 16,-8 5 0,1 13-16,1 19 15,6 6-15,1 16 16,25-63-16,-19 72 16,19-72-16,0 0 15,-9 85-15,9-85 16,8 80-1,-8-80-15,0 0 16,20 66-16,-20-66 16,33 36-16,7-28 15,-2-23-15,-12-11 16,-5 1-16,-5-14 16,-5-10-16,-1-2 15,-4-8 1,-1 8-16,-4 9 15,-1 11-15,4 10 16,-8 6-16,3 6 16,-1 9-16,-5 9 15,5 13 1,0 8-16,5 11 16,7 8-16,-10-49 15,20 51-15,-20-51 16,38 62-16,-38-62 15,0 0-15,51 49 16,-51-49-16,53 30 16,-53-30-16,48-4 15,-15-26-15,-9-24 16</inkml:trace>
  <inkml:trace contextRef="#ctx0" brushRef="#br0" timeOffset="107059.7382">8571 4312 0,'0'0'0,"0"0"0,0 0 15,0 0-15,1 17 16,12 28-16,8 12 15,4 7-15,0 10 16,2 0-16,-27-74 16,30 82-16,0-3 15,-5-9 1,-3-19-16,-4-12 16,-10-14-16,1-10 15,-6-4-15,2-2 16,-5-3-16,-5-2 15,5-4-15,-14-4 16,14 4 0,-24-10-16,24 10 15,-39-12-15,39 12 16,0 0-16,-49-3 16,-2 13-16,10 5 15,3 12 1,13-5-16,9 3 15,16-25-15,-3 30 16,3-30-16,4 33 16,-4-33-16,26 29 15,-26-29-15,38 28 16,17-11-16,1-13 16,-56-4-1,53-17-15,1-21 16,-3-13-16,-10-6 15,-5-5-15,-2-5 16</inkml:trace>
  <inkml:trace contextRef="#ctx0" brushRef="#br0" timeOffset="107309.8798">9235 4480 0,'0'0'0,"0"0"0,0 0 0,0 0 16,0 0-16,11 0 16,9 5-1,9 5-15,-7-1 16,-7 1-16,-5-6 15,-2 0-15</inkml:trace>
  <inkml:trace contextRef="#ctx0" brushRef="#br0" timeOffset="107497.7909">9540 5085 0,'0'0'0,"0"0"15,0 15-15,-5 20 16,-3 20-16,-6 15 16,-10-1-16,-11 7 15,-9 17-15,-20 27 16,-14 11 0</inkml:trace>
  <inkml:trace contextRef="#ctx0" brushRef="#br0" timeOffset="119081.7736">8337 6428 0,'0'0'0,"-18"-12"0,-8 4 0,-13-6 15,1-5-15,-2 4 16,0 4-16,40 11 16,-48-12-16,48 12 15,-63-13-15,-13 4 16,76 9-1,-101-7-15,101 7 16,-116 7-16,116-7 16,-118 14-16,6 10 15,9 6-15,19-5 16,8 2-16,12 3 16,8-1-1,2 5-15,2 3 16,0 10-16,2 1 15,2 4-15,1 5 16,1 2-16,-1 5 16,7 3-16,-3 4 15,4 3-15,2 1 16,7 6 0,0 0-16,0 2 15,30-83-15,-28 92 16,12 12-16,16-104 15,-17 137-15,9 8 16,3-9-16,5-23 16,3-15-16,-3-98 15,8 89-15,4-3 16,9 12 0,9 5-16,4 4 15,8-15-15,0-11 16,6-9-16,-5-11 15,1-10-15,8 0 16,6 3-16,6 0 16,3-6-16,18 11 15,2-5 1,1-4-16,-5-13 16,5-3-16,-7-5 15,2-11-15,0-10 16,3-8-16,3-6 15,-2-10-15,2-8 16,-4-6 0,4-4-16,-7-3 15,-3-8-15,-3-8 16,-3-2-16,1-2 16,-6-4-16,-4-6 15,3-1-15,-10-7 16,-3-5-1,-8-2-15,3-1 16,-8-5-16,0-1 16,-10-1-16,-4-4 15,-8 3-15,-5 10 16,-4 6-16,-10 75 16,3-94-16,-3-10 15,-3-28-15,-8-2 16,-8 22-1,-1 12-15,-6 2 16,-1 7-16,-3 19 16,-4 5-16,-1-3 15,-4 3-15,-5-2 16,-5 3-16,-4 7 16,-7-4-1,-3 14-15,1-3 16,-8 8-16,-10 3 15,-9 7-15,10 13 16,1 3-16,1-13 16</inkml:trace>
  <inkml:trace contextRef="#ctx0" brushRef="#br0" timeOffset="124662.6615">12425 8173 0,'0'0'0,"-6"20"0,-10 9 0,-7 9 15,1-2-15,1-2 32,-1 6-32,22-40 15,-24 48-15,24-48 16,-27 66-16,-3 11 0,-3 1 16,33-78-16,-30 83 15,30-83-15,-24 84 16,-1 12-16,25-96 15,-19 93-15,-3 5 16,22-98-16,-25 122 16,1 7-1,24-129-15,-21 141 32,12-17-32,9-124 15,0 113-15,0-113 16,4 108-16,2-3 15,-6-105-15,13 105 16,0-10-16,-13-95 16,14 81-1,6-12-15,4 5 16,7-8-16,-31-66 0,34 65 0,2 2 16,4-2-16,3-7 31,-4-3-31,0-7 15,5 1-15,-44-49 16,49 47 0,6-1-16,5 2 15,-60-48-15,60 41 16,-60-41-16,72 40 16,-72-40-16,97 36 15,11-6-15,-108-30 16,101 15-1,-101-15-15,98-3 16,0-9-16,-17-13 16,-9-1-16,-4-3 15,-17 3-15,-1-1 16,0-3-16,0-7 16,2-4-1,-52 41-15,51-47 16,-2-8-16,0-6 15,-1 2-15,-7-2 16,-5 3-16,-36 58 16,34-74-16,-34 74 15,32-84-15,-2-11 16,-30 95 0,33-116-16,-3-5 15,-30 121-15,23-123 16,-23 123-16,7-123 15,-8-2-15,1 125 16,-9-128-16,-11 17 16,-1 5-16,21 106 15,-33-102 1,-1 10-16,-5 2 16,39 90-16,-45-87 15,-5 9-15,-1-6 16,-2 17-16,7 19 15,1 5-15,-2 2 16,-5 1-16,-3 2 16,-4 3-16,-1 3 15,-4 3 1,-2 3-16,-7-3 16,73 29-16,-106-27 15,-20 1-15,-10 12 16,8 10-16,11 9 15</inkml:trace>
  <inkml:trace contextRef="#ctx0" brushRef="#br0" timeOffset="129460.5323">456 7640 0,'0'0'0,"0"0"0,0 14 0,0 12 0,0-26 0,0 40 0,0 0 0,0-40 0,0 42 0,0 6 0,0-48 0,2 49 0,9 1 0,-11-50 0,0 0 0,14 69 0,-14-69 0,13 81 0,-3 5 0,-6 12 0,-4 8 0,-3 27 16,2 16-16,0-10 15,1-5-15,0-134 16,1 129-16,-1-129 15,1 126-15,-1-126 16,0 0-16,0 0 16,3 97-16,2-33 15,-5-64 1,3 3-16,-3-3 16,5-38-16,-2-28 15,8-34-15,8-30 16,10-12-16,2 16 15,-31 126-15,38-98 16,-38 98-16,0 0 16,41-69-16,-41 69 15,38-34-15,0 31 16,-3 25 0,-2 14-16,-6 16 15,0 16-15,-5 7 16,5 14-16,-6-3 15,9 6-15,-30-92 16,0 0-16,22 90 16,-22-90-1,15 82-15</inkml:trace>
  <inkml:trace contextRef="#ctx0" brushRef="#br0" timeOffset="129882.3638">1363 8859 0,'15'6'0,"4"2"15,1 6 1,1-11-16,-3-9 16,7-9-16,5-13 15,0 2-15,0-9 16,-30 35-16,38-41 15,-38 41-15,0 0 16,37-56 0,-37 56-16,0 0 15,30-68-15,-30 68 16,14-74-16,-14 74 16,-10-58-16,10 58 15,-25-42-15,-14 25 16,-1 27-16,-1 19 15,6 23-15,-3 17 16,11 14 0,8 7-16,11 0 15,10 1-15,5-13 16,9-11-16,5-24 16,9-18-16,2-21 15</inkml:trace>
  <inkml:trace contextRef="#ctx0" brushRef="#br0" timeOffset="130414.1318">2321 8394 0,'0'0'0,"-5"6"16,-13 2-16,-15 6 15,-15 5-15,8 7 16,4 3-16,36-29 16,-38 45-1,1 19-15,7 15 16,5 2-16,12 4 16,3-6-16,14-6 15,4-16-15,4-12 16,4-17-1,2-12-15,-18-16 16,27 0-16,3-22 16,10-5-16,0-23 15,-7-14-15,-6-5 16,-9-3-16,-4-1 16,-5 11-16,-5 3 15,-1 14-15,-3 15 16,4 12-1,-4 10-15,0 13 16,2 16-16,-1 16 16,4 11-16,1 14 15,-6-62-15,18 77 16,-3 7-16,8-10 16,-2-9-16,-1-22 15,-20-43 1,17 18-16,-4-28 15,-6-23-15</inkml:trace>
  <inkml:trace contextRef="#ctx0" brushRef="#br0" timeOffset="131039.9714">2869 7724 0,'0'0'0,"0"0"0,0 0 16,0 20-16,0 29 16,0 27-16,0 4 15,7 11-15,4 7 16,1-6-16,6-10 15,-4-10-15,-14-72 16,17 83-16,-17-83 16,18 82-1,-1-2-15,-4-16 16,2-17-16,-7-12 16,-3-17-16,-5-18 15,0 2-15,-6-17 16,-5-16-16,-9-16 15,-6-10 1,26 57-16,-38-62 16,38 62-16,-47-61 15,47 61-15,-56-47 16,2 22-16,6 25 16,48 0-16,-40 25 15,40-25 1,-27 47-16,8 18 15,19-65-15,-1 76 16,1-76-16,14 76 16,-14-76-1,31 67-15,-31-67 16,57 55-16,11-17 16,8-27-16,22-16 15,15-35-15,-9-26 16,-14-17-16,-16-8 15</inkml:trace>
  <inkml:trace contextRef="#ctx0" brushRef="#br0" timeOffset="131571.9026">3888 8067 0,'0'0'0,"0"0"0,0 0 16,0 0-1,0 0-15,12 0 16,21-7-16,17 2 16,10-6-16,-60 11 15,83-9-15,-83 9 16,111-6-1,-111 6-15,114-7 16,-114 7-16,0 0 16,0 0-16,96 7 15,-96-7-15,54 20 16,-42 11-16,-26-5 16,-9 2-16,23-28 15,-51 29 1,-14 18-1,-13 2-15,-3 0 16,25-8-16,21-7 16,13-9-16,7-3 15,8-11-15,2 3 16,5-14-16,5 5 16,17-2-16,16-3 15,25 0-15,15 4 16,29 0-1,15 8-15,-5-16 16,-18-12-16,-28-2 16</inkml:trace>
  <inkml:trace contextRef="#ctx0" brushRef="#br0" timeOffset="132901.7677">1310 10679 0,'0'0'0,"0"-10"0,-7-10 0,3-11 15,-12-6-15,2 11 16,3 1-16,3 5 16,3-5-16,-1 0 15,-1 5-15,-2-2 16,3 8-1,-2-1-15,8 6 16,-3-2-16,-1 1 16,4-1-16,0-3 15,4 2-15,-1-4 16,3 3-16,-3-3 16,-3 16-16,0 0 15,0 0-15,2-18 16,-2 18-1,0 0-15,0 0 16,3-19-16,-1 7 16,1 9-16,0 6 15,0 7-15,4 3 16,0 13-16,-2 1 16,2 9-16,-1 5 15,-3 8-15,8-2 16,-5 2-1,7 10-15,-2-2 16,2 4-16,3 3 16,-4 3-16,-12-67 15,15 75-15,-15-75 16,14 91-16,-1 12 16,7 26-1,-20-129-15,20 129 16,-20-129-16,0 0 15,16 118-15,-16-118 16,0 0-16,0 0 16,12 94-16,-12-94 15,0 0-15,0 46 16,0-39 0,-1-21-16,-3-17 15,9-10-15,-1-14 16,7-24-16,4 5 15,5-4-15,2 1 16,8 4 0,-30 73-16,32-69 15,-32 69-15,39-62 16,-39 62-16,0 0 16,46-48-16,1 26 15,-1 18-15,-6 17 16,-5 20-16,-5 15 15,-3 16 1,0 7-16,-4 11 16,-4 11-16,-19-93 15,19 92-15,-19-92 16,0 0-16,0 0 16,16 84-16,-5-18 15,-9-26-15,-4-25 16</inkml:trace>
  <inkml:trace contextRef="#ctx0" brushRef="#br0" timeOffset="133402.5445">2200 11406 0,'8'0'0,"8"0"0,6 0 16,5 0-16,-2 0 16,-5 0-16,4-7 15,5-9-15,-7-8 16,1-7-1,0 6-15,7-9 16,-30 34-16,43-50 16,-2-4-16,0-5 15,-5 10-15,-12 4 16,-8 4 0,-10 12-16,-9 1 15,-5 4-15,8 24 16,-22-23-16,-16 6 15,38 17-15,-48-5 16,-8 14-16,-2 14 16,8 12-1,5 7-15,8 13 16,5 5-16,11 3 16,8 0-16,6-1 15,12-3-15,6-2 16,8-2-16,8-10 15,9-3 1,7-6-16,-43-36 16,51 28-16,-51-28 15,63 15-15,8-15 16,-9-13-16,-6-10 16,-10-10-16,-9-13 15,-12-5 1,-12-8-16</inkml:trace>
  <inkml:trace contextRef="#ctx0" brushRef="#br0" timeOffset="133980.913">3172 10716 0,'0'0'0,"0"0"0,-6 0 15,-5 10 1,-14 3-16,-13-1 16,0 6-16,5 7 15,12 5-15,-1 5 16,0 15-16,22-50 16,-23 74-16,23-74 15,-13 88 1,5 0-16,7-15 15,2-16-15,-1-57 16,13 43-16,-13-43 16,20 17-16,-20-17 15,30 2-15,-30-2 16,30-19 0,-3-28-16,3-22 15,-6-3-15,-7 5 16,-4 6-16,1 14 15,-9 13-15,1 13 16,-3 6-16,-3 15 16,0 13-1,0 14-15,2 7 16,-2-34-16,9 52 16,-9-52-16,17 74 15,-17-74 1,31 74-16,-31-74 15,40 62-15,-40-62 16,45 42-16,-45-42 16,46 8-16,-9-34 15,-7-27-15,-13-9 16</inkml:trace>
  <inkml:trace contextRef="#ctx0" brushRef="#br0" timeOffset="134559.3075">3681 10140 0,'0'0'0,"0"0"16,0 4-16,0 17 15,0 17-15,0 14 16,0 11-1,4 14-15,7 13 16,3 6-16,-1-6 16,-2-6-16,-11-84 15,13 87-15,-13-87 16,0 0 0,0 0-16,10 83 15,-10-83-15,0 0 16,0 0-16,9 78 15,-9-78 1,-2 45-16,-12-39 16,-9-21-16,-3-12 15,-9-6-15,35 33 16,-44-40-16,-6 10 16,5 11-16,4 12 15,3 18 1,38-11-16,-35 30 15,8 19-15,27-49 16,-16 72-16,16-72 16,0 75-16,15 0 15,-15-75 1,33 70-16,-33-70 16,55 55-16,10-20 15,8-20-15,-3-24 16,-11-18-16,-2-14 15,0-17-15</inkml:trace>
  <inkml:trace contextRef="#ctx0" brushRef="#br0" timeOffset="134950.0502">4120 10734 0,'0'0'0,"0"5"0,0-5 0,0 16 0,0 6 16,0-2-16,1-8 16,15-9-1,11-3-15,0-3 16,10-3-16,-37 6 15,53-9-15,26-4 16,30 1-16,20 3 16,-6 4-16,-8-2 15,-115 7 1,105 0-16,-105 0 16,102 0-16,-12 0 15,-25-3-15,-33-7 16,-10-1-16,-8-4 15,-6-5-15,-6-5 16,-13-5-16</inkml:trace>
  <inkml:trace contextRef="#ctx0" brushRef="#br0" timeOffset="135341.004">4940 10214 0,'0'0'0,"0"0"16,0 0-16,0 0 15,0 0-15,0 0 16,13 0-16,14 4 16,17 6-1,7 2-15,0 9 16,-6 11-16,0 7 15,-1 2-15,-44-41 16,44 52-16,2 0 16,-46-52-16,44 57 15,-44-57 1,0 0-16,44 60 16,-44-60-16,27 66 15,-24 8-15,-3-74 16,-23 69-16,-21-5 15,-23-7 1,-34-2-16,-26-6 16,-2-8-16,-2-7 15</inkml:trace>
  <inkml:trace contextRef="#ctx0" brushRef="#br0" timeOffset="136309.3388">2531 11980 0,'0'0'0,"0"0"16,0 0-16,0 0 15,0 0-15,0 0 16,2 20-1,10 18-15,4 19 16,4 2-16,-1-3 16,-1 11-16,2 10 15,-20-77-15,13 86 16,1 10 0,-14-96-16,11 104 15,-11-104-15,6 119 16,-6-8-16,0-32 15,0-38-15,0-18 16,0-23 0,0 0-16,0 0 15,0-24-15,4-29 16,7-19-16,6-13 16,5 1-16,7-5 15,1 9 1,5 9-16,-35 71 15,39-64-15,-39 64 16,48-47-16,-1 19 16,-4 28-16,-7 19 15,-7 16-15,-5 17 16,-6 13-16,-18-65 16,19 74-1,-19-74-15,0 0 16,0 0-16,18 79 15,-18-79-15,15 60 16</inkml:trace>
  <inkml:trace contextRef="#ctx0" brushRef="#br0" timeOffset="136997.9786">3458 12567 0,'0'0'0,"22"0"16,10 0-16,18 0 15,-17-6-15,-6 0 16,-6-9-16,2-6 16,-4-3-16,-19 24 15,21-30 1,-21 30-16,0 0 16,21-40-16,-21 40 15,0 0-15,0 0 16,18-45-16,-18 45 15,3-45 1,-17 5-16,-8 14 16,-5 11-16,-5 6 15,-1 9-15,-1 9 16,6 14-16,0 10 16,0 16-16,7 7 15,8 8 1,3 6-16,8 6 15,10-6-15,9-6 16,8-10-16,-25-54 16,38 42-16,13-10 15,7-22-15,-5-20 16,-4-17 0,-49 27-16,41-47 15,-41 47-15,32-73 16,-32 73-16,26-91 15,-26 91-15,0 0 16,0 0-16,26-84 16,-26 84-1,0 0-15,0 0 16,26-65-16,9 35 16,5 21-16,6 18 15,7 16-15,1 5 16,6 6-16,0 2 15,-60-38 1,62 31-16,-62-31 16,0 0-16,60 22 15,-60-22-15,0 0 16,57 0-16,-19-24 16</inkml:trace>
  <inkml:trace contextRef="#ctx0" brushRef="#br0" timeOffset="137248.1373">4458 12095 0,'0'0'0,"-15"19"16,-3 9-16,-7 9 16,-1-6-1,1 9-15,-12 15 16,0 5-16,2 3 15,0 8-15,2-3 16,33-68-16,-31 69 16,31-69-16,0 0 15,-21 55 1,7-22-16,14-33 16,0-2-16</inkml:trace>
  <inkml:trace contextRef="#ctx0" brushRef="#br0" timeOffset="137607.5758">4681 11640 0,'0'0'0,"-6"15"0,3 11 15,-11 12-15,6 1 16,-5 6-16,2-3 16,4 7-16,7-49 15,-6 55-15,3 24 16,3 9-16,3 1 16,-3-89-1,5 95-15,-5 5 16,0-100-16,1 134 15,-1-134-15,0 0 16,0 0-16,-11 126 16,11-126-16,-23 74 15,2-59 1,7-28-16</inkml:trace>
  <inkml:trace contextRef="#ctx0" brushRef="#br0" timeOffset="137826.5685">4457 12320 0,'0'0'0,"0"0"0,0 0 15,1 0 1,14 0-16,13-10 16,8 0-16,8-7 15,3-1-15,-47 18 16,54-15-16,-54 15 15,69-16-15,2 2 16,-6-3-16</inkml:trace>
  <inkml:trace contextRef="#ctx0" brushRef="#br0" timeOffset="138076.498">5323 11845 0,'0'0'0,"0"0"16,0 0-16,0 0 15,0 0-15,0 0 16,0 0-16,0 0 15,2 3-15,7 13 16,-1 1-16</inkml:trace>
  <inkml:trace contextRef="#ctx0" brushRef="#br0" timeOffset="138279.8055">5368 12600 0,'-9'34'0,"3"13"0,6-47 0,-12 59 15,-1-2-15,-5 1 16,-4 2-16,-8 19 16,-12 10-1,-21 31-15,-22 19 16,-15 2-16</inkml:trace>
  <inkml:trace contextRef="#ctx0" brushRef="#br0" timeOffset="142844.3558">6885 10225 0,'0'0'0,"0"0"0,0 0 16,0 0-16,0 0 16,0 0-16,0 0 15,0 0-15,0 0 16,0 0-1,0 0-15,0 0 16,0 0-16,0 0 16,0 0-16,0 0 15,0 0-15,0 0 16,0 0-16,0 0 16,0 0-16,0 0 15,0 0 1,0 0-16,0 0 15,0 0-15,0 0 16,0 0-16,0 0 16,0 0-16,0 0 15,0 0-15,0 0 16,0 0-16,0 0 16,0 0-16,0 0 15,0 0 1,6 0-16,14 5 15,7 3-15,3-2 16,-2-2-16,5 3 16,3-1-16,-36-6 15,42 9-15,-42-9 16,58 11 0,7 4-16,3-1 15,-68-14-15,73 12 16,4-2-16,-77-10 15,105 17 1,13-2-16,-118-15 16,121 16-16,-13-7 15,-108-9-15,93-4 16,-17-8-16,-76 12 16,73-18-16,-14-3 15,-6 1-15,-2-9 16,-51 29-1,46-34-15,-46 34 16,36-41-16,4-10 16,-40 51-16,41-66 15,-41 66-15,33-73 16,-3 1 0,-30 72-16,24-79 15,-24 79-15,20-85 16,-3-3-16,-17 88 15,9-87-15,-4 2 16,-10 9-16,-6-2 16,-3 13-16,-4 8 15,18 57 1,-22-63-16,-13 0 16,-6 2-16,41 61 15,-55-55-15,-5 6 16,-5 2-16,0 10 15,65 37 1,-77-34-16,-17 1 16,-15 17-16,17 10 15,11 2-15,6 11 16,-7 5-16,3 5 16,1 8-1,-2 4-15,5 7 16,7 2-16,0 3 15,18-1-15,-1 0 16,5 1-16,-8 8 16,4 2-16,1 8 15,1-2 1,4 4-16,2-5 16,42-56-16,-37 70 15,37-70-15,-35 81 16,35-81-16,-31 94 15,3 21-15,12-9 16,4-24-16,9-21 16,3-14-1,3-2-15,4-5 16,8-2-16,6 3 16,1-4-16,8 1 15,8 5-15,11-6 16,6-7-1,10-1-15,5-2 16,7-2-16,29 1 16,12 0-16,5-9 15,-5-2-15</inkml:trace>
  <inkml:trace contextRef="#ctx0" brushRef="#br0" timeOffset="144939.3615">7775 11139 0,'0'0'0,"0"26"16,0 23-16,0 17 15,0 2-15,0-6 16,0-62-16,0 71 16,0-71-16,7 84 15,16 0 1,7-14-16,8-14 16,3-5-16,10 4 15,6-2-15,8-4 16,4 3-16,25 6 15,24-1-15</inkml:trace>
  <inkml:trace contextRef="#ctx0" brushRef="#br0" timeOffset="146284.5239">15333 12713 0,'0'0'0,"0"0"0,0 0 16,0-9-16,0-8 16,0-10-16,0 1 15,4-2 1,3-1-16,0-8 15,0 1-15,3-7 16,-4 2-16,2-9 16,-8 50-16,8-48 15,-8 48-15,8-53 16,-8 53 0,6-74-16,-2-1 15,-4 75-15,-4-85 16,4 85-16,0-90 15,-9-5-15,9 95 16,-10-95 0,-1 4-16,-2 4 15,13 87-15,0 0 16,-8-82-16,-4 6 16,4 6-16,-2 10 15,10 60-15,0 0 16,-9-54-1,9 54-15,0 0 16,-16-55-16,4 3 16,1 7-16,4 12 15,1 8-15,0 5 16,3 5-16,1 4 16,0 1-16,2 2 15,-3 8-15,3 0 16,0 0-1,0 10-15,-5 9 16,1 7-16,-6 3 16,10-29-16,-13 32 15,13-32-15,-22 35 16,22-35-16,-26 45 16,-11 4-16,2-1 15,7-9 1,4-10-16,7-7 15,0-7-15,8-4 16,1-2-16,4-5 16,4-4-16,0-6 15,0 6-15,6-18 16,9-16-16,0-2 16,-15 36-1,19-41-15,7-4 16,4-16-16,-2 9 15,0 10-15,-28 42 16,27-36-16,0 17 16,5 6-16,-32 13 15,36 3 1,2 17-16,13 25 16,-4 19-16,7 14 15,9 35-15,-3 19 16,-11 6-16</inkml:trace>
  <inkml:trace contextRef="#ctx0" brushRef="#br0" timeOffset="161506.784">2126 14138 0,'0'0'0,"0"-23"15,-5-17-15,4-16 16,-6-3-16,-3 6 16,1 7-1,-3 9-15,-7 12 16,19 25-16,-22-22 15,22 22-15,-32-17 16,32 17-16,-47-1 16,-13 16-16,1 15 15,7 8-15,8 9 16,0 9 0,10 18-16,4 4 15,6 12-15,4 13 16,3 36-16,9 35 15,6 6 1,2 11-16,2-1 16,-1-6-16,-2-9 15,-6-21-15,-4-21 16,11-133-16,0 0 16,-17 104-16,-4-48 15</inkml:trace>
  <inkml:trace contextRef="#ctx0" brushRef="#br0" timeOffset="161803.6895">1111 14897 0,'0'0'0,"0"0"16,0 0-16,0 0 15,14 0-15,18 0 16,20 0 0,2 0-16,14 0 15,9-8-15,15 0 16,3 4-16,-4 1 15,-4-1-15,-14 2 16,-31-7-16</inkml:trace>
  <inkml:trace contextRef="#ctx0" brushRef="#br0" timeOffset="162257.1477">1974 14768 0,'0'0'0,"0"6"16,0 7-16,7 7 15,10 5-15,5-5 16,8 5-16,0 5 16,5 11-16,7 26 15,-3 5-15,-4 5 16,-35-77-1,27 86-15,-27-86 16,12 92-16,-12-92 16,-2 93-16,2-93 15,-14 75-15,14-75 16,-27 48-16,1-35 16,26-13-1,-23-12-15,6-21 16,4-13-16,12-10 15,9-20-15,14-3 16,4 0-16,9 4 16,11 5-16,3 6 15,3 2 1,-4-2-16,-1 8 16,-47 56-16,47-57 15</inkml:trace>
  <inkml:trace contextRef="#ctx0" brushRef="#br0" timeOffset="163197.0638">2635 15226 0,'0'0'0,"11"19"0,1 1 15,12 2 1,-3-12-16,4-7 16,4-10-16,4-5 15,5-9-15,-38 21 16,49-34-16,-49 34 16,52-39-16,-52 39 15,0 0 1,49-52-16,-49 52 15,32-64-15,-32 64 16,9-67-16,-15 5 16,6 62-16,-27-52 15,-16 17-15,-10 16 16,-1 17-16,3 13 16,-1 18-1,5 10-15,7 13 16,9 3-16,10 10 15,7-5-15,7-4 16,15 3-16,12-6 16,9-2-16,9-6 15,6-10 1,-44-35-16,53 27 16,-53-27-16,63 9 15,-63-9-15,68 0 16,-68 0-16,70-11 15,-8-8-15,-4 1 16,-11 1-16,-47 17 16,49-16-16,-49 16 15,51-15 1,3-5-16,-1-9 16,-5-1-16,1-4 15,-49 34-15,44-41 16,-4-8-16,-5 2 15,-9-2-15,-5 6 16,-11 6 0,-7 6-16,-3 31 15,-7-44-15,7 44 16,-27-41-16,-14-4 16,41 45-16,-53-31 15,53 31-15,-51 0 16,-1 21-1,3 22-15,49-43 16,-35 65-16,7 12 16,8 11-16,10-2 15,13 2-15,11-4 16,8-3-16,8-1 16,-30-80-1,41 71-15,6-14 16,4-20-16,4-18 15,-3-20-15,3-21 16,-1-11-16</inkml:trace>
  <inkml:trace contextRef="#ctx0" brushRef="#br0" timeOffset="163588.3538">4113 14309 0,'0'0'0,"0"0"16,0 0-16,-6-16 15,2-12-15,-8-7 16,-3 8-16,0 14 16,-9 13-1,0 9-15,-6 16 16,-4 11-16,-12 29 15,-1 20-15,-7 37 16,-1 31-16,9 12 16,18-10-1,18-8-15,11-20 16,6-9-16,12-6 16,9 2-16,11-2 15,12-11-15,9-3 16,5-13-16,0-19 15,-65-66 1,68 39-16,-13-33 16,-4-21-16,-5-15 15</inkml:trace>
  <inkml:trace contextRef="#ctx0" brushRef="#br0" timeOffset="163963.066">4605 14787 0,'0'0'0,"0"0"0,0 0 0,0 0 15,0 0 1,0 0-16,0 23 15,3 29-15,2 28 16,-3 10-16,-2 13 16,-5 33-16,-4 13 15,2 8 1,2 10-16,4-1 16,-4-1-16,2-10 15,-6-16-15,-1-21 16,-3-34-16,1-32 15,-1-23-15,13-29 16,-10 2 0,1-17-16,2-23 15,6-11-15</inkml:trace>
  <inkml:trace contextRef="#ctx0" brushRef="#br0" timeOffset="164369.7307">4545 15034 0,'0'0'0,"5"-25"0,3-5 15,2-15-15,7 11 16,-4 4 0,4 5-16,-1 9 15,5 0-15,8 7 16,0 5-16,1 8 15,0 7-15,-2 18 16,-4 12 0,-24-41-16,21 75 15,-9 23-15,-7 4 16,-10 25-16,-9-9 16,-8-9-16,-7-18 15,-1-27-15,2-13 16,-8-3-1,5-9-15,-3-6 16,1-11-16,12-14 16,21-8-16,-11-15 15,6-17-15,10-21 16,9-17-16</inkml:trace>
  <inkml:trace contextRef="#ctx0" brushRef="#br0" timeOffset="164713.4786">5276 14480 0,'0'0'0,"0"0"0,0 3 15,5 17-15,-1 6 16,-1 6-1,-1 16-15,-1 11 16,-1 9-16,0 15 16,0 11-16,0 8 15,0 18-15,0-1 16,2-2-16,2-1 16,3-2-1,-1-1-15,2-7 16,-8-106-16,7 97 15,-7-97-15,0 0 16,0 0-16,-2 60 16,-3-30-16,-9-34 15</inkml:trace>
  <inkml:trace contextRef="#ctx0" brushRef="#br0" timeOffset="164963.6489">5078 15209 0,'0'0'0,"0"0"16,0 0-16,11-8 15,8 4-15,16-12 16,8 3-16,12-1 15,-55 14-15,63-6 16,-63 6 0,0 0-16,71-10 15,-6-2-15</inkml:trace>
  <inkml:trace contextRef="#ctx0" brushRef="#br0" timeOffset="165417.8566">5669 15085 0,'0'0'0,"5"15"15,4 9-15,4 6 16,2-9-16,2-3 16,5 2-16,3 9 15,6 4-15,6 18 16,0 10-16,-6 2 15,-4 7 1,-27-70-16,25 79 16,-25-79-16,13 90 15,-13-90-15,0 91 16,0-91-16,0 0 16,-14 75-16,14-75 15,-30 48 1,-7-26-16,3-18 15,34-4-15,-24-15 16,24 15-16,-19-35 16,8-10-16,10-9 15,11-12-15,11-4 16,12 3 0,7 0-16,3 1 15,9-3-15,-11-1 16,-41 70-16,47-69 15,-6 1-15</inkml:trace>
  <inkml:trace contextRef="#ctx0" brushRef="#br0" timeOffset="165856.4885">6689 14416 0,'0'0'0,"0"0"16,0 0-16,0 0 16,7 0-16,10 0 15,-3 0-15,10 10 16,-2 8-1,-5 7-15,0 9 16,-1-2-16,-16-32 16,23 52-16,7 16 15,-2 19-15,2-4 16,-3 5-16,-2 3 16,-4 5-1,-4 28-15,-5 4 16,-12-3-16,-12-3 15,-10-7-15,-8-4 16,-14-2-16,-13-7 16,-9-8-16,-6-5 15,-10-11-15,7-15 16</inkml:trace>
  <inkml:trace contextRef="#ctx0" brushRef="#br0" timeOffset="168451.4209">7304 14290 0,'0'0'0,"0"0"0,0 0 15,0 0 1,0 0-16,0 0 15,0 13-15,4 13 16,8 10-16,-7-2 16</inkml:trace>
  <inkml:trace contextRef="#ctx0" brushRef="#br0" timeOffset="178640.9122">3437 15375 0,'1'5'0,"6"5"15,0 1-15,8-2 16,-2 1-1,-5-4-15,7 3 16,-2-6-16,3 5 16,1 0-16,4 2 15,-5 1 1,-1 4-16,-3 5 16,-2 0-16,6 4 15,-2-3 1,-14-21-16,0 0 15,18 26-15,-18-26 16,0 0 0,19 41-16,-6 16 15,11 6-15,-4-11 16,-3-16 0,-17-36-16,11 24 15</inkml:trace>
  <inkml:trace contextRef="#ctx0" brushRef="#br0" timeOffset="198334.9003">11978 15134 0,'0'-8'0,"0"2"0,0 1 16,0 3-16,4 2 15,0-4 1,-2 4-16,1 0 15,-2 0 1,5 4-16,1 3 16,-6 8-16,1-8 15,1 3 1,2-4-16,1 4 16,-3-7-1,-3 1-15,-3 0 16,2 2-16,-4-1 15,1-5 1,3 0-16,-2-3 16,1 3-16,1 6 15,1 0-15</inkml:trace>
  <inkml:trace contextRef="#ctx0" brushRef="#br0" timeOffset="198741.0567">11967 15275 0,'0'0'0,"0"0"0,0 0 16,0 0-16,0 0 15,0 0-15,0 0 16,1 4-1,13 10-15,4 9 16,3 9-16,-4 0 16,7 3-16,-24-35 15,25 40-15,-25-40 16,0 0-16,46 87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150.06567" units="1/cm"/>
          <inkml:channelProperty channel="T" name="resolution" value="1" units="1/dev"/>
        </inkml:channelProperties>
      </inkml:inkSource>
      <inkml:timestamp xml:id="ts0" timeString="2022-08-27T09:29:09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3435 8824 0,'0'0'0,"0"0"15,0 0-15,0 0 16,8-9-16,10-2 15,3-3-15,0 3 16,1-3-16,-3 8 16,7 4-16,4-1 15,1-2-15,-7-4 16,-24 9 0,30-5-16,-30 5 15,35-3-15,-35 3 16,46 0-16,16-3 15,-62 3-15,64 0 16,-64 0 0,76 0-16,19 3 15,-95-3-15,107 0 16,-4 0-16,-10 3 16,-22 2-16,-71-5 15,70 4-15,-70-4 16,78 6-1,-78-6-15,123 11 16,-123-11-16,159 14 16,10-9-16,-37 2 15,-35-4-15,-14 2 16,-5-1 0,-1-1-16,1-1 15,1 0-15,6 7 16,-4-8-16,4 5 15,2-6-15,2 2 16,-5-1 0,6 3-16,0-1 15,0-3-15,-3 0 16,5 0-16,-2 3 16,3 1-16,-3-2 15,3-2 1,-1 0-16,3 0 15,-5 0-15,0 0 16,0-2-16,-4 2 16,-1-7-16,2 4 15,-3-1 1,-3 3-16,2 1 16,1-2-16,-1-4 15,-3 0-15,2 2 16,5 4-16,-4 4 15,1-4-15,-84 0 16,99 5 0,-99-5-16,123 1 15,-123-1-15,144 6 16,3-4-16,-147-2 16,136 0-16,-30 1 15,-106-1-15,106 0 16,-106 0-1,114 0-15,1 0 16,-15-1-16,-21-7 16,-79 8-16,74-6 15,-18 6-15,-56 0 16,0 0 0,60 0-16,-60 0 15,66 6-15,-66-6 16,59 0-16,-12-6 15</inkml:trace>
  <inkml:trace contextRef="#ctx0" brushRef="#br0" timeOffset="12597.4792">3424 9467 0,'0'0'0,"0"0"16,0-7-16,7 6 16,-1-7-16,-6 5 15,1 3-15,-1-7 16,0 7-16,0 0 16,0 0-1,-10 0-15,-5 0 16,-12 8-16,0-2 15,-7-2-15,-1-3 16,0 2-16,-7 1 16,42-4-16,-47 4 15,47-4 1,-52 4-16,-13 0 16,-3-4-16,68 0 15,-70 0-15,70 0 16,-81 0-16,81 0 15,-102-4-15,-8 4 16,19 4 0,91-4-16,-67 8 15,9 5-15,16 5 16,42-18-16,0 0 16,-48 24-16,48-24 15,-44 35 1,6 2-16,4 6 15,8 0-15,26-43 16,-22 50-16,22-50 16,-15 66-16,2 14 15,2 4-15,11-84 16,-6 90 0,-1 10-16,1 26 15,-1 4-15,-5-5 16,4-12-16,8-113 15,-10 119-15,3 12 16,7-131 0,-5 157-16,-3 7 15,1 1-15,7-165 16,-4 158-16,-6-7 16,4-5-16,1-14 15,4-7-15,-4-17 16,2-8-1,-7-8-15,10-92 16,-4 88-16,4-88 16,-4 94-16,1 7 15,3-101-15,-3 124 16,3-124-16,-3 123 16,3-123-16,0 118 15,5-19 1,-5-99-16,0 0 15,0 0-15,11 83 16,6-26-16,-3-12 16,-14-45-1,16 36-15,-16-36 16,18 34-16,2 2 16,4-3-16,-1-2 15,0-3-15,4-5 16,-27-23-16,33 22 15,6-9 1,14 6-16,7-4 16,-60-15-16,68 10 15,12 1-15,32 8 16,16 2-16,5-3 16,-13-6-16,-12-8 15</inkml:trace>
  <inkml:trace contextRef="#ctx0" brushRef="#br0" timeOffset="31728.034">17344 6465 0,'0'0'0,"14"0"16,14-5-16,16 2 16,6-4-16,1 1 15,-51 6-15,66 0 16,10-3-16,16 3 16,-5 0-1,-6 0-15,5 0 16,4-6-16,1 1 15,0-1-15,5-2 16,1-3-16,0 0 16,4-8-16,-2 4 15,-1 0 1,2 1-16,3 7 16,-4-1-16,4 4 15,-2-3-15,4-2 16,-1-1-16,0 3 15,-1 1-15,-1-2 16,0 4-16,-2 3 16,-1 2-16,0 3 15,-1 1 1,-3-2-16,-12-1 16,-1 2-16,4 1 15,-5 1-15,2 0 16,-7 3-16,-76-9 15,86 7-15,-86-7 16,93 8-16,-3 3 16,-90-11-16,82 10 15,-19-1 1,-63-9-16,46 7 16,-11-4-16,-18-3 15,-12-10-15</inkml:trace>
  <inkml:trace contextRef="#ctx0" brushRef="#br0" timeOffset="37915.7914">12737 2619 0,'1'38'0,"1"29"0,6 28 16,-4 5-1,2 24-15,2 2 16,-7 1-16,-2-3 16,-3-7-16,-4-8 15,8-109-15,-2 103 16,8-18-16,8-25 15,2-30-15,-16-30 16,14 4-16,3-20 16</inkml:trace>
  <inkml:trace contextRef="#ctx0" brushRef="#br0" timeOffset="38713.6448">12670 2194 0,'0'0'0,"0"0"0,10-10 15,8-2-15,16-6 16,7 5-16,12 3 16,-53 10-16,66-4 15,9-2-15,29 6 16,-8-1 0,0-1-16,1-7 15,4-2-15,8 5 16,2-6-16,9-3 15,7 4-15,12 0 16,-7 7-16,-15-4 16,-10 6-16,-14 2 15,-11 2 1,-12 8-16,-18 4 16,-52-14-16,46 20 15,-6 7-15,-2 2 16,-11 5-16,-11-1 15,-3 0-15,-8 6 16,-1 12 0,-4 14-16,0 12 15,0-77-15,-4 91 16,2 10-16,4 34 16,4 12-16,5-15 15,-11-132-15,8 125 16,-8-125-1,5 111-15,-5-111 16,0 115-16,0-115 16,-12 101-16,12-101 15,-31 93-15,-17-23 16,-7-29-16,-8-11 16,-11-6-16,-31-1 15,-23-6 1,-13-2-16,-14-4 15,5 1-15,5 1 16,7 6-16,6 1 16,16-1-16,13-6 15,8 3-15,95-16 16,-104 7-16</inkml:trace>
  <inkml:trace contextRef="#ctx0" brushRef="#br0" timeOffset="39370.5702">12625 4570 0,'0'0'0,"0"0"0,0-13 0,0-14 16,0 1-16,0 24 15,0 14-15,0 9 16,0-9-16,1 17 16,10 20-16,8 22 15,-3 3-15,-16-74 16,24 87 0,-24-87-16,14 100 15,4 29-15,-8 5 16,-10-134-16,0 0 15,0 0-15,4 100 16,-4-100-16,0 56 16,0-30-16,0-34 15,6-21 1,0-16-16,13-18 16,8-24-16,6-4 15,13-14-15,-46 105 16,54-98-16,-54 98 15,0 0-15,58-61 16,-58 61-16,50-9 16,-11 37-1,-3 32-15,-4 13 16,-4 9-16,-6 3 16,-10-11-16,-3-8 15,-9-20-15,-9-22 16</inkml:trace>
  <inkml:trace contextRef="#ctx0" brushRef="#br0" timeOffset="39761.0582">13554 5120 0,'0'0'0,"0"0"16,0 0-16,18-8 15,16-10-15,11-9 16,-1-10-16,-2-1 16,-42 38-16,39-47 15,-39 47 1,0 0-16,0 0 16,19-49-16,-19 10 15,-21 11-15,-6 18 16,-7 10-16,-5 11 15,-9 16-15,4 5 16,4 9-16,2 11 16,11 6-1,11-3-15,14 7 16,11-7-16,14-7 16,5-6-16,9-15 15,5-16-15,-2-12 16,-2-20-16</inkml:trace>
  <inkml:trace contextRef="#ctx0" brushRef="#br0" timeOffset="40199.5837">14167 4822 0,'0'0'0,"0"0"15,-15 3-15,-14 12 16,-8 9-16,7 6 15,10 5-15,6 3 16,3 7-16,11-45 16,-5 52-16,5-52 15,4 64-15,-4-64 16,0 0 0,15 57-16,9-22 15,-3-18-15,1-15 16,-7-13-16,3-15 15,-8-6-15,-2-10 16,-4 0-16,1 13 16,-2-4-16,0 13 15,-3 8 1,3 2-16,2 13 16,3 12-16,1 13 15,5 1-15,0 8 16,-14-37-16,17 45 15,-17-45 1,30 51-16,-30-51 16,0 0-16,30 38 15,-30-38-15,28-4 16</inkml:trace>
  <inkml:trace contextRef="#ctx0" brushRef="#br0" timeOffset="40652.6034">14805 4576 0,'0'0'0,"0"0"16,0 0-16,1 16 15,12 17-15,3 9 16,0-1-1,-2 0-15,-2-1 16,-2-7-16,0-5 16,-6-8-16,0-5 15,-4-6 1,-2-7-16,-6-4 16,-10-7-16,-3-2 15,-9-2-15,-4 3 16,3 9-16,-4 2 15,35-1-15,-34 19 16,34-19 0,-30 36-16,9 32 15,21-68-15,-7 67 16,14 4-16,10-10 16,13-14-16,2-7 15,7-17-15,8-12 16,9-15-16,5-13 15,6-19 1,-4-22-16</inkml:trace>
  <inkml:trace contextRef="#ctx0" brushRef="#br0" timeOffset="41215.0148">13219 2615 0,'0'0'0,"0"-15"16,0-6-16,0-3 15,0 9-15,0 16 16,0 17-16,0 2 16,-5 10-1,3 16-15,-2 23 16,1 11-16,3 6 15,0 6-15,3 5 16,8 0-16,-11-97 16,14 122-16,-14-122 15,0 0-15,0 0 16,0 141 0</inkml:trace>
  <inkml:trace contextRef="#ctx0" brushRef="#br0" timeOffset="41652.7026">13576 2965 0,'0'0'0,"0"0"15,0 0-15,0 25 16,4 24-16,7 22 16,8-6-16,9-15 15,-28-50 1,35 40-16,-35-40 16,44 27-16,10-10 15,3-21-15,-57 4 16,54-19-16,-54 19 15,49-43-15,-49 43 16,41-59-16,-41 59 16,17-79-1,-22-2-15,-14 6 16,-11 11-16,-7 14 16,-6 23-16,8 13 15,5 20-15,7 6 16,6 6-16,4-1 15,4-7-15</inkml:trace>
  <inkml:trace contextRef="#ctx0" brushRef="#br0" timeOffset="41918.2964">14199 2674 0,'0'0'0,"0"0"0,0 18 16,0 27-16,0 26 16,0 7-1,7 12-15,7 9 16,0-15-16,2-12 15,-2-5-15,-7-6 16,-1-10-16</inkml:trace>
  <inkml:trace contextRef="#ctx0" brushRef="#br0" timeOffset="42606.183">14701 3018 0,'0'0'0,"0"0"0,9-9 15,12-2-15,14-2 16,1 1-16,5-1 16,3 2-16,6-7 15,0 2-15,-50 16 16,65-13-16,5 5 16,14 0-1,15 1-15,4-2 16,-9-1-16,-7 1 15,5-1-15,1 3 16,1-3-16,10 1 16,3-2-16,6 1 15,-3 1 1,9-1-16,4-1 16,2-6-16,-1 0 15,-3-1-15,-9 2 16,-2 2-16,-1-4 15,3 5 1,-5 2-16,-4 1 16,-103 10-16,106-5 15,-106 5-15,101-6 16,-11-4-16,-28-5 16,-34-3-16,-10 1 15</inkml:trace>
  <inkml:trace contextRef="#ctx0" brushRef="#br0" timeOffset="43012.2783">18037 1664 0,'0'0'0,"0"0"15,0 0-15,0 0 16,0 18-16,0 24 16,0 28-16,0 11 15,0 16-15,9 15 16,5 29-16,5 0 15,2 8 1,-3 0-16,0-4 16,-10-5-16,-1-9 15,-6 3-15,-2-7 16,-2-13-16,3-114 16,-16 115-16,-2-15 15,4-19-15,14-81 16,-14 31-1,3-34-15</inkml:trace>
  <inkml:trace contextRef="#ctx0" brushRef="#br0" timeOffset="44076.3719">18047 1896 0,'0'0'0,"21"-10"0,16-7 0,16-11 15,7 2-15,12 3 16,11 3-16,30 1 16,19-3-16,9 6 15,5 1-15,-5 1 16,-6 7-16,-5 0 16,1-1-1,8 1-15,12 3 16,0-8-16,1 1 15,6 1-15,2 10 16,9 4-16,-8 2 16,-7-3-16,-17-3 15,1 0-15,-13-3 16,-2-3-16,-10 1 16,0 5-1,-10 0-15,-9 0 16,-1 0-16,-93 0 15,79 1-15,-10 3 16,-69-4-16,56 9 16,-56-9-16,42 12 15,-1 9-15,-41-21 16,35 39 0,-35-39-16,29 61 15,-4 18-15,-3 11 16,-22-90-16,13 100 15,-5 30-15,-8 5 16,-7-15 0,6-21-16,-3-6 15,4-11-15,0-82 16,4 81-16,-4-81 16,1 107-16,2 29 15,-6 5 1,-9-31-16,-12-32 15,-3-23-15,-11-10 16,-6-6-16,-8-6 16,-11-5-16,-12-8 15,-28 2-15,-25-9 16,-9-1-16,-17-7 16,3 1-16,-2-1 15,-1 2 1,-4 2-16,-7 4 15,-7-2-15,-3 4 16,8 2-16,-3 1 16,-1 2-16,3-5 15,-1-6-15,6 1 16,5-5-16,16-2 16,1 0-1,8-2-15,13 5 16,7-6-16,18-7 15,3 1-15,92 6 16,-83-5-16,83 5 16,-82 0-16,82 0 31,-95-25-31</inkml:trace>
  <inkml:trace contextRef="#ctx0" brushRef="#br0" timeOffset="44498.7416">17993 4263 0,'0'0'0,"0"0"0,-2-10 15,0 2-15,-2-2 16,-1 6-16,5 8 15,-2-4 1,2 28-16,0 27 16,0 32-16,0 10 15,0-97-15,0 123 16,0 26-16,7-8 16,-7-141-16,17 119 15,-17-119-15,0 0 16,0 0-1,35 78-15</inkml:trace>
  <inkml:trace contextRef="#ctx0" brushRef="#br0" timeOffset="44921.3852">18396 4570 0,'0'0'0,"0"0"0,0 0 16,0 0-16,-3 22 15,3 20-15,0 19 16,10 3 0,11-4-16,3-9 15,-24-51-15,36 42 16,-36-42-16,44 29 15,-44-29-15,50 10 16,-50-10-16,53-14 16,-53 14-1,46-41-15,-11-15 16,-18-9-16,-13 2 16,-16 8-16,-8 3 15,-12 10-15,-11 8 16,-2 15-16,0 13 15,9 16-15,11 5 16,4-4-16,12 0 16,4 3-1,6 5-15</inkml:trace>
  <inkml:trace contextRef="#ctx0" brushRef="#br0" timeOffset="45202.5367">18927 4298 0,'0'0'0,"0"0"16,0 0-16,1 26 15,11 26 1,3 37-16,6-3 15,-2 0-15,-2 7 16,-3 6-16,-6-9 16,-8-90-16,0 0 15,0 0-15,7 70 16,-2-31-16</inkml:trace>
  <inkml:trace contextRef="#ctx0" brushRef="#br0" timeOffset="45921.6468">20282 1605 0,'0'0'0,"0"0"0,0 0 16,0 0-16,0 0 15,0 0-15,0 0 16,0 0-16,1 19 16,6 11-1,4 25-15,-5 0 16,2 1-16,2 9 15,-10-65-15,9 65 16,-9-65-16,9 85 16,-4 19-16,2 27 15,2 7 1,-6-19-16,0-16 16,-2 1-16,-1-104 15,2 115-15,-2-115 16,0 127-16,-6 11 15,6-138-15,-11 127 16,0-33-16,0-27 16,11-67-1,0 53-15</inkml:trace>
  <inkml:trace contextRef="#ctx0" brushRef="#br0" timeOffset="47328.2975">20912 2515 0,'0'0'0,"0"0"0,0 0 0,2-17 16,10-18-16,3-18 15,4 17-15,0 12 16,2 5-16,-4 6 16,9 0-16,-2 0 15,0 7-15,-2 6 16,-1 2-1,-4 15-15,-2 3 16,-9 10-16,-3 10 16,-11 8-16,-4 4 15,-9 18-15,-9-5 16,-7-1-16,0-3 16,37-61-1,-47 64-15,47-64 16,-48 66-16,48-66 15,0 0-15,-47 75 16,10-5-16,10-6 16,27-64-16,0 0 15,-8 45-15,8-45 16,16 25 0,24-13-16,20-4 15,0-6-15,5-8 16,-1-1-16,-7-7 15,-9-6-15,-2 0 16,-7-5-16,-9 0 16,-6-1-16,-2 3 15,-3-11-15,-2 1 16,-1-5 0,-16 38-16,7-41 15,-7 41-15,6-50 16,-6 50-16,-9-51 15,9 51-15,0 0 16,0 0-16,-16-54 16,16 54-1,-26-27-15,26 27 16,-18 4-16,18-4 16,-9 31-16,9 17 15,9 1-15,-9-49 16,21 41-16,-21-41 15,35 33 1,14-7-16,5-13 16,-54-13-16,56 0 15,-56 0-15,50-17 16,-50 17-16,0 0 16,41-38-16,-11-10 15,-13-7 1,-17 3-16,0 52 15,-14-48-15,14 48 16,-30-39-16,-6 8 16,2 16-16,14 9 15,7 8 1,7 8-16,6 5 16,8 7-16</inkml:trace>
  <inkml:trace contextRef="#ctx0" brushRef="#br0" timeOffset="48125.5192">21776 2463 0,'0'0'0,"0"0"16,0 0-16,0 0 15,3-12 1,1 1-16,11-9 16,-6-2-16,-3 4 15,4 1-15,3 4 16,-2 0-16,0 5 16,-3-1-16,2 3 15,-3 2-15,-2-1 16,-3 0-1,3 5-15,-1-2 16,1 4-16,-2 3 16,5 0-16,2 5 15,-1 1-15,-2 5 16,3 3-16,-5 10 16,-5 1-16,-1 4 15,-3 5 1,0 4-16,-6 6 15,-2 2-15,-9 16 16,21-67-16,-24 67 16,-9 7-16,-5 1 15,0-9-15,0-7 16,1-10 0,2-6-16,2-8 15,10-2-15,7-17 16,4 0-16,2-7 15,7 0-15,-5-3 16,16-6-16,-4 0 16,14 0-16,4 0 15,8 0 1,4 0-16,4 0 16,5 4-16,5 0 15,1-4-15,-8 0 16,-4-8-16,-10 6 15</inkml:trace>
  <inkml:trace contextRef="#ctx0" brushRef="#br0" timeOffset="48797.8257">22187 2766 0,'0'0'0,"6"0"0,5 0 16,15-6-16,5 1 16,7-9-1,8 3-15,-46 11 16,65-11-16,16-4 15,20-1-15,0 2 16,-8 4 0,-7 1-16,-5 1 15,5-2-15,-4 2 16,2-2-16,6-1 16,8-3-16,10-1 15,1 1-15,0 3 16,-1-3-1,3 5-15,-3-3 16,-1 1-16,3-2 16,2 0-16,2 6 15,0 2-15,-3 5 16,-5 4-16,-3-4 16,-103 0-16,107 1 15,-3 3 1,-104-4-16,95 0 15,-95 0-15,0 0 16,64-16-16,-24-13 16,-40 29-16,-6-36 15</inkml:trace>
  <inkml:trace contextRef="#ctx0" brushRef="#br0" timeOffset="49110.2587">25253 2243 0,'0'0'0,"20"7"0,15 2 0,20 2 16,-4 7-1,-2 4-15,-49-22 16,45 27-16,-45-27 15,44 39-15,-44-39 16,36 53-16,-19 13 16,-17 2-16,-14-2 15,-11-3-15,-11-6 16,36-57 0,-48 51-16,-7-12 15,55-39-15,-67 14 16</inkml:trace>
  <inkml:trace contextRef="#ctx0" brushRef="#br0" timeOffset="49532.6443">25642 1549 0,'0'0'0,"0"0"0,0 0 0,0 0 16,0 0-16,0 0 15,0 17-15,0 27 16,0 28-16,0 21 15,0 18-15,5 38 16,2 4-16,16 9 16,-3 2-1,6-8-15,-6-18 16,-6-27-16,-14-111 16,14 111-16,-14-111 15,8 117-15,-8-117 16,5 126-1,-5-126-15,0 0 16,-11 90-16,-13-61 16</inkml:trace>
  <inkml:trace contextRef="#ctx0" brushRef="#br0" timeOffset="50645.0617">25582 1654 0,'0'0'0,"6"-9"15,5-12-15,19-3 16,2-6-16,17 5 16,9 1-16,10 3 15,8 0-15,33 5 16,21-4 0,14 8-16,4 0 15,-12 4-15,0 7 16,-3-5-16,3-2 15,0 7-15,7-2 16,0-1-16,-3 0 16,-3-6-16,6 2 15,-6 5-15,-4-5 16,-11 8 0,-1 4-16,-7 0 15,-13-4-15,1 0 16,-3 0-16,-6 0 15,-10 0-15,-2 3 16,-1 7-16,-1-1 16,-79-9-16,82 11 15,-4 3 1,-6 0-16,-72-14 16,0 0-16,0 0 15,52 16-15,-52-16 16,43 24-16,-5 11 15,-5 9-15,-33-44 16,27 57-16,-5 12 16,-22-69-1,18 85-15,-18-85 16,17 96-16,-6 11 16,-4 28-16,0-9 15,-10-23-15,0-12 16,-3-17-16,-4-6 15,2-1 1,1 6-16,7-73 16,-7 76-16,-2 3 15,9-79-15,-21 82 16,-6-8-16,-9-10 16,36-64-16,-38 51 15,38-51-15,-54 44 16,-11-13-16,-12-8 15,-20-11 1,-21-17-16,-6-6 16,-15-9-16,-9 1 15,2 3-15,-1 7 16,-3 2-16,1 3 16,-1 0-16,-1 4 15,-4 6 1,3 3-16,1 0 15,-6 1-15,2-3 16,0 1-16,7-2 16,9-1-16,6 2 15,10 0-15,4-6 16,7-1-16,14 0 16,7 8-1,8-5-15,12 7 16,18 0-16,53-10 15,0 0-15,-67 12 16</inkml:trace>
  <inkml:trace contextRef="#ctx0" brushRef="#br0" timeOffset="51254.96">25275 4360 0,'0'0'0,"0"-31"0,0-18 16,3-21-16,5 10 16,5 4-16,7 7 15,-20 49-15,30-49 16,-30 49-16,44-47 15,-44 47-15,53-40 16,-53 40 0,60-19-16,-60 19 15,50 16-15,-18 29 16,-24 28-16,-16 11 16,-19 13-16,-14 27 15,-21 6-15,2-19 16,0-20-1,8-12-15,52-79 16,-50 66-16,50-66 16,0 0-16,-28 51 15,28-51-15,-6 37 16,6-37 0,22 28-16,17-13 15,19-12-15,-3-13 16,-55 10-16,65-26 15</inkml:trace>
  <inkml:trace contextRef="#ctx0" brushRef="#br0" timeOffset="51708.4109">25960 4325 0,'0'0'0,"0"0"0,0 0 15,-4 18-15,1 19 16,-2 18-16,5 0 16,12 5-16,10-5 15,6-3-15,-28-52 16,38 39-16,-38-39 15,52 41 1,-52-41-16,67 24 16,-67-24-16,63 0 15,-63 0-15,56-27 16,-56 27-16,37-54 16,-21-20-1,-16-3-15,-19 5 16,-19 4-16,-12 14 15,-6 9-15,-3 15 16,8 17-16,9 13 16,6 10-1,14-2-15,14 1 16,8-3-16,4 0 16</inkml:trace>
  <inkml:trace contextRef="#ctx0" brushRef="#br0" timeOffset="52146.5446">26361 4119 0,'0'0'0,"19"-7"15,14 0-15,13-8 16,2 0-16,1 4 16,-49 11-16,55-7 15,-55 7-15,59 18 16,-59-18-16,56 44 15,-21 19-15,-13 5 16,-14 6 0,-13 4-16,-12 0 15,-10-1-15,-6-9 16,-4-4-16,-2-10 16,3-8-16,1-10 15,8-10-15,11-10 16,13-7-1,13 0-15,18-5 16,16-3-16,21 5 16,14-6-16,30 5 15,16 0-15,-125-5 16,126 0 0,-11-5-16,-115 5 15,96-11-15,-11 0 16,-18-4-16,-67 15 15,47-23-15,-47 23 16,41-46-16</inkml:trace>
  <inkml:trace contextRef="#ctx0" brushRef="#br0" timeOffset="52724.9659">28138 1304 0,'0'0'0,"0"0"0,0 0 15,0 0-15,0 0 16,0 17-16,0 25 16,0 16-16,8 0 15,4 3 1,3 4-16,3 6 16,2-2-16,-1 16 15,-3 9-15,-5 6 16,-5 30-16,-9 14 15,-11-5 1,-7-10-16,7-7 16,1-16-16,6-14 15,7-92-15,0 0 16,0 67-16,0-67 16,20 59-16</inkml:trace>
  <inkml:trace contextRef="#ctx0" brushRef="#br0" timeOffset="53163.2989">28524 2002 0,'0'0'0,"0"0"16,0 0-16,0 0 15,8 12 1,11 15-16,8 12 15,6 8-15,11 6 16,7 6-16,9 7 16,24 21-16,11 9 15,0 1-15,-8-18 16,-18-16 0,-69-63-16,65 48 15,-65-48-15,60 44 16,-13-16-16,-12-18 15,-35-10-15,0 0 16,22-6-16,-9-21 16</inkml:trace>
  <inkml:trace contextRef="#ctx0" brushRef="#br0" timeOffset="53460.181">29166 1994 0,'0'0'0,"0"0"16,0 0-16,0 0 16,0 0-16,-11 2 15,-13 16-15,-9 11 16,-5 12-16,-4 10 15,-6 16 1,-3 11-16,-17 30 16,-4 29-16,-1 2 15,11-7-15,14-9 16,3-12-16</inkml:trace>
  <inkml:trace contextRef="#ctx0" brushRef="#br0" timeOffset="60040.1172">13017 6744 0,'0'0'0,"0"0"0,0 0 15,0 0-15,0 0 16,0 0-16,0 0 15,0 0-15,0 0 16,0 0-16,0 17 16,0 24-16,0 18 15,0 5-15,0 7 16,0-71 0,0 93-16,0 12 15,0 35-15,1-11 16,2 2-16,3 4 15,-4 5 1,-2 6-16,-2 9 16,-5 5-16,2 10 15,-6 1-15,3-3 16,2-8-16,1-8 16,2-18-16,-3-13 15,6-121-15,0 106 16,6-24-1,3-27-15,-9-55 16,2 22-16,-5-22 16</inkml:trace>
  <inkml:trace contextRef="#ctx0" brushRef="#br0" timeOffset="61259.7828">12835 7441 0,'0'0'0,"5"8"0,4 0 0,7 5 15,2-8-15,12 3 16,10-7-16,4-1 16,-44 0-16,62 2 15,19-2-15,23 0 16,-2 0-16,2 0 16,0 0-16,12 0 15,5-2 1,0-7-16,2-3 15,9-2-15,8 4 16,-4 3-16,-10 7 16,-9-2-16,-12 2 15,1 2-15,-4 1 16,1 3 0,-9 3-16,-14 1 15,-10 1-15,-70-11 16,52 12-16,-8-9 15,-8 5-15,-13-7 16,-9 6-16,-5 3 16,2-6-16,-3 10 15,-5 1-15,4 7 16,-6-3 0,4 3-16,-5 5 15,-6 5-15,6-32 16,-7 38-16,7-38 15,-3 52-15,-4 26 16,0 3-16,2 3 16,5-84-16,-3 93 15,3-93-15,0 107 16,0-107-16,3 167 16,8 36-1,-8-4-15,-3-199 16,5 179-16,-5-179 15,7 158-15,-7-158 16,11 161-16,-11-161 16,15 148-16,-15-148 15,0 0 1,10 124-16,-7-24 16,-3-100-16,-8 83 15,-11-26-15,0-12 16,-4-8-16,-5-5 15,-2-15-15,0-3 16,-12-10-16,42-4 16,-70 0-1,-10 0-15,-36-3 16,-13 2-16,-7-7 16,9 2-16,12 5 15,-4-6-15,-1 1 16,6 0-16,5 0 15,-3 1-15,-3 3 16,4-5 0,0 6-16,111 1 15,-122 0-15,-9 0 16,6 8-16,23-5 16,13 7-16,16-1 15,20-3-15,7-2 16,-6-4-16</inkml:trace>
  <inkml:trace contextRef="#ctx0" brushRef="#br0" timeOffset="62603.4779">13051 10393 0,'0'0'0,"0"0"0,0 0 0,0 0 16,0 0-16,0 0 16,0 0-1,0 0-15,0 0 16,0 0-16,0 0 15,0 0-15,0 0 16,0 0 0,4 11-16,0 19 15,9 17-15,-5 11 16,-3 8-16,-5-66 16,4 75-16,-4-75 15,5 89-15,-3 21 16,-2-110-1,2 141-15,-2-141 16,4 163-16,-4-163 16,5 157-16,-5-157 15,0 0-15,-9 115 16,-4-66 0,13-49-16,-26-15 15</inkml:trace>
  <inkml:trace contextRef="#ctx0" brushRef="#br0" timeOffset="62994.5065">13233 10393 0,'0'0'0,"18"0"0,12 3 16,6 7-16,-1-1 16,-5 1-16,-1 3 15,1 8 1,-10 1-16,-4 9 16,-5-1-16,-5 9 15,-12 2-15,-5 4 16,11-45-16,-19 48 15,-16 8-15,35-56 16,-41 53 0,41-53-16,-51 47 15,51-47-15,0 0 16,-57 34-16,57-34 16,-48 15-16,6-23 15,16-17-15</inkml:trace>
  <inkml:trace contextRef="#ctx0" brushRef="#br0" timeOffset="63354.3321">13952 10249 0,'0'0'0,"0"0"0,0 12 0,0 16 15,0 21-15,7 8 16,-5 8-16,-2-65 16,4 85-16,-4-85 15,2 112-15,1 36 16,-3-5-1,0-143-15,2 135 16,-2-135-16,0 0 16,1 127-16,-1-127 15,0 0-15,-6 104 16,-13-49-16,-5-45 16,2-16-16</inkml:trace>
  <inkml:trace contextRef="#ctx0" brushRef="#br0" timeOffset="63604.6489">13608 10818 0,'0'0'0,"0"0"0,0 0 16,0 0-16,0 0 15,14-9-15,17-3 16,20-8 0,0 0-16,-2 5 15,-49 15-15,60-8 16,-60 8-16,71-10 16,-4-9-16,-16-1 15</inkml:trace>
  <inkml:trace contextRef="#ctx0" brushRef="#br0" timeOffset="63995.5009">14354 10634 0,'0'0'0,"12"6"0,-12-6 0,18 11 16,17 7-16,-11 3 15,4 1-15,-4 5 16,-24-27-16,28 42 15,-28-42-15,32 64 16,-32-64 0,22 75-16,-22-75 15,0 0-15,21 83 16,-15-3-16,-6-80 16,-5 67-16,5-67 15,-18 55-15,18-55 16,0 0-16,-30 30 15,30-30 1,-34 1-16,12-21 16,10-26-16,12-8 15,12-22-15,15-7 16,6-7-16,18-26 16,5-21-16,-56 137 15,70-159-15</inkml:trace>
  <inkml:trace contextRef="#ctx0" brushRef="#br0" timeOffset="65714.6722">14283 2510 0,'0'0'0,"5"-10"0,3-2 16,4-13-16,0-9 15,-1 0-15,-2 5 16,1 10-16,-1 3 16,-3-1-1,-3-5-15,2-1 16,-5-3-16,0 3 15,-1 5-15,-5-4 16,-1 7-16,-6-3 16,-2 1-16,-6 1 15,21 16 1,-27-19-16,27 19 16,-36-19-16,36 19 15,-57-21-15,57 21 16,-67-16-16,-12 1 15,79 15 1,-102-10-16,102 10 16,-122 0-16,-3 13 15,125-13-15,-113 27 16,25-1-16,11 8 16,77-34-16,-70 33 15,15-4-15,55-29 16,-57 38-16,-3 3 15,3 4 1,57-45-16,-54 54 16,54-54-16,-57 56 15,57-56-15,-52 65 16,52-65-16,-52 79 16,0 8-16,7 6 15,45-93-15,-25 81 16,25-81-1,-15 70-15,15-70 16,-8 75-16,8-75 16,0 89-16,0-89 15,9 92-15,-9-92 16,17 94-16,9 0 16,-26-94-16,31 85 15,7-13 1,-38-72-16,44 69 15,-44-69-15,59 59 16,-59-59-16,73 50 16,23 1-16,-96-51 15,115 40-15,-5-10 16,-11-13-16,-16-13 16,-9-4-1,-19-4-15,-1-6 16,2-7-16,-56 17 15,61-24-15,5-2 16,5-7-16,-4 0 16,-6-5-16,-3-1 15,-58 39 1,57-45-16,6-6 16,-5-4-16,-3-1 15,-7 1-15,-48 55 16,45-61-16,-45 61 15,44-73-15,-44 73 16,40-84-16,-40 84 16,45-116-1,-13-5-15,-32 121 16,0 0-16,14-124 16,-14 124-16,-2-112 15,2 112-15,-18-119 16,18 119-16,-26-106 15,-6 22-15,-3 29 16,5 19 0,-4 5-16,-1 9 15,-9 9-15,-2 0 16,-3 4-16,1 3 16,3 1-16</inkml:trace>
  <inkml:trace contextRef="#ctx0" brushRef="#br0" timeOffset="66636.9385">13528 8149 0,'0'0'0,"0"0"0,0 0 0,0 0 16,0 0-16,0 0 16,0 0-16,0 0 15,0 0-15,0 0 16,0 0-16,0 14 16,8 23-1,-2 12-15,2 6 16,0-4-16,2 2 15,-3 2-15,-7-55 16,7 67-16,-7-67 16,4 72-1,1 3-15,-4 5 16,-1-80-16,6 82 16,-6-82-16,7 83 15,-7-83-15,0 0 16,0 0-16,20 80 15</inkml:trace>
  <inkml:trace contextRef="#ctx0" brushRef="#br0" timeOffset="67262.4615">14077 8484 0,'0'0'0,"0"0"16,0 0-16,0 0 0,-4 3 15,-4 18 1,-8 16-16,8 2 16,2 2-16,-2 3 15,8 2-15,5-2 16,-1 1-16,4-5 16,-8-40-16,23 46 15,-23-46-15,28 35 16,-28-35-1,42 29-15,-42-29 16,0 0-16,54 17 16,-54-17-16,61-2 15,-61 2-15,58-19 16,-58 19-16,49-36 16,-49 36-1,0 0-15,37-59 16,-37 59-16,18-71 15,-13-4-15,-10 11 16,-6 9-16,-10 14 16,0 14-16,5 5 15,-7 6-15,2 7 16,-3 4 0,-1-2-16,1 7 15,7-3-15,3-2 16,7-1-16,4-4 15</inkml:trace>
  <inkml:trace contextRef="#ctx0" brushRef="#br0" timeOffset="67590.4881">14718 8215 0,'0'0'0,"0"0"0,0 0 16,0 0-16,0 0 16,0 13-16,0 18 15,0 14-15,6-5 16,2 5-16,0 0 15,-2 4-15,-6-49 16,6 58-16,-6-58 16,9 81-1,-9-81-15,5 100 16,1 19-16,-6-119 16,11 118-16</inkml:trace>
  <inkml:trace contextRef="#ctx0" brushRef="#br0" timeOffset="72279.5695">15643 8693 0,'0'0'0,"0"0"0,0 0 0,0 0 16,0 0-16,0 0 16,0 0-16,0 0 15,0 0 1,10-6-16,13 2 15,8-12-15,-8-2 16,-9-2-16,-6 0 16,1 5-16,4-8 15,1 2-15,-1-5 16,4-4-16,-17 30 16,16-39-1,-16 39-15,24-51 16,10-15-16,-4-9 15,1 6-15,-3 0 16,-28 69-16,32-78 16,-32 78-16,40-92 15,12-34 1,-52 126-16,58-158 16,-58 158-16,62-166 15,-1-1-15,-11 33 16,-11 30-16,-39 104 15,33-105-15,0-5 16,3-1 0,-2 11-16,-1 0 15,1 9-15,-4-6 16,7 5-16,0-3 16,1 4-16,1-5 15,-5 6-15,0-7 16,-34 97-16,40-100 15,-1-15 1,1 10-16,-4 2 16,0 9-16,1 5 15,-1-6-15,4 1 16,1 1-16,-41 93 16,41-100-1,-3-3-15,-38 103 16,46-109-16,-4 3 15,-42 106-15,49-105 16,-3 3-16,-46 102 16,51-104-16,0 8 15,-1 4-15,-50 92 16,46-80 0,-5 3-16,-13 10 15,-4 18-15,-24 49 16,19-45-16,3-2 15,0 1-15,-2 1 16,0 6-16,-20 39 16,0 0-1,17-30-15,-6 9 16,-11 21-16,0 0 16,2-23-16,-2 23 15,-6-11-15,-14 2 16,20 9-1,-26 0-15,-6 8 16,32-8-16,-39 11 16,39-11-16,-51 20 15,-3 5-15,54-25 16,-52 24-16,5 0 16,10-4-16,9-7 15,12-4 1,5 1-16,11-10 15,0 0-15,0 7 16,0-7-16,3 0 16,-3 0-16,20-7 15,-20 7-15,29-13 16,-29 13 0,40-15-16,-40 15 15,0 0-15,0 0 16,54-17-16,-2 7 15,-52 10-15,0 0 16,44 7 0,-44-7-16,33 17 15,-19 14-15,-14-31 16,7 42-16,-3 16 31,-4-58-31,5 80 16,-10 8-16,1-10 0,4-78 15,0 0-15,-7 68 32,-7-13-32</inkml:trace>
  <inkml:trace contextRef="#ctx0" brushRef="#br0" timeOffset="72920.117">17611 2398 0,'0'0'0,"0"0"0,0 0 31,0 0-31,10 0 16,9 0-16,8 0 16,-2 0-16,-3 0 0,3 10 15,1 3-15,2 0 16,-4 4-16,-2-2 15,-1 5-15,-21-20 16,0 0-16,23 14 16,-23-14-16,0 0 15,24 27 1,-24-27-16,0 0 16,0 0-16,26 36 15,-26-36-15,9 46 16,-9-46-16,-13 55 15,-22 11-15,-14-6 16,-8-1-16,-13-10 16</inkml:trace>
  <inkml:trace contextRef="#ctx0" brushRef="#br0" timeOffset="78687.8607">18955 7835 0,'0'0'0,"0"0"0,0 0 0,0 0 15,0 0-15,10 0 16,13 0-16,15 0 16,0 0-16,-3 0 15,3 5 1,2 2-16,-40-7 16,50 7-16,-50-7 15,68 5-15,8 5 16,17-2-16,-9 0 15,-8 1-15,0-8 16,3 3 0,5-4-16,0 3 15,4 0-15,-1-2 16,2 7-16,3-6 16,-1 0-16,6 5 15,12 2-15,3 4 16,0-5-16,-3 4 15,10-9-15,7 7 16,2-5 0,-7 3-16,-1-1 15,-2 3-15,-4-2 16,-2 3-16,7-5 16,7-1-16,-1 2 15,3 1-15,5-3 16,0-2-1,-11 1-15,-3 2 16,2 1-16,-4-4 16,-1 7-16,-9-4 15,5-5-15,-1 5 16,0-2 0,-2-2-16,-3 1 15,-4 0-15,-5-3 16,1 0-16,-8-3 15,0 3-15,-6 0 16,2 0 0,5 7-16,1-1 15,-7 0-15,-3-2 16,-8-4-16,1 2 16,-75-2-16,78 0 15,-78 0-15,88-2 16,-88 2-1,93 2-15,-93-2 16,84 4-16,-22 1 16,-62-5-16,27-2 15,-27 2-15,4-7 16</inkml:trace>
  <inkml:trace contextRef="#ctx0" brushRef="#br0" timeOffset="84550.1431">26483 6305 0,'0'0'0,"0"0"16,0 0-16,0 0 16,0 0-16,0 0 15,0 0-15,0 0 16,0 0-16,0 0 15,2 15-15,10 22 16,6 21 0,4 13-16,1 20 15,-2 16-15,12 27 16,-1 17-16,-6-24 16,0-11-16,-26-116 15,24 104-15,-7-5 16,-17-99-1,11 80-15,-11-80 16,0 0-16,0 0 16,6 74-16,-6-74 15,0 0-15,0 0 16,5 55-16,3-39 16,0-32-1,3-24-15,4-16 16,6-27-16,3-5 15,1 2-15,-25 86 16,34-77-16,-34 77 16,0 0-16,38-72 15,-38 72-15,43-55 16,1 22 0,-10 29-16,-4 23 15,-3 21-15,3 30 16,-3 16-16,3 8 15,-30-94-15,0 0 16,0 0-16,32 118 16,-11-18-16,-1-37 15,-12-34-15,14-9 47,0-49-47,8-6 16,-30 35-16,35-30 15,-35 30-15,0 0 16,42-28-16,9 5 16,-51 23-16,52-29 15,-52 29-15,49-28 16,-49 28 0,49-39-16,-49 39 15,0 0-15,43-57 16,-43 57-16,22-56 15,-20-6-15,-2 62 16,-27-48-16,27 48 16,-40-30-1,40 30-15,-56-5 16,0 21-16,7 26 16,49-42-16,-34 57 15,18 18-15,8 4 16,8-79-16,8 76 15,-8-76-15,20 54 16,21-18 0,-1-27-16,4-18 15</inkml:trace>
  <inkml:trace contextRef="#ctx0" brushRef="#br0" timeOffset="85019.3733">28138 7067 0,'0'0'0,"0"0"16,0 0-16,-12 3 16,-17 12-1,-11 6-15,1 7 16,11 5-16,-4 8 16,32-41-16,-25 55 15,7 12-15,18-67 16,-6 78-16,6-78 15,8 71-15,-8-71 16,22 56 0,10-22-16,8-24 15,-6-22-15,-9-16 16,-10-6-16,-3-14 16,1-19-16,-8 1 15,-1 5 1,-2 10-16,1 13 15,-1 15-15,-2 10 16,1 9-16,4 9 16,1 16-16,5 15 15,5 9 1,-2 14-16,12 10 16,-26-69-16,27 76 15,1 3-15,-2-9 16,-6-15-16,-20-55 15,22 35-15,0-25 16,7-24-16</inkml:trace>
  <inkml:trace contextRef="#ctx0" brushRef="#br0" timeOffset="85582.5498">28845 6765 0,'5'37'0,"6"20"16,6 24-16,-6 1 15,0 0-15,-11-82 16,1 86-16,-1-86 16,0 0-16,0 0 15,-1 80 1,1-80-16,0 0 16,0 0-16,-6 60 15,-5-33-15,-2-33 16,-6-11-16,-5-9 15,-7-3 1,31 29-16,-50-30 16,50 30-16,-59-15 15,2 19-15,5 15 16,12 13-16,7-1 16,17 9-16,10-4 15,6-36-15,6 36 16,13 2-1,8-6-15,5 1 16,11-7-16,-1-8 16,7-11-16,-3-10 15,3-13-15,-2-12 16,-4-12 0</inkml:trace>
  <inkml:trace contextRef="#ctx0" brushRef="#br0" timeOffset="85832.2928">29240 7063 0,'0'0'0,"0"0"0,0 0 16,0 0-1,15 0-15,13 0 16,24 0-16,-3-4 16,3 0-16,-6-4 15,-46 8-15,0 0 16,52-22-16</inkml:trace>
  <inkml:trace contextRef="#ctx0" brushRef="#br0" timeOffset="86051.6478">29395 7439 0,'0'0'0,"0"0"15,0 0-15,0 0 16,16 0-16,24 6 15,22-1-15,15 2 16,18 3-16,-95-10 16,96 3-16,10-6 15</inkml:trace>
  <inkml:trace contextRef="#ctx0" brushRef="#br0" timeOffset="86755.9586">30268 6384 0,'0'0'0,"0"0"0,0 0 16,0 15-16,6 21 15,3 23-15,3 12 16,4 8-1,4 6-15,6 8 16,-1 14-16,3 19 16,2 13-16,-11-25 15,-19-114-15,0 0 16,13 97 0,-13-97-16,0 0 15,0 0-15,3 78 16,-3-78-16,0 0 15,0 0-15,0 45 16,0-38 0,-3-27-16,3-20 15,3-15-15,-3 55 16,5-75-16,-5 75 16,11-82-16,-11 82 15,25-80 1,-25 80-16,35-68 15,6 16-15,-41 52 16,51-29-16,-51 29 16,50 4-16,-2 28 15,-6 26-15,-15 18 16,-8 10-16,-6 7 16,0-6-16,-13-87 15,0 0 1,0 0-16,22 75 15</inkml:trace>
  <inkml:trace contextRef="#ctx0" brushRef="#br0" timeOffset="87193.9055">31123 7430 0,'0'0'0,"0"0"0,0 0 16,0 0-16,13 0 15,16-6-15,10 0 16,2-8-16,-1-11 16,-15-5-1,-9-7-15,-4 4 16,-5-7-16,-9 5 15,-6-6-15,-11 6 16,-6 3-16,-5 6 16,-5 5-1,2 10-15,0 11 16,-4 6-16,-3 13 16,0 22-16,7 10 15,4 9-15,7 8 16,13-2-16,9-7 15,9 0-15,13-14 16,8-16 0,12-10-16,8-18 15,5-12-15,2-5 16</inkml:trace>
  <inkml:trace contextRef="#ctx0" brushRef="#br0" timeOffset="87647.3301">31527 7034 0,'-18'4'0,"0"5"0,-10 3 15,0 9-15,9 5 16,0 7 0,4 3-16,6 11 15,9-47-15,-5 49 16,5-49-16,5 74 15,-5-74-15,0 0 16,0 0-16,13 70 16,-13-70-16,0 0 15,20 45 1,6-26-16,-7-27 16,1-13-16,-5-11 15,-4-11-15,-2-4 16,-6 2-16,1 3 15,-1 9 1,1 11-16,1 6 16,-5 5-16,3 3 15,5 16-15,2 8 16,4 14-16,0 10 16,-14-40-1,0 0-15,14 49 16,-14-49-16,0 0 15,19 47-15,3-19 16</inkml:trace>
  <inkml:trace contextRef="#ctx0" brushRef="#br0" timeOffset="88178.9081">32008 6644 0,'0'21'0,"0"9"16,0 6-16,7 7 16,1 11-16,0 20 15,-3 13 1,-3 13-16,-2 11 15,3-11-15,-3-16 16,0-27-16,0-57 16,0 0-16,0 42 15,0-20-15,0-11 16,-3-3-16,1-16 16,-6-6-1,-5-5-15,-1-10 16,-7-5-16,-2-2 15,23 36-15,-34-33 16,34 33-16,-52-23 16,-3 15-1,55 8-15,-48 19 16,48-19-16,-42 40 16,42-40-16,-16 51 15,14 5-15,15-1 16,-13-55-16,31 45 15,14-15-15,11-11 16,2-14 0,-3-13-16,-9-14 15,-2-5-15</inkml:trace>
  <inkml:trace contextRef="#ctx0" brushRef="#br0" timeOffset="88570.2702">32223 7070 0,'0'0'0,"0"0"0,0 0 15,0 0-15,20 0 16,20 0-16,21 0 16,7 5-16,8 5 15,14-1 1,-3 3-16,-87-12 16,86 12-16,-86-12 15,87 10-15,-4-4 16,-18-2-16,-65-4 15,0 0-15,43-4 16,-43 4-16,28-16 16,-14-6-16,-14-4 15,-3-4 1,-8-4-16</inkml:trace>
  <inkml:trace contextRef="#ctx0" brushRef="#br0" timeOffset="88773.179">32935 6755 0,'8'6'0,"11"19"0,8 5 16,1 13-16,1 3 16,-29-46-1,33 55-15,-33-55 16,0 0-16,30 65 16,-30-65-16,21 75 15,-13 10-15,-23 1 16,-11-8-16,-20-9 15,-9-12-15,-5-4 16</inkml:trace>
  <inkml:trace contextRef="#ctx0" brushRef="#br0" timeOffset="89680.1442">30510 8060 0,'0'0'0,"0"0"0,0 0 15,0 25-15,6 28 16,2 34-16,6 10 15,4-4-15,-1-3 16,-1 5 0,-16-95-16,19 95 15,-19-95-15,0 0 16,13 95-16,-13-95 16,0 0-16,0 0 15,6 71 1,-11-30-16,2-41 15,-2-25-15,5 25 16,-2-42-16,4-18 16,5-20-16,5 7 15,6 8-15,5 12 16,-23 53 0,30-44-16,7 22 15,2 18-15,-1 15 16,-1 27-16,-3 13 15,-2 15-15,1 5 16,-11-2 0,-7-7-16,-6-17 15,-11-9-15</inkml:trace>
  <inkml:trace contextRef="#ctx0" brushRef="#br0" timeOffset="90571.4736">31356 8590 0,'0'0'0,"5"0"0,7 0 0,6 0 15,10-6-15,-3 5 16,2-15-16,-1-1 15,-12-3-15,0-2 16,-8-2 0,-4-1-16,-7-8 15,-10 3-15,-3 1 16,-12 0-16,-3 3 16,-13 3-16,0 7 15,-3 16-15,3 10 16,5 11-16,4 13 15,11 11 1,7 13-16,8 9 16,13 9-16,18 0 15,8-1-15,12-11 16,9-16-16,2-8 16,7-21-1,-1-11-15,-8-16 16,-5-14-16,-7-15 15,-6-8-15,13-45 32,-45 2-32,-11 5 15,8 25 1,4 14-16,3 20 16,5 13-16,-2 3 15,7 8-15,11 16 16,4 13-16,7 17 15,12 17-15,4 9 16,-51-72 0,49 71-16,-49-71 15,0 0-15,0 0 16,52 51-16,-52-51 16,46 27-16,-46-27 15,30-6 1,-18-20-16,-5-11 15,-7-8-15,-7 0 16,0-6-16,2 6 16,2 12-16,-2 5 15,-1 3-15,1 10 16,-5 8-16,-7 11 16,-8 10-16,-9 15 15,-11 20-15,4 8 16,-5 11-1,5 5-15,6-10 16,4-12-16,8-13 16,15-19-16,8-19 15,8 0 1</inkml:trace>
  <inkml:trace contextRef="#ctx0" brushRef="#br0" timeOffset="90899.8167">32143 8025 0,'0'0'0,"0"0"0,0 0 15,0 0-15,3 19 16,12 22-16,4 18 16,4 11-16,-3 9 15,0 11-15,-2 11 16,-18-101 0,18 132-16,-18-132 15,0 0-15,22 153 16,-22-153-16,4 121 15,-16-50-15</inkml:trace>
  <inkml:trace contextRef="#ctx0" brushRef="#br0" timeOffset="91118.6027">32118 8484 0,'0'0'0,"0"0"0,0 0 16,14 0-16,19 0 15,18 0 1,8 6-16,2 4 16,-61-10-16,72 8 15,16 0-15</inkml:trace>
  <inkml:trace contextRef="#ctx0" brushRef="#br0" timeOffset="91431.691">32896 8294 0,'0'0'0,"0"0"16,0 0-16,0 0 15,0 0-15,0 0 16,0 0-16,0 0 15,0 0-15,0 0 16,0 0-16,0 0 16,0 0-1</inkml:trace>
  <inkml:trace contextRef="#ctx0" brushRef="#br0" timeOffset="91619.3039">32899 9029 0,'0'30'0,"-5"11"0,-1 18 0,-14 0 16,0 8-16,-10 7 16,-10 15-16,-13 23 15,-16 18 1</inkml:trace>
  <inkml:trace contextRef="#ctx0" brushRef="#br0" timeOffset="94917.7861">12701 6092 0,'20'-8'0,"11"-1"0,17 1 15,3-8 1,-51 16-16,71-7 16,11-8-16,12-2 15,6 1-15,-6 9 16,-1 1-16,2 0 15,1 3-15,7 3 16,-5-4 0,3 4-16,-7-7 15,-9 5-15,5 0 16,-3 2-16,1 0 16,-4 2-16,-4 4 15,-5 4-15,-75-10 16,73 12-16,-73-12 15,0 0-15,56 11 16,-56-11-16,42 12 16</inkml:trace>
  <inkml:trace contextRef="#ctx0" brushRef="#br0" timeOffset="95746.0253">12726 11697 0,'16'15'0,"4"8"0,-20-23 0,22 23 16,-3-10-16,-3-5 15,1-4 1,3-4-16,5-2 16,3 0-16,-28 2 15,37-8-15,21 1 16,13-2-16,4 5 16,24 8-16,19 5 15,1 6 1,0 6-16,-3 5 15,-16 3-15,3 6 16,-5 1-16,-3 3 16,-5-1-16,-3 1 15,-9-1-15,-6 2 16,-72-40 0,73 39-16,-73-39 15,78 35-15,-11-5 16,-22-12-16</inkml:trace>
  <inkml:trace contextRef="#ctx0" brushRef="#br0" timeOffset="101529.185">21564 1805 0,'0'0'0,"0"0"0,0 0 0,-11-9 16,-13-1-16,-6-1 15,-3 0-15,1 1 16,1-5-16,4 6 16,2-2-16,-1 1 15,26 10 1,-25-9-16,25 9 15,-38-4-15,38 4 16,-44-2-16,-10 2 16,-4 2-16,7 7 15,51-9-15,-51 15 16,51-15-16,-53 25 16,-3 9-1,1 2-15,4 6 16,51-42-16,-42 45 15,-2 10-15,44-55 16,-39 63-16,39-63 16,-36 72-16,36-72 15,-28 84-15,7 9 16,21-93 0,-23 96-16,3 21 15,2-1-15,18-116 16,-16 114-16,-2-11 15,18-103-15,-8 105 16,5-5-16,6-1 16,-3-99-1,5 76-15,10 2 16,-5-4-16,-10-74 16,22 78-16,-22-78 15,32 81-15,8 5 16,12 7-16,-1-8 15,1-21-15,-13-24 16,-1-8 0,10-1-16,-2-8 15,-46-23-15,56 25 16,-56-25-16,73 20 16,-73-20-16,88 15 15,25-5-15,2-12 16,-21-7-16,-18-5 15,-5-5 1,-71 19-16,61-21 16,-2-7-16,4-7 15,-6-4-15,-5-9 16,-3 3-16,-4-6 16,-1 2-16,-5-3 15,-39 52-15,38-63 16,-38 63-16,38-75 15,-38 75 1,38-94-16,-38 94 16,36-129-16,-6-18 15,-14 27-15,-16 120 16,10-105-16,-10 5 16,-11 0-16,1 13 15,-4 20 1,-7 6-16,-4 1 15,-2 0-15,-3-2 16,30 62-16,-39-63 16,-4 1-16,-2-3 15,6 10-15,-4 6 16,-2 4 0,-3-2-16,-1 9 15,-8-2-15,2 8 16,-3 4-16,-2 9 15,7 4-15,-4 4 16,-1 1-16</inkml:trace>
  <inkml:trace contextRef="#ctx0" brushRef="#br0" timeOffset="102904.5455">14098 4747 0,'0'0'0,"0"0"0,0 0 16,0 0-16,0 0 16,0 0-16,0 0 31,0 0-31,0 0 15,0 0-15,0 0 16,0 0-16,0 0 16</inkml:trace>
  <inkml:trace contextRef="#ctx0" brushRef="#br0" timeOffset="103576.2892">21338 3734 0,'0'0'0,"0"0"0,0 0 0,0 0 16,0 0-16,0 0 16,0 0-16,0 0 15,2 0 1,9 7-16,1 11 31,-1-7-31,-4 4 16,-5-8-16,2-3 15,-4 2-15,5-6 16,3 4-16</inkml:trace>
  <inkml:trace contextRef="#ctx0" brushRef="#br0" timeOffset="104717.2381">13877 11440 0,'0'0'0,"0"0"0,0 0 15,0 0-15,0 0 31,0 0-31,0 0 16,0 0-16,0 0 0,0 0 0,0 0 16,0 0-1,0 0-15,0 0 16,8-5-16,19-2 16</inkml:trace>
  <inkml:trace contextRef="#ctx0" brushRef="#br0" timeOffset="105326.4532">21125 4075 0,'0'0'0,"0"0"0,0 0 0,0 0 16,2-8-16,5-2 31,6-6-31,-10 5 16,2 0-1,-4 4-15,-1 4 16,0-2-16,-5-5 16,2-5-16</inkml:trace>
  <inkml:trace contextRef="#ctx0" brushRef="#br0" timeOffset="114814.4999">12925 3719 0,'0'0'0,"0"0"0,0 0 0,0 0 15,3-10-15,8-4 16,7-11-16,-2 6 15,-2 2 1,3 1-16,-1-6 16,5 2-16,5-1 15,-26 21-15,35-26 16,17-11 0,4 0-16,4-4 15,-3 2-15,3-7 16,3 1-16,-1 0 15,1-4-15,0 0 16,3-2-16,17-12 16,1 0-16,6-5 15,-7 7 1,-11 11-16,0-5 16,-2 4-16,-70 51 15,73-54-15,-7-1 16,-1 4-16,-65 51 15,47-44-15,-47 44 16,48-28-16,-48 28 16,47-32-1,-10 1-15,-14-6 16</inkml:trace>
  <inkml:trace contextRef="#ctx0" brushRef="#br0" timeOffset="116706.607">13021 1735 0,'0'0'0,"0"0"15,0 0-15,0 0 16,0 0-16,0 0 16,0 0-16,0 0 15,0 0 1,0 0-16,0 0 16</inkml:trace>
  <inkml:trace contextRef="#ctx0" brushRef="#br0" timeOffset="117596.8571">12455 1543 0,'0'0'0,"0"0"0,0 0 15,0-16-15,5-11 16,1-10-16,7 5 15,1 1 1,4 10-16,1 1 16,3-6-16,-22 26 15,30-23-15,-30 23 16,38-28-16,-38 28 16,60-35-16,0 7 15,0 1 1,-9 11-16,-5 10 15,-7 10-15,-2 8 16,-14 4-16,-2 7 16,-4 11-16,-9 2 15,-2 9 1,-6-45-16,0 48 16,-12 9-16,-9 17 15,21-74-15,-25 73 16,25-73-16,-27 74 15,27-74-15,0 0 16,-33 83 0,33-83-16,0 0 15,0 0-15,-27 75 16,27-75-16,0 0 16,0 0-16,-17 68 15,14-25-15,17-15 16,2-15-16,-16-13 15,26 8 1,15-8-16,13-9 16,-2-1-16,-52 10 15,59-11-15,2 4 16,-4-9-16,-11 5 16,-8 0-16</inkml:trace>
  <inkml:trace contextRef="#ctx0" brushRef="#br0" timeOffset="118144.1081">13632 1396 0,'0'0'0,"0"0"0,0 0 16,0 0-16,0 15 16,0 19-16,0 13 15,8-6 1,8-4-16,1-7 15,2-3-15,-2-1 16,7-7-16,-24-19 16,32 20-16,-32-20 15,42 12-15,-42-12 16,61 5-16,-61-5 16,64-5-1,-64 5-15,59-22 16,-59 22-16,49-33 15,-49 33-15,33-53 16,-19-3-16,-14 56 16,-1-58-1,-17 9-15,-9 4 16,-3 10-16,1 7 16,1 13-16,-4 5 15,1 10-15,-5 4 16,2 3-16,3 13 15,1-6-15,9 0 16</inkml:trace>
  <inkml:trace contextRef="#ctx0" brushRef="#br0" timeOffset="118738.7065">14143 1131 0,'0'0'0,"14"-10"16,10-1-16,16-13 15,-6 3-15,-7 6 16,-2 1-16,0 3 15,-3 3-15,2 5 16,-24 3-16,25 0 16,-25 0-1,23 11-15,-23-11 16,23 29-16,-23-29 16,16 45-16,-16-45 15,2 60-15,-2-60 16,-18 91-16,-8 4 15,-17 23-15,43-118 16,-43 116 0,-16-3-16,12-23 15,11-31-15,15-18 16,5-21-16,10-2 16,-3-7-16,9-1 15,0-10 1,9 0-16,5-6 15,7 1-15,9-1 16,3 0-16,5-3 16,12-4-16,-50 13 15,58-10 1,8-1-16,3 0 16,-1 1-16,-68 10 15,72-4-15,-1-1 16</inkml:trace>
  <inkml:trace contextRef="#ctx0" brushRef="#br0" timeOffset="122003.9124">15744 2270 0,'0'0'0,"0"0"0,0 0 0,0 0 16,0 0-16,0 0 16,0 0-16,0 0 15,0 0 1,0 0-16,0 4 15,13 10-15,4 12 16,1-3-16,2 6 16,2 0-16,4 1 15,-26-30-15,32 40 16,-32-40-16,50 60 16,4 9-1,20 19-15,3 0 16,-4-11-16,-11-19 15,-4-3-15,-9-13 16,-7-3-16,-42-39 16,42 43-16,2 4 15,-44-47 1,43 55-16,-43-55 16,0 0-16,0 0 15,39 49-15,-2-8 16,-4-7-16</inkml:trace>
  <inkml:trace contextRef="#ctx0" brushRef="#br0" timeOffset="122597.9998">16604 2166 0,'0'0'0,"0"0"0,0 0 16,0 0-16,0 0 15,-8 6-15,-6 16 16,-3 2-1,0 5-15,-1 0 16,-1 5-16,-1 3 16,20-37-16,-24 45 15,24-45-15,-35 71 16,-6 7-16,1 10 16,-12 13-16,-5 3 15,-3-1 1,8-13-16,3-7 15,3 1-15,2-9 16,12-13-16,2-1 16,2 2-16,-2 1 15,30-64 1,-33 70-16,-1-4 16,34-66-16,-39 57 15,-6-9-15</inkml:trace>
  <inkml:trace contextRef="#ctx0" brushRef="#br0" timeOffset="125334.2168">14718 2463 0,'0'0'0,"0"0"0,0 0 0,0 0 15,0 2-15,0 12 16,0 2-16,0-1 15,0-6 1,0-7-16,0 4 16,0-6-16,6 4 15,8-4-15,9 0 16,5 0-16,6 0 16,2 0-16,6 0 15,-42 0 1,46 0-16,-46 0 15,61-6-15,2-5 16,4-3-16,-3 2 16,-1-1-16,2 1 15,0-4-15,-65 16 16,66-18 0,2-3-16,-68 21 15,68-24-15,-68 24 16,71-25-16,-71 25 15,71-28-15,-71 28 16,83-36-16,-13-9 16,-22 3-16,-22 14 15,-14 7-15,-6 1 16,-1-1 0,-3-5-16,0-6 15,-2 32-15,0-36 16,0 36-16,0 0 15,0-49 1,3-8-16,-3-20 16,0 15-16,0 62 15,1-68-15,-1 68 16,0 0-16,0-74 16,0 74-16,8-82 15,-8 82 1,6-89-16,4 8 15,-10 81-15,0 0 16,11-77-16,2 6 16,-13 71-16,0 0 15,25-63-15,-25 63 16,30-54 0,9 10-16,-39 44 15,53-36-15,-53 36 16,55-20-16,-55 20 15,68-18-15,-68 18 16,76-10-16,-76 10 16,100-6-16,13 4 15,-113 2 1,111-4-16,-111 4 16,104-4-16,-1 2 15,-103 2-15,101-5 16,-11 1-16,-7 2 15,-4-1-15,-10-3 16,-11 2-16,-2 4 16,1-3-16,-57 3 15,63-4 1,-63 4-16,73-2 16,33 2-16,3 6 15,-12 1-15,-20-1 16,-77-6-16,78 9 15,5-6-15,-83-3 16,89 0 0,-89 0-16,97-7 15,-97 7-15,118-5 16,2-1-16,-120 6 16,126-11-16,-126 11 15,124-4-15,-4-10 16,-12-1-16,-24 4 15,-4-4-15,-11 0 16,-4 3-16,-6 2 16,4 2-1,1-1-15,-64 9 16,75-13-16,26 1 16,12 3-16,-16-3 15,-12 3-15,-8 3 16,-3-3-16,4 6 15,-1 1-15,5 2 16,-3 0 0,0 0-16,-1-8 15,-3 2-15,6-5 16,-81 11-16,84-6 16,10-7-16,3 4 15,2 1-15,-8 2 16,-7-2-16,2 8 15,0-2-15,-2 2 16,-5-3 0,0 0-16,0 0 15,-4 3-15,-2-3 16,5 1-16,2 2 16,-80 0-16,90 0 15,5 0-15,6 2 16,-8-2-16,-93 0 15,90 0 1,-90 0-16,100-6 16,7 0-16,-107 6 15,105-9-15,-105 9 16,104-8-16,-7 1 16,-97 7-16,94-3 15,-94 3-15,0 0 16,82-3-1,-82 3-15,0 0 16,83 3-16,-83-3 16,0 0-16,72 13 15,-72-13-15,0 0 16,48 24-16,-48-24 16,0 0-16,33 36 15,-33-36 1,0 0-16,32 57 15,-32-57-15,23 76 16,-23-76-16,17 87 16,-17-87-16,9 100 15,-9-100-15,1 123 16,-1-123-16,-1 133 16,-8-5-1,9-128-15,-6 106 16,-4-16-16,3-26 15,7-64-15,-8 51 16,0-2-16,8-49 16,-3 41-16,3-11 15,3 4 1,-3-34-16,0 0 16,13 25-16,-13-25 15,26 20-15,-26-20 16,39 17-1,-39-17-15,58 10 16,-58-10-16,68 6 16,3-12-16,-1 0 15,-70 6-15,71-8 16,-71 8-16,76-9 16,-76 9-1,112-16-15,17 6 16,-129 10-16,126-10 15,-126 10-15,119-10 16,-119 10-16,117-15 16,-117 15-1,105-16-15,-5 5 16,-100 11-16,93-11 16,-17 7-16,-8 0 15,-19 4-15,-49 0 16,49 4-1,-4 0-15,-45-4 16,0 0-16,0 0 16,52 1-16,-7 3 15,-13-4-15,-32 0 16,0 0-16,16-13 16</inkml:trace>
  <inkml:trace contextRef="#ctx0" brushRef="#br0" timeOffset="125740.4427">25202 1624 0,'0'0'0,"0"0"15,0 0-15,0 0 16,0 0-16,0 0 15,0 0 1,0 0-16,3-5 16,10 1-16,12-1 15,2 0-15,0 15 16,-3 5-16,0 4 16,-2-2-16,-5 3 15,-4-1-15,-2-4 16,1 4-1,-1-4-15,-3 3 16,-1 2-16,-5-3 16,2 1-16,-8 2 15,0 5-15,-9-1 16,-10 0-16,-6 3 16,-9-5-1,-12 3-15,2-9 16</inkml:trace>
  <inkml:trace contextRef="#ctx0" brushRef="#br0" timeOffset="139854.1073">18775 9345 0,'0'0'0,"5"-7"0,0-9 15,4-12-15,7 1 16,-5 11-1,5 5-15,1 1 16,0 2-16,3 1 16,1 6-16,7-7 15,2 4-15,-30 4 16,30-8-16,-30 8 16,41-1-16,-41 1 15,62-8-15,7 3 16,-69 5-1,82 0-15,26 0 16,15 0-16,-7 3 16,-17-1-16,-11 2 15,-88-4-15,94 5 16,-3 3-16,8-4 16,-99-4-1,107 9-15,4-6 16,0 4-16,-10-2 15,-7 5-15,-9-6 16,-2 1-16,2-3 16,1 6-16,-4-8 15,-82 0-15,90 0 16,8 0 0,-98 0-16,106-8 15,-4 6-15,-5-3 16,-22 1-16,-9 2 15,-3-2-15,-63 4 16,57 0-16,15 0 16,-72 0-16,82 4 15,14 2-15,-96-6 16,104 4 0,-104-4-16,91 0 15,-16 0-15,-75 0 16,73-4-16,-73 4 15,0 0-15,56 0 16,-56 0-16,56-4 16,-5 4-16,-7-6 15,-12 2 1,-13 2-16,-10 2 16,3-3-16,-5 3 15,-2-3-15,-2 3 16,4 0-16,-6 0 15,0 0-15,-1 0 16,0 0-16,0 0 16,0 0-16,0 0 15,0 0 1,-2 0-16,-10 3 16,12-3-16,0 0 15,-30-3-15</inkml:trace>
  <inkml:trace contextRef="#ctx0" brushRef="#br0" timeOffset="141072.9809">13088 11504 0,'0'0'0,"0"0"0,0 0 16,0 0-16,0 0 15,0 0-15,0 0 16,0 0-1,0 0-15,1 0 16,11 0-16,5-5 16,-4 1-16,4-2 15,-9-2-15,-8 8 16</inkml:trace>
  <inkml:trace contextRef="#ctx0" brushRef="#br0" timeOffset="141276.4704">13270 11455 0,'0'0'0,"0"0"0,0 0 0,0 0 16,0 0-16,0 0 15,0 0-15,0 0 16,0 0-16,0 0 15,0 0-15,0 0 16,0 0-16</inkml:trace>
  <inkml:trace contextRef="#ctx0" brushRef="#br0" timeOffset="141510.8599">13270 11455 0,'0'0'0,"0"0"15,0 0-15,0 0 16,0-36-16,4-61 15</inkml:trace>
  <inkml:trace contextRef="#ctx0" brushRef="#br0" timeOffset="142198.4778">14101 9230 0,'26'0'0,"7"0"0,13 8 16,6-2-16,-52-6 15,57 7-15,10 7 16,-67-14-16,0 0 15,0 0-15,80 18 16,9-5 0,-19-4-16,-23-9 15,-25-5-15,-20 5 16,-12 5-16</inkml:trace>
  <inkml:trace contextRef="#ctx0" brushRef="#br0" timeOffset="142635.9722">13522 9280 0,'0'0'0,"0"0"0,0 0 0,0 0 16,0 0-16,0 0 15,15 0-15,15 0 16,11 0-16,0 0 16,0 0-1,-41 0-15,57 0 16,-57 0-16,81 0 15,28 0-15,-3 0 16,-12 0-16,-3 9 16,3 6-16,-94-15 15,111 14-15,-111-14 16,124 22 0,4-2-16,-24 0 15,-104-20-15,82 13 16,-14-6-16,-68-7 15,60-7-15</inkml:trace>
  <inkml:trace contextRef="#ctx0" brushRef="#br0" timeOffset="147027.5389">18854 1282 0,'0'0'0,"0"-8"0,3-11 16,2-7 0,-2-1-16,-1 9 15,-1 8-15,2 1 16,2 9-16,3 5 15,0 13 1,3 8-16,2 0 16,3-1-16,0 9 15,7 4-15,2 4 16,7 16-16,1 5 16,5 2-16,-1-3 15,4 7 1,1-1-16,6 1 15,-1 3-15,10 3 16,18 21-16,12 14 16,7 2-16,-3-6 15,-9-6-15,-9-14 16,5 3-16,-1 2 16,6-4-1,-2-3-15,-4 2 16,1 1-16,-1-3 15,4 6-15,-1-2 16,-5 3-16,-1-7 16,-1 2-16,-4-17 15,-4-5 1,-2-4-16,-1-5 16,-11-12-16,-4-7 15,-3 2-15,-44-38 16,46 29-16,-46-29 15,48 26-15,-48-26 16,47-16-16</inkml:trace>
  <inkml:trace contextRef="#ctx0" brushRef="#br0" timeOffset="147684.6171">21046 1311 0,'0'0'0,"0"0"0,0 0 16,0-7-16,-5-5 15,0-6-15,-6 9 16,-1 9-16,-9 9 15,-1 16 1,-8 7-16,-2 7 16,0 2-16,-2 12 15,-1 8-15,-5 6 16,-1 5-16,-2 13 16,-12 23-16,-11 19 15,7-6-15,2 3 16,-3 1-1,-1 0-15,-6 5 16,2 1-16,-1-1 16,-7 9-16,-3 5 15,1-1-15,3 0 16,-1 0-16,7 0 16,5-1-1,-3 0-15,0-4 16,3-5-16,-5 5 15,2-9-15,1-12 16,1 3-16,6-8 16,1-3-16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150.06567" units="1/cm"/>
          <inkml:channelProperty channel="T" name="resolution" value="1" units="1/dev"/>
        </inkml:channelProperties>
      </inkml:inkSource>
      <inkml:timestamp xml:id="ts0" timeString="2022-08-27T09:36:42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10285 12395 0,'0'0'0,"0"0"0,-5 20 16,3 30-16,-1 19 16,-5 7-1,8-76-15,0 90 16,0 10-16,8 26 16,-3-14-16,-5-112 15,11 116-15,-11-116 16,6 105-1,12-14-15,2-46 16</inkml:trace>
  <inkml:trace contextRef="#ctx0" brushRef="#br0" timeOffset="500.5645">10784 12806 0,'0'0'0,"-22"7"0,-9 6 16,-6 13-16,0 9 15,7 2-15,4 8 16,12 2-1,14-47-15,0 59 16,16 8-16,17 1 16,12-3-16,1-12 15,-46-53-15,57 43 16,-57-43 0,58 28-16,-58-28 15,56 5-15,-56-5 16,49-21-16,-49 21 15,35-48-15,-18-12 16,-13-5-16,-10 3 16,-11 4-1,-11 3-15,-2 9 16,-2 6-16,2 6 16,0 9-16,8 9 15,9 6-15,2 1 16,6-1-1,5-5-15,7-15 16</inkml:trace>
  <inkml:trace contextRef="#ctx0" brushRef="#br0" timeOffset="766.1212">11364 12679 0,'0'0'0,"0"0"15,0 0-15,0 2 16,-4 23-16,-3 24 16,-7 18-16,3 14 15,5 16 1,4 22-16,4 31 15,9 3-15,2-5 16,-13-148-16,14 172 16</inkml:trace>
  <inkml:trace contextRef="#ctx0" brushRef="#br0" timeOffset="2250.3492">14826 12713 0,'0'0'0,"4"-9"0,10 0 15,7-7 1,1-3-16,-6 4 16,-2-2-16,4 4 15,0 2-15,3 6 16,9 0-16,-5 5 15,2 6-15,-27-6 16,29 19-16,-7 7 16,-9 16-1,-7 1-15,-8 8 16,-10 20-16,-10 1 16,-2 4-16,-8-5 15,-3 2-15,-1-3 16,0-1-1,-5-4-15,-1-4 16,42-61-16,-36 61 16,36-61-16,0 0 15,-25 72-15,14 2 16,15-1-16,-4-73 16,26 57-1,9-17-15,11-13 16,-1-18-16,-2-9 15,-3-12-15,-40 12 16,41-36-16</inkml:trace>
  <inkml:trace contextRef="#ctx0" brushRef="#br0" timeOffset="2719.3896">15572 13064 0,'0'0'0,"0"0"15,0 0-15,-13-15 16,-1-8-16,-9 2 16,6 16-1,-8 9-15,-2 12 16,-1 16-16,-1 13 15,1 25-15,1 5 16,27-75-16,-11 83 16,11-83-1,0 89-15,0-89 16,21 85-16,-21-85 16,34 66-16,-34-66 15,49 45-15,-49-45 16,0 0-16,52 18 15,0-27 1,-14-23-16,-11-9 16,-16-10-16,-6-2 15,-14-9-15,-12-2 16,-2 7-16,-5 7 16,2 8-16,4-5 15,9 6-15,2 11 16</inkml:trace>
  <inkml:trace contextRef="#ctx0" brushRef="#br0" timeOffset="3141.2273">15877 12858 0,'15'2'0,"14"8"15,9 10-15,-4-1 16,-6-4-16,-6-1 16,2 2-16,-4 5 15,-2 8-15,-18-29 16,9 31 0,-6 17-16,-6 17 15,-16 9-15,-5 13 16,-7-7-16,-2-4 15,4-13-15,-1-11 16,30-52 0,0 0-16,-28 48 15,28-48-15,0 0 16,0 0-16,-24 49 16,24-49-16,-4 48 15,20-13-15,18-6 16,20-5-1,7-13-15,12-9 16,-1-4-16,1-9 16,-6-13-16</inkml:trace>
  <inkml:trace contextRef="#ctx0" brushRef="#br0" timeOffset="4141.7672">19555 12587 0,'0'0'0,"0"0"0,0 0 16,1-10-16,10-8 15,7-9-15,0 1 16,3 7-16,0-1 16,1 8-1,8 5-15,1 7 16,-31 0-16,35 11 16,-3 9-16,-7 16 15,-14 4-15,-16 4 16,-5-3-16,-10-2 15,3-3-15,-11-2 16,7-2 0,-3 0-16,6-3 15,5 3-15,0-6 16,13-26-16,-1 36 16,1-36-16,6 45 15,-6-45-15,14 57 16,10 24-16,-4-7 15,-20-74 1,15 72-16,-15-72 16,4 70-16,-4-70 15,-9 69-15,-16-3 16,-10-2-16,-9-9 16,44-55-16,-46 53 15,46-53-15,0 0 16,0 0-1,-43 32-15,4-23 16,39-9-16,-13-18 16,14-25-16</inkml:trace>
  <inkml:trace contextRef="#ctx0" brushRef="#br0" timeOffset="4579.2813">20038 13052 0,'0'0'0,"0"0"0,0 0 0,0 0 0,0 0 15,0 0-15,-6 12 16,-8 21-16,-7 8 16,2 1-16,5 0 15,14-42-15,-9 58 16,9-58-16,4 79 15,-4-79 1,24 76-16,-24-76 16,41 68-16,-41-68 15,54 43-15,-54-43 16,62 24-16,-62-24 16,61 4-16,-61-4 15,51-24 1,-51 24-16,27-46 15,-18-8-15,-15-7 16,-12 4-16,-3 8 16,-2 4-16,-1 12 15,-1 8-15,3 4 16,3 4-16,0 1 16,6 0-1,-4 3-15</inkml:trace>
  <inkml:trace contextRef="#ctx0" brushRef="#br0" timeOffset="5173.4018">20650 12709 0,'14'6'0,"4"3"0,3 3 16,1-3-16,1-5 15,-1 6-15,-4 1 16,-5 8-16,-1 2 16,-9 3-1,-3 2-15,-3 1 16,-8 1-16,-2-1 15,-4 0-15,1-2 16,1-3-16,-5 4 16,6-1-16,4-5 15,10-20-15,0 0 16,0 0 0,-7 27-16,7-27 15,3 30-15,-3-30 16,19 33-16,-19-33 15,31 39-15,14 10 16,-2 0 0,-7-8-16,-36-41 15,0 0-15,21 49 16,-21-49-16,7 55 16,-18 1-16,11-56 15,-32 52-15,32-52 16,-45 43-16,45-43 15,-66 32 1,66-32-16,-74 17 16,74-17-16,0 0 15,-66-7-15,20-29 16</inkml:trace>
  <inkml:trace contextRef="#ctx0" brushRef="#br0" timeOffset="6205.0951">24093 12373 0,'0'0'0,"0"0"0,0 0 15,0 0 1,0 0-16,0 0 16,0 0-16,0 0 15,0 0-15,-4 14 16,-1 9-16,-6 15 16,-3-5-16,-5 1 15,-1 5 1,-6-4-16,-4 10 15,-8 12-15,38-57 16,-48 64-16,7-4 16,-1-5-16,42-55 15,0 0-15,0 0 16,-34 54 0,34-54-16,0 0 15,-23 47-15,22 2 16,17-14-16,10-10 15,12 0-15,19-6 16,7-8-16,3-4 16,1 1-1,-3-4-15,-65-4 16,67 4-16,-67-4 16,66 0-16,-66 0 15,60-4-15</inkml:trace>
  <inkml:trace contextRef="#ctx0" brushRef="#br0" timeOffset="6548.9621">24040 12555 0,'0'0'0,"0"0"0,0 0 15,0 0-15,0 12 16,6 21-16,2 25 16,-1 10-16,-1 19 15,-1 5 1,3 7-16,1-13 15,-1-5-15,-8-81 16,10 88-16,-10-88 16,0 0-1,14 89-15,-14-89 16,32 77-16</inkml:trace>
  <inkml:trace contextRef="#ctx0" brushRef="#br0" timeOffset="7018.8626">24527 12875 0,'0'0'0,"0"0"0,0 0 0,0 0 15,0 0-15,0 0 16,-6 12-16,-1 23 16,0 14-16,2 14 15,10-4-15,15-2 16,15-2-16,-35-55 16,47 45-1,-47-45-15,0 0 16,60 39-16,-60-39 15,62 25-15,-62-25 16,55-4-16,-55 4 16,40-33-1,-40 33-15,19-57 16,-21-15-16,-17-5 16,-13 11-16,-5 13 15,-7 4-15,-1 13 16,6 14-16,2 11 15,14 3-15,7 6 16,6-3 0</inkml:trace>
  <inkml:trace contextRef="#ctx0" brushRef="#br0" timeOffset="7707.0156">25082 12525 0,'0'0'0,"0"0"0,0 0 0,0 0 16,0 0 0,0 0-16,-8 11 15,-5 20-15,-9 2 16,-6 1-16,1-3 15,-1-1-15,3-1 16,2-1-16,4-5 16,7-1-16,-2-6 15,10-5 1,1 0-16,6 3 16,5-5-16,6 0 15,13-1-15,6 4 16,13-2-16,13 2 15,6 1-15,-65-13 16,72 14 0,-72-14-16,80 16 15,20-8-15,-5-1 16,-31-5-16,-30 0 16,-19-2-16,-15 0 15,1-4-15,-1 4 16,-12-18-16,-17-9 15,-2-8 1,-17-14-16,2 1 16,-6 3-16,1 0 15,-2 5-15,8 8 16,4 4-16,7 7 16,12 9-16,7 4 15,4 4 1,3 8-16,8 4 15,8 16-15,6 13 16,-2 14-16,8 29 16,-7 13-16,-4 13 15,-4 33-15,1 18 16,5 3-16,13-13 16,4-21-1,1-13-15</inkml:trace>
  <inkml:trace contextRef="#ctx0" brushRef="#br0" timeOffset="14942.9182">6972 11819 0,'0'0'0,"0"0"0,0 0 0,0 0 16,0 0-16,0 0 16,-4-10-16,2 1 15,-3-2-15,0 3 16,5 6-16,-1 2 15,1 4-15,0 2 16,0-5-16,0-1 16,0 0-1,0 22-15,0 16 16,0 24-16,0-9 16,0-6-16,1-5 15,1-1-15,-2-41 16,4 49-16,-4-49 15,4 61 1,-4-61-16,2 85 16,1 2-16,-3-9 15,0-11-15,0-12 16,4-20-16,1-17 16,0-12-16</inkml:trace>
  <inkml:trace contextRef="#ctx0" brushRef="#br0" timeOffset="15552.8365">7281 11990 0,'0'0'0,"-5"0"0,-8 7 15,-11 1-15,-1 7 16,6 3 0,5 8-16,3-3 15,2 4-15,-1 7 16,2-2-16,2 8 15,6-1-15,0-39 16,6 41-16,-6-41 16,13 48-16,-13-48 15,27 47 1,-27-47-16,44 55 16,-44-55-16,51 45 15,-51-45-15,0 0 16,58 24-16,-58-24 15,54 3-15,-54-3 16,45-16 0,-14-16-16,-13-10 15,-9 9-15,-9-7 16,-2-3-16,-8 0 16,-5 2-16,-3-1 15,-1 2-15,-5 4 16,-4 2-1,-1 2-15,-4 0 16,-4 6-16,10 5 16,6 6-16,5-4 15,7 4-15,5-5 16</inkml:trace>
  <inkml:trace contextRef="#ctx0" brushRef="#br0" timeOffset="15975.1509">7666 11775 0,'0'0'0,"0"0"0,0 0 16,0 0-16,0 0 15,0 0-15,0 19 16,0 11-16,0 15 16,0-2-16,5-1 15,0 4 1,0-1-16,1 3 15,-6-48-15,6 57 16,-6-57-16,8 70 16,-8-70-16,10 80 15,5-10-15,-5-6 16,-5-9-16,-5-55 16,0 0-1,0 0-15,6 76 16</inkml:trace>
  <inkml:trace contextRef="#ctx0" brushRef="#br0" timeOffset="35964.848">11980 8914 0,'0'0'0,"0"0"16,0 0-16,0-15 16,6-11-16,5-6 15,-3 6 1,3 1-16,5 6 15,4 7-15,9 3 16,-1-1-16,-6 9 16,2-3-16,-2 9 15,7 5-15,1 5 16,-11 4-16,1 3 16,-12 11-1,-3-2-15,-8 5 16,1 6-16,0-5 15,-2 3-15,-7 5 16,11-45-16,-15 45 16,15-45-16,-22 55 15,-10 15-15,-7-5 16,1-3 0,38-62-16,-41 58 15,41-58-15,0 0 16,0 0-16,-44 50 15,44-50 1,0 0-16,0 0 16,-35 43-16,35-43 15,0 0-15,-12 31 16,12-31-16,10 11 16,-10-11-1,30 7-15,8-7 16,-38 0-16,54-8 15,2-1-15,4 4 16,-60 5-16,60-3 16,2 3-1,1 3-15,-5 2 16,-14 4-16,-9-5 16,-8 0-16,-6-8 15,-1-9-15</inkml:trace>
  <inkml:trace contextRef="#ctx0" brushRef="#br0" timeOffset="36668.073">12835 8989 0,'0'0'0,"0"0"0,-13 0 16,-4 0-16,-8 0 16,-3 0-1,4 0-15,-2 0 16,1 6-16,-2 3 16,6 9-16,12 0 15,1 7-15,-1-1 16,5 2-16,0 3 15,6 0 1,4 2-16,3-1 16,-3 3-16,-6-33 15,0 0-15,16 29 16,6 1-16,10-1 16,-2-14-16,-6-2 15,6-13-15,3-3 16,3-10-1,-4-3-15,-8-9 16,-8-1-16,1-7 16,-11-6-16,-3 0 15,-5-2-15,-2-3 16,-7 9-16,-8-2 16,-3 4-16,-4 7 15,1 7 1,-3 3-16,6 10 15,-4 3-15,4 6 16,8-3-16,-2 3 16,8-6-16,-3-7 15</inkml:trace>
  <inkml:trace contextRef="#ctx0" brushRef="#br0" timeOffset="37168.5331">13051 8749 0,'0'0'0,"0"0"16,4-9-16,8 1 16,15-9-16,5-3 15,-2 9-15,-4-2 16,-2 9-16,-4 0 15,3 8-15,-1 0 16,4 12-16,-6 9 16,0 7-16,-20-32 15,9 46 1,-9-46-16,1 60 16,-1-60-16,-6 88 15,6-88-15,-16 94 16,-9-4-16,25-90 15,0 0-15,0 0 16,-34 84 0,34-84-16,0 0 15,0 0-15,-31 71 16,31-71-16,0 0 16,-13 49-16,21-12 15,11-15-15,6-11 16,-25-11-16,39 10 15,24-4 1,-63-6-16,74 0 16,-2-3-16,25-2 15,1-6-15</inkml:trace>
  <inkml:trace contextRef="#ctx0" brushRef="#br0" timeOffset="43279.4661">12492 11624 0,'0'0'0,"0"0"0,0 0 16,0 0-1,0 0-15,0 0 16,0 0-16,0 0 16,0 0-16,0 0 15,0 0-15</inkml:trace>
  <inkml:trace contextRef="#ctx0" brushRef="#br0" timeOffset="48202.7669">16345 8899 0,'0'0'0,"0"0"0,0 0 15,0 0-15,0 0 16,0 0-16,1-9 15,12-8-15,6-2 16,-1-3 0,0 5-16,0 1 15,-1 1-15,5 2 16,0 1-16,6 3 16,-28 9-16,0 0 15,0 0 1,34-10-16,-34 10 15,0 0-15,0 0 16,35 4-16,-35-4 16,28 17-16,-10 12 15,-9 3 1,-9 0-16,-4 4 16,-5-4-16,2 3 15,-6-3-15,5 1 16,-1-11-16,1 4 15,2-3-15,3-2 16,3-3-16,3-1 16,-3-17-1,11 21-15,-11-21 16,0 0-16,19 19 16,-19-19-16,0 0 15,30 25-15,4-1 16,6 11-16,-4 2 15,-4-2-15,-32-35 16,0 0 0,0 0-16,24 40 15,-15 0-15,-9-40 16,-1 45-16,1-45 16,0 0-16,-18 42 15,-7-5-15,-10-7 16,-3-4-1,3-9-15,35-17 16,-33 4-16,33-4 16,0 0-16,-36-1 15,36 1-15,0 0 16,-38-20 0,38 20-16,-27-46 15</inkml:trace>
  <inkml:trace contextRef="#ctx0" brushRef="#br0" timeOffset="48812.8327">17080 9177 0,'0'0'0,"-8"6"15,-3 5-15,-9 5 16,-3-1-16,5-2 15,10 9-15,4 11 16,4-4-16,2 0 16,6 0-1,5-3-15,10 2 16,3 1-16,-26-29 16,34 31-16,-34-31 15,53 30-15,-53-30 16,63 21-1,-63-21-15,61 14 16,-61-14-16,62-5 16,-62 5-16,0 0 15,0 0-15,48-30 16,-21-19-16,-10-11 16,-20 8-16,-11 3 15,-8 2 1,-4 5-16,-4 2 15,-5 6-15,1 8 16,0 5-16,9 10 16,0-2-16,-1 6 15,8 3-15,8-4 16,5 2-16</inkml:trace>
  <inkml:trace contextRef="#ctx0" brushRef="#br0" timeOffset="49501.1799">17637 8771 0,'0'0'0,"0"0"16,0-10-16,0-2 16,4-13-16,2 0 15,4 10-15,9 6 16,6 3-16,1 4 16,1-2-16,1 8 15,8 0-15,-36-4 16,40 13-1,-40-13-15,48 25 16,-48-25-16,0 0 16,42 40-16,-42-40 15,32 50-15,-32-50 16,11 60-16,-17 3 16,6-63-1,-22 55-15,-8 0 16,-9-10-16,1-7 15,-1-5-15,8-11 16,31-22-16,0 0 16,0 0-16,-23 19 15,23-19-15,0 0 16,0 0 0,-9 21-16,9-21 15,8 20-15,-8-20 16,26 21-16,12 5 15,12-7-15,-5 3 16,-12-2-16,-6-9 16,-27-11-16,30 21 15,-30-21 1,29 30-16,-29-30 16,14 34-16,-14-34 15,-9 36-15,-20-1 16,-14-1-16,-20-6 15,-16-5 1,-34-4-16</inkml:trace>
  <inkml:trace contextRef="#ctx0" brushRef="#br0" timeOffset="51017.1707">21413 8554 0,'0'0'0,"0"0"15,0 0-15,0 0 16,0 0-16,0 0 16,0 0-16,0 0 15,0 0-15,0 0 16,0 0-16,-18 3 15,-14 19 1,-12 4-16,-3 14 16,-6 5-16,1 4 15,3 2-15,49-51 16,-53 51-16,1 1 16,52-52-16,-53 51 15,53-51-15,0 0 16,0 0-1,-46 55-15,46-55 16,0 0-16,-30 50 16,30-50-16,0 50 15,28-23-15,-28-27 16,40 18-16,21-7 16,-61-11-16,74 4 15,-74-4 1,99 0-16,-99 0 15,114-11-15,-114 11 16,101-30-16,-17-5 16</inkml:trace>
  <inkml:trace contextRef="#ctx0" brushRef="#br0" timeOffset="51361.0076">21251 8632 0,'0'0'0,"0"0"0,0 0 15,0 18-15,0 19 16,0 20-1,0 3-15,0-3 16,0 4-16,0-61 16,7 71-16,-7-71 15,10 90-15,-5 12 16,2 9-16,-7-111 16,2 108-1,-2-108-15,0 0 16,15 90-16,2-39 15,13-26-15</inkml:trace>
  <inkml:trace contextRef="#ctx0" brushRef="#br0" timeOffset="52925.1601">22420 8739 0,'0'0'0,"0"0"0,0 0 16,0 0-16,0 0 16,0 0-16,1 11 15,6 19-15,5 15 16,0 7-16,4 3 15,-6-2-15,1 13 16,2 8 0,-4 7-16,12 9 15,-2 10-15,6 28 16,4 5-16</inkml:trace>
  <inkml:trace contextRef="#ctx0" brushRef="#br0" timeOffset="174471.8649">21813 8893 0,'0'0'0,"0"0"16,0 0-16,0 0 16,0 0-16,0 0 15,0 0 1,0 0-16,-7 2 15,-6 13-15,-10 10 16,2-1-16,5 2 16,2 3-16,-3 1 15,-1 6-15,18-36 16,-12 45 0,12-45-16,-16 58 15,16-58-15,0 0 16,-5 77-16,5-77 15,5 84 1,-5-84-16,0 0 16,0 0-16,24 71 15,-24-71-15,39 52 16,-39-52-16,49 20 16,-49-20-16,45-2 15,-45 2 1,37-26-16,-14-18 15,-6 0-15,-8 11 16,-9-1-16,-4 0 16,-11 4-16,-7 5 15,1 4-15,-3 4 16,4 3-16,-3 2 16,2 5-1,5 1-15,5-6 16,8 4-16</inkml:trace>
  <inkml:trace contextRef="#ctx0" brushRef="#br0" timeOffset="175097.0257">22320 8749 0,'0'0'0,"0"0"0,0 0 16,0 0-16,0 0 16,0 0-16,0 0 15,0 0-15,0 0 16,0 0 0,-3 12-16,-4 26 15,-6 13-15,-7-2 16,1-4-16,0-4 15,5-4-15,-2-10 16,16-27-16,0 0 16,0 0-16,-14 28 15,14-28 1,0 0-16,0 0 16,-12 33-16,12-33 15,0 34-15,17-11 16,18-1-16,7-12 15,19-3-15,8-7 16,-3-2 0,5-3-16,7-5 15,21 4-15,8 0 16,-3 6-16,-14 6 16,-90-6-16,82 16 15,-1 13-15</inkml:trace>
  <inkml:trace contextRef="#ctx0" brushRef="#br0" timeOffset="178284.7018">8386 4685 0,'0'0'0,"0"0"0,0 0 0,0 0 15,0 0-15,0 0 16,0 0-16,0 0 16,-5 11-16,3 23 15,-2 20 1,-3-1-16,4 11 15,3-64-15,-8 84 16,7 16-16,1 27 16,4-10-16,4-7 15,1-10 1,0 0-16,2-4 16,-5-17-16,-6-79 15,8 81-15,-2 9 16,-6-90-16,10 104 15,-10-104-15,0 0 16,0 0 0,6 116-16,5-6 15</inkml:trace>
  <inkml:trace contextRef="#ctx0" brushRef="#br0" timeOffset="179285.2407">8291 4584 0,'0'0'0,"0"0"0,0 0 0,2-15 16,20-14-16,8-5 15,16 4-15,9 5 16,10 5-16,6-1 15,8 6-15,21-6 16,17 7-16,-13 1 16,-6 1-1,-3 2-15,-8 5 16,3-1-16,0-3 16,-5 6-16,4-1 15,-89 4 1,93 0-16,-93 0 15,97 7-15,-97-7 16,107 15-16,-107-15 16,95 23-16,-25 3 15,-26-3-15,-44-23 16,34 27-16,-34-27 16,29 40-1,-29-40-15,30 51 16,-9 9-16,-2 4 15,-2-2-15,-17-62 16,14 78-16,3 7 16,-1 9-16,8 2 15,-24-96 1,15 100-16,11 20 16,-26-120-16,24 133 15,-24-133-15,20 138 16,-20-138-16,20 136 15,-6-8-15,-4-32 16,-10-96-16,4 74 16,-4-74-16,-6 70 15,6-70 1,-18 75-16,-7 0 16,-16-12-16,-2-8 15,-6-14-15,-12-4 16,-3-11-16,-5-3 15,-9-5-15,-18 0 16,-13-3 0,4 0-16,-1-4 15,2 1-15,-4-9 16,4 5-16,-5-6 16,3 4-1,2-3-15,1 0 16,8 3-16,2 8 15,14-10-15,79-4 16,-78-3-16,3-10 16,75 13-16,-61-30 15</inkml:trace>
  <inkml:trace contextRef="#ctx0" brushRef="#br0" timeOffset="179832.4038">8400 3543 0,'0'0'0,"0"0"16,0 0-16,0 0 15,0 0-15,3 16 16,3 17-16,6 15 16,-2 4-1,-2 3-15,-1 4 16,-7-59-16,2 79 15,-2-79-15,9 97 16,2 1-16,2 24 16,-13-122-1,0 0-15,20 110 16,-20-110-16,0 0 16,0 0-16,15 72 15,-14-54-15</inkml:trace>
  <inkml:trace contextRef="#ctx0" brushRef="#br0" timeOffset="180207.1827">8417 3667 0,'0'0'0,"5"-8"0,6-11 16,7-3-16,5-4 16,-4 4-16,5 7 15,1 3 1,4 6-16,-6 6 16,1 6-16,-9 10 15,3 5-15,-8 3 16,-8 6-16,-2 0 15,-7 2-15,-4 2 16,-5 0-16,-3 4 16,-3-6-16,-5 4 15,-2-4 1,3 0-16,-2-13 16,7-7-16,5-8 15</inkml:trace>
  <inkml:trace contextRef="#ctx0" brushRef="#br0" timeOffset="180520.2841">8878 3406 0,'0'0'0,"0"0"0,0 0 15,0 0-15,0 0 16,3 19-16,9 23 16,1 25-1,-2 3-15,-3 10 16,-8-80-16,7 86 16,3 7-16,0-3 15,-1-3 1,-9-87-16,0 0 15,0 0-15,1 72 16,3-15-16,-8-18 16</inkml:trace>
  <inkml:trace contextRef="#ctx0" brushRef="#br0" timeOffset="180770.2232">8661 3919 0,'0'0'0,"0"0"0,0 0 16,11-10-16,18-3 15,13-4-15,10 1 16,-3-2-1,-49 18-15,56-17 16,-56 17-16,80-24 16</inkml:trace>
  <inkml:trace contextRef="#ctx0" brushRef="#br0" timeOffset="181286.1092">9167 3689 0,'0'0'0,"0"0"0,0 0 0,0 0 16,0 0-16,14 3 15,14 14-15,7 8 16,-3 8-16,-2 6 16,-6 8-1,-6 2-15,-18-49 16,10 51-16,-10-51 16,0 0-16,-6 51 15,6-51-15,0 0 16,-16 37-16,-2-11 15,-2-14 1,0-11-16,2-6 16,2-10-16,7-10 15,7-5-15,7-11 16,8-4-16,4-7 16,11-11-16,4-1 15,2 4 1,-34 60-16,37-61 15,-37 61-15,44-56 16,-44 56-16,0 0 16,54-53-16</inkml:trace>
  <inkml:trace contextRef="#ctx0" brushRef="#br0" timeOffset="182270.5238">9715 3418 0,'0'0'0,"0"0"0,0 0 15,0 0-15,0 0 16,0 0-16,0 0 16,2 11-16,9 23 15,6 7-15,-4-5 16,-2-6 0,0 2-16,-1 0 15,-10-32-15,9 50 16,-9-50-16,8 57 15,-8-57-15,10 96 16,0 4-16</inkml:trace>
  <inkml:trace contextRef="#ctx0" brushRef="#br0" timeOffset="185161.7346">8576 5329 0,'0'0'0,"0"0"0,0 0 0,0 0 15,0 0-15,0 0 16,0 0-16,0 0 15,0 20-15,0 15 16,0 20-16,0 4 16,0 8-1,0 7-15,0-74 16,6 86-16,-5 11 16,-2 6-16,-1 2 15,2-105-15,2 85 16,-2-85-16,0 0 15,10 48-15,3-26 16,0-21 0,0-12-16,6-11 15</inkml:trace>
  <inkml:trace contextRef="#ctx0" brushRef="#br0" timeOffset="185646.6249">8878 5580 0,'0'0'0,"0"0"0,0 0 16,0 0-16,0 0 15,0 0-15,0 0 16,0 0 0,0 14-16,0 12 15,0 15-15,0 4 16,12 8-16,6-8 15,4-2-15,3-11 16,-25-32-16,31 25 16,-31-25-1,37 15-15,-37-15 16,50 6-16,15-9 16,-2-13-16,-6-7 15,-7-9-15,-6-4 16,-5-5-16,-10-4 15,-7-4 1,-10 0-16,-9 2 16,-3 47-16,-10-44 15,10 44-15,-31-45 16,-19 3-16,-8 17 16,10 12-16,2 18 15,5 14-15,1 11 16,9-1-16,4 1 15,9-14 1,9-1-16,4-5 16,12-3-16</inkml:trace>
  <inkml:trace contextRef="#ctx0" brushRef="#br0" timeOffset="185959.3877">9766 5057 0,'0'0'0,"0"0"0,0 0 16,0 0-16,0 16 15,0 17-15,0 22 16,0 12-16,6 3 16,7 8-16,1 7 15,-14-85 1,16 96-16,-16-96 16,12 102-16,-12-102 15,0 160-15</inkml:trace>
  <inkml:trace contextRef="#ctx0" brushRef="#br0" timeOffset="192772.712">13441 3388 0,'0'0'0,"0"0"0,0 0 16,0 0-16,0 0 15,0 16-15,0 19 16,0 14 0,0 10-16,0 12 15,-5 7-15,3 11 16,-3 5-16,1 6 15,4 19-15,9 3 16,-1-2 0,9-3-16,1-5 15,1-8-15,0-7 16,2 3-16,-21-100 16,16 112-16,-16-112 15,18 126-15,-18-126 16,10 141-16,-8-10 15,-8-37 1,6-94-16,-6 28 16</inkml:trace>
  <inkml:trace contextRef="#ctx0" brushRef="#br0" timeOffset="193742.5948">13455 3646 0,'0'0'0,"13"-9"15,13-3-15,20-7 16,6 2-16,7 2 16,3-4-1,12 4-15,5 0 16,30 0-16,17 0 15,7 6-15,1 3 16,-7 2-16,3 2 16,1-2-1,4 1-15,-4 0 16,-7 2-16,0-3 16,-6 8-16,-14-3 15,-10-1-15,-12-1 16,-82 1-16,76-8 15,-76 8 1,68 0-16,-12 4 16,-56-4-16,38 15 15,-8 9-15,-30-24 16,17 32-16,-17-32 16,9 40-1,1 11-15,-4 23 16,-4-2-16,-2 2 15,-5 5-15,-3 5 16,0-2-16,0 5 16,-1 0-16,7-4 15,2-83 1,5 96-16,4 4 16,10 22-16,1-4 15,-20-118-15,21 117 16,-3-13-16,-9-14 15,-9-31-15,0-59 16,-6 45 0,6-45-16,-21 43 15,-2-7-15,-9-4 16,-19 2-16,-2-4 16,-12-5-16,-5-4 15,-12-5-15,-27 0 16,-29 2-1,-4-7-15,-5-1 16,12-12-16,8-6 16,-5 6-16,5 4 15,-1 6-15,7 2 16,1-2-16,1 0 16,2 1-16,12 1 15,3-10-15,102 0 16,-113-10-16</inkml:trace>
  <inkml:trace contextRef="#ctx0" brushRef="#br0" timeOffset="194336.8218">14067 2463 0,'0'0'0,"0"0"0,0 0 16,0 0-16,0 0 16,0 0-16,0 0 15,0 16-15,0 26 16,0 25-1,0 9-15,0 9 16,3 5-16,1 12 16,-1 21-16,7-3 15,3-6-15,-6-10 16,-7-104-16,6 96 16,-6-96-16,-6 76 15</inkml:trace>
  <inkml:trace contextRef="#ctx0" brushRef="#br0" timeOffset="194727.7123">14057 2425 0,'0'0'0,"0"0"0,11-15 15,4-7-15,11-1 16,1 8-16,3 5 16,-1 10-16,2 10 15,-1 6 1,-4 13-16,-1 10 15,-25-39-15,21 61 16,-21-61-16,14 71 16,-14-71-16,-4 83 15,4-83-15,-22 78 16,22-78-16,-39 81 16,39-81-1,-51 62-15,51-62 16,-52 32-16</inkml:trace>
  <inkml:trace contextRef="#ctx0" brushRef="#br0" timeOffset="195056.3802">14474 2194 0,'0'0'0,"0"0"0,0 0 16,0 0-16,3 16 15,12 24 1,-4 15-16,-1 6 16,-6 16-16,-5 11 15,-6 6-15,-2 1 16,1 0-16,8-95 15,-9 97-15,5-4 16,8-2-16,6-14 16,2-19-1,-6-13-15,0-16 16</inkml:trace>
  <inkml:trace contextRef="#ctx0" brushRef="#br0" timeOffset="195572.761">14268 2804 0,'0'0'0,"0"0"0,0 0 16,3-19-16,14-6 15,7-1-15,10 7 16,2 8 0,9 7-16,14 0 15,2 12-15,-61-8 16,65 11-16,5 8 16,-2 11-16,-10 6 15,-58-36 1,54 47-16,-54-47 15,47 51-15,-9 4 16,-38-55-16,0 0 16,0 0-16,27 56 15,-27-56-15,3 34 16,-11-17-16,-14-17 16,22 0-16,-24-17 15,24 17 1,-22-28-16,8-18 15,14-4-15,14-16 16,12 7-16,4 5 16,8 2-16,-38 52 15,46-51-15,1 4 16,1 12-16</inkml:trace>
  <inkml:trace contextRef="#ctx0" brushRef="#br0" timeOffset="196558.0236">15404 2172 0,'0'0'0,"0"0"0,0 0 16,0 0-16,0 0 16,0 0-16,0 0 15,13-9-15,8 0 16,3-4-16,-1 7 16,-10-2-16,-6-1 15,0 1-15,-4 3 16,-2 2-1,3 3-15,-3 0 16,0 0-16,1 7 16,3 2-16,4 3 15,3 1-15,0 10 16,6 5-16,-5-2 16,5 1-16,-6 6 15,3 5 1,-15-38-16,0 0 15,9 45-15,-9-45 16,-3 58-16,3-58 16,-17 89-16,-8-5 15,-15-4-15,0-13 16,0-8-16,-4-8 16,4-8-1,2-10-15,38-33 16,0 0-16,0 0 15,-33 33-15,33-33 16,0 0-16,-22 25 16,10-8-16,17-7 15,11-4 1,14-9-16,8 0 16,18-11-16,0 2 15,9 1-15,-5-4 16,4 2-16,-64 13 15,69-17-15,1 2 16,-2 5-16,-68 10 16,0 0-1,0 0-15,64-3 16</inkml:trace>
  <inkml:trace contextRef="#ctx0" brushRef="#br0" timeOffset="200371.1728">14147 4202 0,'0'0'0,"0"0"0,0 0 0,0 0 16,0 16-1,0 19-15,0 18 16,0 6-16,0 5 16,8 2-16,-8-66 15,11 79-15,-11-79 16,11 99-16,3-8 16,-14-91-1,15 93-15,-15-93 16,0 0-16,22 94 15</inkml:trace>
  <inkml:trace contextRef="#ctx0" brushRef="#br0" timeOffset="200981.1511">14606 4447 0,'0'0'0,"0"0"0,-13 0 0,-6 12 15,-11 9-15,11 3 16,5 2-16,8 3 16,1 1-16,3 6 15,7-2-15,3 2 16,3-2-16,3-2 16,5-1-16,-19-31 15,22 27 1,-22-27-16,41 26 15,-41-26-15,56 29 16,-56-29-16,68 16 16,-68-16-1,68 4-15,-68-4 16,63-12-16,-63 12 16,50-32-16,-50 32 15,34-54-15,-34 54 16,14-62-16,-16-8 15,-12 8-15,-6 3 16,-10 8 0,-4 9-16,-2 10 15,-3 3-15,2 14 16,0 10-16,9 9 16,5 7-16,-1 0 15,6 0-15,6 1 16</inkml:trace>
  <inkml:trace contextRef="#ctx0" brushRef="#br0" timeOffset="201403.189">15232 4169 0,'0'0'0,"0"0"0,0 0 0,0 0 16,0 0-16,0 0 15,0 0-15,0 0 16,0 0-16,0 0 16,0 17-16,0 21 15,-6 22 1,3-1-16,-1 3 16,-1 2-16,5-64 15,0 61-15,0-61 16,5 80-16,-5-80 15,4 92-15,8-9 16,-12-83 0,3 94-16</inkml:trace>
  <inkml:trace contextRef="#ctx0" brushRef="#br0" timeOffset="210062.8089">9080 4651 0,'0'0'0,"0"0"0,0 0 0,0 0 16,0 0-16,0 0 16,0 0-16,0 0 15,0 0-15,0 0 16,0 0-16,0 0 15,0 0-15,0 0 16,0 0 0,0 0-16,0 0 15,0 0-15,0 0 16,0 0-16,0 0 16,0 0-16,0 0 15,0 0-15,0 0 16,0 0-1,0 0-15,0 0 16,0 0-16,0 0 16,0 0-16,0 0 15,0 0-15,0 0 16,0 0-16</inkml:trace>
  <inkml:trace contextRef="#ctx0" brushRef="#br0" timeOffset="211861.3286">12800 10344 0,'0'0'0,"-19"0"0,-10 0 16,-15 5-16,2 5 15,-3 1-15,4 0 16,-5 12-16,46-23 15,-42 22 1,1 11-16,41-33 16,-48 35-16,3 9 15,5-1-15,40-43 16,-37 53-16,37-53 16,-40 60-16,2 10 15,6 1-15,32-71 16,-28 74-16,5 0 15,3 4 1,6-4-16,14-74 16,-5 71-16,5-71 15,5 87-15,5 3 16,7-6-16,-17-84 16,21 84-16,-21-84 15,37 89-15,15 16 16,10-2-1,-62-103-15,64 90 16,1-19-16,2-9 16,-11-9-16,-5-16 15,-3-8-15,1-3 16,3-8 0,-52-18-16,54 20 15,-54-20-15,69 11 16,-69-11-16,83 4 15,-83-4-15,105-11 16,-105 11-16,113-33 16,-23-12-16,-24-3 15,-66 48 1,59-57-16,-18 6 16,-8-4-16,-33 55 15,25-60-15,-4-11 16,-2-3-16,-19 74 15,11-83-15,3-1 16,-11-1 0,-3 85-16,0-84 15,-6-4-15,-5 2 16,11 86-16,-10-85 16,10 85-16,-22-86 15,-4-2-15,-1 7 16,3 15-16,-6 8 15,-4 7 1,34 51-16,-37-50 16,-5-4-16,1 9 15,-3 4-15,3 4 16,-5 6-16,8 1 16,-5 5-1,7 5-15,-3 3 16,2 1-16,-2 7 15,4 0-15,5 3 16,7 5-16,-1-3 16,3 0-16,-3 4 15,0 0 1,5 4-16,0 0 16,2-3-16,3-1 15,1 2-15,7-4 16,0-3-16,4-5 15</inkml:trace>
  <inkml:trace contextRef="#ctx0" brushRef="#br0" timeOffset="212564.8013">12038 9812 0,'0'0'15,"0"0"-15,0 0 0,0 0 16,0 0 0,0 0-16,0 0 15,11 0-15,19 0 16,7 0-16,-1 0 16,2 0-16,8 0 15,-46 0-15,55 0 16,-55 0-16,75 0 15,8-3-15,-83 3 16,106-4 0,-5 1-16,-101 3 15,106 0-15,-3-3 16,-103 3-16,102-4 16,-102 4-16,99-1 15,-4-6-15,-23 0 16,-72 7-1,0 0-15,0 0 16,53-3-16,-53 3 16,0 0-16,0 0 15,39-8-15,-17-4 16,-12 3-16,-14 0 16</inkml:trace>
  <inkml:trace contextRef="#ctx0" brushRef="#br0" timeOffset="213034.6201">12147 10102 0,'0'0'0,"10"0"0,9 0 16,18 0-16,3 0 15,1 0-15,7 0 16,-48 0-16,58 0 16,8 0-16,-66 0 15,77 0-15,16 0 16,-93 0-16,95 4 16,0 5-16,-95-9 15,97 13 1,-2-1-16,-95-12 15,84 11-15,-4 7 16,-80-18-16,0 0 16,78 11-16,-78-11 15,62 5-15</inkml:trace>
  <inkml:trace contextRef="#ctx0" brushRef="#br0" timeOffset="215565.4999">8455 6108 0,'0'0'0,"0"0"0,0 0 16,0 0-16,0 0 16,2-13-16,10-15 15,12-2 1,0 5-16,1 2 15,8-7-15,12-7 16,10-8-16,5-3 16,10-4-16,23-15 15,19-12-15,1 1 16,-3 5 0,-11 11-16,-11 4 15,-1 0-15,-7 6 16,-5 4-16,-3 3 15,-3 3-15,-9 2 16,-60 40-16,52-34 16,-10 12-1,-2 3-15,-40 19 16,21-21-16,-12-7 16</inkml:trace>
  <inkml:trace contextRef="#ctx0" brushRef="#br0" timeOffset="216410.2776">6031 6220 0,'0'0'0,"0"0"0,-6-16 15,-2-18-15,-2-14 16,8 1-16,-3 2 16,8 0-16,5 0 15,6-3 1,5 0-16,-19 48 16,25-46-16,-25 46 15,35-39-15,-35 39 16,43-34-1,-43 34-15,49-15 16,-49 15-16,54 12 16,-54-12-16,45 37 15,-45-37-15,28 66 16,-8 21-16,-12 1 16,-13 7-16,-8-4 15,-9 2 1,-3 1-16,25-94 15,-35 111-15,35-111 16,0 0-16,-33 121 16,33-121-16,0 0 15,0 0-15,-22 101 16,22-101 0,2 71-16,18-44 15,4-25-15,6-9 16,8-15-16,11-8 15,8-11-15,1-4 16,6-4-16,-4-10 16,17-15-16,-9 0 15</inkml:trace>
  <inkml:trace contextRef="#ctx0" brushRef="#br0" timeOffset="216941.4448">6880 5829 0,'0'0'0,"-17"5"16,-2 8-16,-11 7 15,8 5-15,7 2 16,8-1-16,-1 12 16,3 1-16,4 2 15,4 1-15,-3-42 16,11 45 0,-11-45-16,20 44 15,-20-44-15,33 36 16,-33-36-16,51 23 15,-51-23-15,55 7 16,-55-7-16,57-15 16,-57 15-16,52-33 15,-12-16 1,-10 1-16,-15 0 16,-9 0-16,-9 9 15,-10 0-15,-11 10 16,-9-4-16,-10 5 15,-2 11-15,0 5 16,2 9 0,4 6-16,7 5 15,9-1-15,7 3 16,2-6-16,4-5 16</inkml:trace>
  <inkml:trace contextRef="#ctx0" brushRef="#br0" timeOffset="217364.229">7048 5547 0,'0'0'0,"11"-8"0,6-3 16,12-15-16,-11 0 15,3 0-15,0 5 16,0-2-16,0 7 15,5 2-15,1 7 16,3 7 0,-30 0-16,30 7 15,-30-7-15,32 30 16,-32-30-16,33 67 16,-33-67-16,25 84 15,-13 10-15,-12 6 16,-9 19-16,-12-6 15,-5-4 1,1-22-16,7-27 16,18-60-16,0 0 15,0 0-15,-12 47 16,12-47-16,6 29 16,11-16-16,15-21 15,12-4 1,18-10-16,-2-7 15,5-3-15</inkml:trace>
  <inkml:trace contextRef="#ctx0" brushRef="#br0" timeOffset="245231.0507">6463 7315 0,'0'0'0,"0"0"0,13-10 16,15-6 0,6-13-16,5-1 15,2-4-15,-41 34 16,47-33-16,7-5 16,4-2-16,2 2 15,-2-1-15,2 8 16,-2-2-1,-1-5-15,5-1 16,-4 0-16,3 1 16,-61 38-16,60-40 15,-60 40-15,69-38 16,4 0-16,-73 38 16,0 0-1,70-45-15,-16 2 16</inkml:trace>
  <inkml:trace contextRef="#ctx0" brushRef="#br0" timeOffset="245669.3819">6636 7583 0,'0'0'0,"10"0"0,-10 0 0,19-12 0,12 1 16,6-14-16,-2-2 16,2-2-16,9-9 15,7-3-15,4-2 16,6-2-16,6-4 16,15-9-1,8 2-15,5 1 16,-7 8-16,3-4 15,2 10-15,-1 0 16,11-8-16,1 2 16,5 3-16</inkml:trace>
  <inkml:trace contextRef="#ctx0" brushRef="#br0" timeOffset="247779.799">13743 5100 0,'0'0'0,"0"0"0,0 0 15,0 0-15,0 0 16,0 0-16,-4-10 15,2-1-15,-2-8 16,-1 8 0,10-4-16,3 0 15,22-8-15,5 6 16,6-2-16,6-1 16,11-5-16,9-8 15,1-4-15,32-12 16,11-10-1,10-2-15,-15 7 16,-13 12-16,-1 2 16,0 2-16,-8-1 15,-7 0-15,2 4 16,-3 3 0,-8-1-16,-16 5 15,-52 28-15,0 0 16,45-27-16,-1-3 15,-10 9-15,-4 5 16,-30 16 0,0 0-16,21-16 15</inkml:trace>
  <inkml:trace contextRef="#ctx0" brushRef="#br0" timeOffset="248467.9992">16563 3819 0,'0'0'0,"0"0"0,2-17 15,14-18 1,2-2-16,6 2 16,-6 4-16,3-3 15,3 0-15,-24 34 16,29-33-16,-29 33 15,41-44-15,-41 44 16,47-43 0,-47 43-16,51-29 15,3 13-15,-10 14 16,-4 13-16,-40-11 16,30 30-16,-14 10 15,-12 17 1,-4 13-16,-8-1 15,-14 0-15,-9 5 16,-9-3-16,-8 5 16,-7 1-16,-20 19 15,-5 4-15,80-100 16,-71 96 0,16-21-16,20-17 15,18-27-15,10-10 16,6-8-16,7-2 15,5-1-15,10-5 16,4-2-16,7 0 16,1-3-16,6 0 15,13-3 1,4-4-16,-56 7 16,61-9-16,4-8 15,-65 17-15,76-30 16</inkml:trace>
  <inkml:trace contextRef="#ctx0" brushRef="#br0" timeOffset="249015.6251">17462 3828 0,'0'0'0,"0"0"0,0 0 0,0 0 0,0 0 15,0 0 1,0 0-16,-6 12 16,-9 18-16,0 12 15,-3 6-15,6 11 16,6 1-16,11 0 15,-5-60-15,13 63 16,-13-63-16,33 58 16,-33-58-1,44 46-15,-44-46 16,57 34-16,-2-17 16,-55-17-16,60-6 15,-60 6-15,57-26 16,-57 26-16,48-52 15,-15-19-15,-16-7 16,-12 5 0,-14 7-16,-6 5 15,-12 4-15,-4 2 16,-3 13-16,0 9 16,-3 15-16,-2 5 15,2 13-15,12 9 16,-5 10-1,7 2-15,0-2 16,2-8-16,4-4 16</inkml:trace>
  <inkml:trace contextRef="#ctx0" brushRef="#br0" timeOffset="249563.6001">17831 3476 0,'14'4'0,"10"0"0,6-2 16,0-2-16,4-6 15,6 6 1,2 4-16,-42-4 15,43 18-15,-43-18 16,44 35-16,-44-35 16,36 58-16,-36-58 15,28 90 1,-13 10-16,-8 27 16,-16-15-16,9-112 15,-22 106-15,-17-8 16,39-98-16,-47 90 15,0-16-15,3-9 16,19-24-16,7-14 16,10-12-1,0-4-15,8-5 16,12-6-16,-12 0 16,22-14-16,17 0 15,21-11-15,4 5 16,11 1-16,5 4 15,25 4-15,15 3 16,2 6 0,-15 4-16,-107-2 15,89 0-15,-89 0 16,72-3-16,-72 3 16,61-36-16</inkml:trace>
  <inkml:trace contextRef="#ctx0" brushRef="#br0" timeOffset="266129.2591">18045 8218 0,'0'0'0,"-8"-8"0,-5-6 16,-4-7-16,-4 5 15,8 4 1,-1-1-16,-9-3 15,-6 4-15,-9 1 16,38 11-16,-52-12 16,-8 2-16,-5 0 15,5 6 1,60 4-16,-65-8 16,65 8-16,-68-4 15,68 4-15,-74-3 16,-30 3-16,-6 7 15,110-7 1,-99 26-16,9 7 16,90-33-16,-81 39 15,7-5-15,9-2 16,14-6-16,8 6 16,-1 3-16,3 2 15,41-37-15,-49 51 16,2 3-1,-5 11-15,52-65 16,-49 64-16,0-2 16,-4 6-16,53-68 15,-47 70-15,47-70 16,-51 76-16,1 28 16,50-104-16,-40 114 15,40-114 1,-19 110-16,23 3 15,-4-113-15,23 108 16,11-7-16,6-2 16,-40-99-16,44 83 15,10-1-15,10-3 16,-4-5-16,3-23 16,5 1-16,3-7 15,2-5 1,5-6-16,-6-9 15,-7-4-15,0-5 16,2 0-16,8-3 16,20-4-16,3-5 15,0-8-15,-8 0 16,-1 2 0,-9-11-16,2-6 15,-5-2-15,-3-9 16,-9-10-16,-17 5 15,0-7-15,-1-9 16,-3-4-16,0 2 16,-4-10-16,-2 1 15,1-8 1,-5 0-16,-34 70 16,40-76-16,-12-13 15,-28 89-15,25-104 16,-6-23-16,-1-2 15,-10 13-15,1 26 16,-9 90-16,-5-81 16,5 81-16,-9-80 15,9 80 1,-24-98-16,-21-22 16,-14 0-16,-7 30 15,6 24-15,-8 13 16,-5 8-16,-1 8 15,6 7-15</inkml:trace>
  <inkml:trace contextRef="#ctx0" brushRef="#br0" timeOffset="268833.9315">5768 7006 0,'0'0'0,"0"0"0,0 0 0,0 0 16,9-14-16,12-15 16,9-4-16,4-5 15,9-4-15,5-6 16,4-7-16,6-6 16,5-5-1,29-26-15,17-20 16,8 1-16,3 0 15,-6 13-15,-15 14 16,1 6-16,-15 9 16,7-1-16,-6 6 15,-1 6-15,-12 3 16,-5 6 0,-68 49-16,63-55 15,-19 6-15</inkml:trace>
  <inkml:trace contextRef="#ctx0" brushRef="#br0" timeOffset="269678.7585">5070 4637 0,'0'0'0,"0"-27"0,6-9 0,9-20 16,4 11-16,6 0 15,0 1 1,-25 44-16,35-44 15,-35 44-15,42-42 16,-42 42-16,0 0 16,53-33-16,-53 33 15,58-15 1,-58 15-16,46 10 16,-14 20-16,-32-30 15,12 45-15,-15 0 16,-11 3-16,-5-7 15,2 4-15,-2 4 16,8-7-16,1-10 16,7-5-1,9-2-15,-6-25 16,11 23-16,-11-23 16,26 25-16,-26-25 15,37 24-15,16-1 16,2-3-16,-55-20 15,53 18-15,-53-18 16,56 23 0,-2 11-16,-9 2 15,-15 2-15,-9 5 16,-12-5-16,-11 1 16,2-39-16,-13 42 15,-17 3-15,-16 10 16,-4-5-1,-7-1-15,-3-3 16,60-46-16,-62 38 16,62-38-16,-60 33 15,3-14-15,11-16 16,2-15-16</inkml:trace>
  <inkml:trace contextRef="#ctx0" brushRef="#br0" timeOffset="270211.005">5798 4474 0,'0'0'0,"0"0"0,0-3055 15,0 6128-15,0-3040 16,0 22-16,3-1 16,8 1-16,5-1 15,4-8 1,5-10-16,-25-36 16,32 34-16,-32-34 15,48 23-15,6-4 16,13-16-16,-5-11 15,-2-6 1,-4-7-16,-56 21 16,58-31-16,-58 31 15,52-41-15,-52 41 16,43-59-16,-43 59 16,28-66-16,-25-3 15,-17 9-15,-17 9 16,-14 14-1,-10 9-15,-4 11 16,-5 10-16,4 10 16,10 5-16,8 10 15,12-7-15,11 4 16,3-2-16,5-7 16,7-1-16</inkml:trace>
  <inkml:trace contextRef="#ctx0" brushRef="#br0" timeOffset="270977.6231">6403 4012 0,'0'0'15,"0"0"-15,2-16 0,15-5 16,5-9 0,8 4-16,2 3 15,3 1-15,-35 22 16,47-25-16,-47 25 15,52-19-15,-52 19 16,56-6-16,-56 6 16,50 13-16,-50-13 15,37 30 1,-17 18-16,-18 11 16,-12-5-16,-12-2 15,-5-2-15,-5-7 16,7-8-16,6-8 15,5-2 1,8-5-16,6-20 16,1 18-16,-1-18 15,19 14-15,-19-14 16,33 8-16,7-3 16,14-1-1,-5-2-15,-49-2 16,45 4-16,-45-4 15,45 15-15,-45-15 16,0 0-16,0 0 16,39 30-16,-39-30 15,23 44-15,-11 12 16,-24-1-16,-11-1 16,-21-3-1,-13 4-15,-20-3 16,-31 11-16</inkml:trace>
  <inkml:trace contextRef="#ctx0" brushRef="#br0" timeOffset="326490.1438">22288 10124 0,'0'0'0,"0"0"0,0 0 16,0-18-16,-5-4 16,3-8-1,-10 1-15,-5 3 16,-5 4-16,-2 4 15,4 7-15,-4-5 16,-3 6-16,27 10 16,-33-12-16,33 12 15,-44-5-15,44 5 16,-64-3 0,-5 3-16,69 0 15,-75 7-15,75-7 16,-98 15-16,-11 9 15,17 5-15,26 3 16,15-3-16,7-2 16,3 7-16,-6 2 15,3 6-15,1 6 16,43-48 0,-51 55-16,0 9 15,3 6-15,5-5 16,43-65-16,-39 76 15,8 9-15,7 1 16,24-86-16,-17 98 16,4 2-16,3 21 15,4-7 1,8-12-16,5-8 16,5-17-16,4-6 15,0 3-15,12 0 16,1 7-16,9-4 15,-1-5 1,8 1-16,-1-7 16,8 1-16,1-6 15,-2-3-15,3-5 16,2-3-16,-5-9 16,5-2-16,1-6 15,3-5-15,-60-28 16,65 27-16,-65-27 15,72 29-15,32 1 16,-5-7 0,-17-15-16,-82-8 15,72-6-15,-72 6 16,61-17-16,-61 17 16,66-30-16,1-17 15,9-14-15,-14-9 16,-13 3-1,-49 67-15,36-66 16,-7-11-16,-2-7 16,-27 84-16,28-92 15,-4 2-15,-24 90 16,20-102-16,-1-20 16,-19 122-16,13-133 15,-7-1-15,-11 5 16,-1 24-1,-7 5-15,-1 4 16,14 96-16,-24-91 16,2 0-16,-11-6 15,-2-8-15,-3-1 16,-6 12-16,-5 4 16,-5 2-16,-6 4 15,1 5 1,-2 7-16,4-1 15</inkml:trace>
  <inkml:trace contextRef="#ctx0" brushRef="#br0" timeOffset="333304.1327">16111 4684 0,'0'0'0,"0"0"0,0 0 16,0 0-16,0 0 15,0-10-15,0-3 16,3-5-16,13-3 16,6 4-1,4-3-15,2 5 16,8-4-16,14-2 16,11 5-16,12-6 15,6-1-15,27-7 16,15-7-16,10-5 15,-6 2 1,-12 0-16,-1 5 16,-9-2-16,6 2 15,-3-8-15,4 3 16,0 7-16,0-4 16,2 3-16,-1 5 15,-3-4 1,-6 3-16,-7 0 15,-8 6-15,-19 5 16,-68 19-16,56-15 16,-56 15-16,47-11 15,-47 11-15,39-25 16</inkml:trace>
  <inkml:trace contextRef="#ctx0" brushRef="#br0" timeOffset="334382.6327">19533 3235 0,'0'0'0,"10"-10"0,11-1 16,6-9-16,-7-1 15,0 1-15,-3 6 16,7-1-16,4 0 16,-28 15-16,35-13 15,-35 13 1,44-12-16,-44 12 15,60-4-15,-60 4 16,0 0-16,55 14 16,-55-14-16,39 33 15,-22 13-15,-17-46 16,-5 45 0,-7-4-16,-8 2 15,20-43-15,0 0 16,-17 48-16,17-48 15,-5 56-15,5-56 16,12 64-16,18-4 16,-30-60-1,34 59-15,-34-59 16,44 57-16,-1-1 16,-9-7-16,0 2 15,-34-51-15,0 0 16,27 43-16,-27-43 15,0 0-15,0 0 16,17 57 0,-17-57-16,2 55 15,-21-3-15,-14-8 16,-11-11-16,-10 0 16,-5-11-16,59-22 15,-63 19-15,63-19 16,0 0-1,-62 5-15,9-20 16</inkml:trace>
  <inkml:trace contextRef="#ctx0" brushRef="#br0" timeOffset="334899.0125">20452 3447 0,'0'0'0,"0"0"0,0 0 16,0 0-16,0 0 16,0 0-16,-3 17 15,0 14 1,-1 21-16,8-7 15,8 0-15,8 2 16,5-11-16,-25-36 16,37 40-16,-37-40 15,52 42-15,-52-42 16,65 28-16,3-9 16,-4-15-1,-8-6-15,-10-8 16,-9-10-16,-7-6 15,-14-5-15,-16 31 16,8-39-16,-8 39 16,-3-51-16,-24-21 15,-6 0 1,-14 16-16,-1 13 16,-5 14-16,3 11 15,2 10-15,6 16 16,3 10-16,2 11 15,7 3 1,8-9-16,7-5 16</inkml:trace>
  <inkml:trace contextRef="#ctx0" brushRef="#br0" timeOffset="335633.6688">21097 3027 0,'0'0'0,"0"0"0,0-9 16,0-11-16,0-3 16,2-2-16,16 5 15,2 5-15,13 5 16,-1 7-16,8 3 16,15 0-16,-3 10 15,-52-10-15,60 15 16,4 8-1,-3 12-15,-10 4 16,-12 6-16,-12 0 16,-6 0-16,-17 1 15,-7-8-15,-9 5 16,-3-4-16,15-39 16,-24 38-1,24-38-15,-31 32 16,31-32-16,-44 40 15,44-40-15,0 0 16,0 0-16,-46 29 16,46-29-16,0 0 15,-30 28 1,25-6-16,22-2 16,-17-20-16,30 21 15,-30-21-15,40 27 16,14 9-16,-54-36 15,0 0-15,54 37 16,-54-37 0,0 0-16,41 47 15,-41-47-15,28 53 16,-28-53-16,2 54 16,-24 0-16,-23-15 15,-18-1-15,-16-4 16,-47 1-1,-45 5-15,-21-3 16,9 1-16</inkml:trace>
  <inkml:trace contextRef="#ctx0" brushRef="#br0" timeOffset="345682.3072">16832 5329 0,'0'0'0,"0"0"15,0 0-15,8-5 16,12 1 0,13-2-16,9 0 15,1 6-15,9-3 16,-52 3-16,61 0 16,9 3-16,10 1 15,9 4-15,-11 11 16,5 3-16,-8 7 15,4-4 1,8-5-16,3-5 16,5 8-16,-1-6 15,6 3-15,9-1 16,0-1-16,3 0 16,3 1-16,-2 2 15,4 3-15,11-3 16,0 3-1,-7-2-15,0 7 16,-9-5-16,-5-3 16,0 4-16,-3-5 15,-7 5-15,-7 0 16,-8 2 0,3 3-16,-1-1 15,0 5-15,0 3 16,-8 4-16,0 1 15,-8 3-15,-2 4 16,-5 2-16,-11-5 16,-10 3-16,4 0 15,0 1 1,-5 1-16,-1 4 16,0 3-16,-3-5 15,-2 6-15,-4 1 16,1 4-16,-5-2 15,-25-62-15,24 71 16,4 3-16,-11 5 16,-17-79-1,17 82-15,-17-82 16,20 84-16,-20-84 16,14 90-16,-14-90 15,0 0-15,19 97 16,-19-97-16,17 92 15,-17-92 1,20 94-16,-20-94 16,18 81-16,-18-81 15,0 0-15,0 0 16,13 79-16,1-9 16,-14-70-16,0 0 15,0 0 1,8 68-16,-8-68 15,0 0-15,0 0 16,8 48-16,-8-48 16,0 0-16,2 29 15,-2-29-15,-13-6 16</inkml:trace>
  <inkml:trace contextRef="#ctx0" brushRef="#br0" timeOffset="346151.4429">20837 7490 0,'0'0'0,"0"0"0,0 0 16,0 0-16,0 0 15,0 0-15,0 0 16,0 0-16,0 0 16,1 4-16,13 14 15,10 5-15,-2 2 16,-1-2-1,-4-4-15,5 7 16,2 0-16,-24-26 16,27 32-16,-27-32 15,34 42-15,-34-42 16,48 52-16,4 7 16,-1-9-1,-51-50-15,0 0 16,0 0-16,48 45 15,-48-45-15,46 35 16,-46-35-16,44 11 16,-11-24-16</inkml:trace>
  <inkml:trace contextRef="#ctx0" brushRef="#br0" timeOffset="346479.9164">21700 7360 0,'0'0'0,"0"0"15,0 0-15,0 0 16,0 0-16,-8 19 16,-8 22-16,-9 14 15,-10 5 1,-13 4-16,-2 6 16,-10 1-16,-19 17 15,-19-10-15,-2-7 16</inkml:trace>
  <inkml:trace contextRef="#ctx0" brushRef="#br0" timeOffset="360575.0034">4936 5410 0,'0'0'0,"0"0"0,0 0 16,0 0-16,0 0 15,0 0-15,0 0 16,0 0-16,0 0 16,0 0-1,0 0-15,0 0 16,0 0-16,4-8 16,11-10-16,5-6 15,6-5-15,-1 6 16,7-6-16,12-9 15,-44 38-15,49-45 16,9-2 0,4-2-16,-2 0 15,0 3-15,1 1 16,0-3-16,2 0 16,2-1-16,19-15 15,3-2-15,6-5 16,-12 4-1,-7 5-15,-3 6 16,-4 0-16,0-3 16,-2 5-16,0-4 15,1 3-15,-2 2 16,-3 0-16,-11 16 16,0-2-1,2 2-15,-52 37 16,57-46-16,-57 46 15,58-45-15,-58 45 16,0 0-16,0 0 16,55-42-16,-55 42 15,47-35-15,-17 12 16,-17 16 0</inkml:trace>
  <inkml:trace contextRef="#ctx0" brushRef="#br0" timeOffset="361465.4572">3508 4451 0,'0'0'0,"0"0"15,-6 0-15,-5 0 16,0 0-16,-2 0 16,-6 14-16,-5 13 15,1 10-15,2 4 16,-6 18-16,-6 7 16,-2 9-1,-3 5-15,3 0 16,-1 5-16,4-5 15,4-2-15,9-12 16,3-11-16,7-10 16,5-11-16,4-12 15,4-2 1,6-11-16,-10-9 16,23-6-16,12-14 15,6-9-15,8-11 16,3-3-16,0 2 15,0-6-15,0 0 16,-52 47 0,59-51-16,-59 51 15,61-51-15,-61 51 16,0 0-16,48-55 16,-31-2-16</inkml:trace>
  <inkml:trace contextRef="#ctx0" brushRef="#br0" timeOffset="361809.3781">3355 4784 0,'0'0'0,"0"0"0,-5 11 15,3 16-15,-1 15 16,-2 2 0,5 8-16,-4 3 15,8 5-15,-4-60 16,5 82-16,6 6 16,4 6-16,8-23 15,-4-16 1,8-14-16,6-8 15,-3-13-15,-1-18 16,-6-4-16,1-13 16,-24 15-16,27-26 15,-27 26-15,33-71 16</inkml:trace>
  <inkml:trace contextRef="#ctx0" brushRef="#br0" timeOffset="362216.2911">3897 4667 0,'0'0'0,"0"0"0,-9 6 0,1 10 15,-6 13-15,0-4 16,2 2-16,9 5 16,1-4-16,5 9 15,7-3 1,3-1-16,6-3 15,-1-2-15,3-8 16,6-8-16,-3-8 16,6-8-16,0-5 15,-2-12-15,-1-6 16,1-6 0,-7 0-16,-2-7 15,-8 4-15,-5 0 16,-10-2-16,-7 9 15,-10 2-15,-7 6 16,-7 6-16,-3 7 16,-8 14-1,8-2-15,0 11 16,15-2-16,8 2 16,3-7-16,7-8 15,5-6-15</inkml:trace>
  <inkml:trace contextRef="#ctx0" brushRef="#br0" timeOffset="362607.0965">4422 3996 0,'0'0'0,"0"0"15,-6 6-15,-7 12 16,-4 13-16,-3 3 16,3 0-16,1 0 15,-1 7 1,4 0-16,13-41 16,0 0-16,-15 41 15,15-41-15,-6 49 16,6-49-16,4 49 15,-4-49-15,19 36 32,-19-36-32,37 21 15,-37-21 1,61 4-16,-61-4 16,64-16-16,-5-14 15,-5-9-15,-19 3 0,-16 6 0</inkml:trace>
  <inkml:trace contextRef="#ctx0" brushRef="#br0" timeOffset="362857.0375">4398 4194 0,'0'0'0,"0"0"0,0 0 0,2 16 32,11 21-32,4 14 0,5 8 31,2 12-31,6 5 16,0 12-16,2 12 0,8 18 0,0 6 15,-7-1-15</inkml:trace>
  <inkml:trace contextRef="#ctx0" brushRef="#br0" timeOffset="371452.9407">10171 6441 0,'0'0'0,"0"0"0,0 0 16,0 0-1,0 0-15,0 0 16,2 0-16,15 9 15,5 6-15,-1 6 16,-4-1 0,-4 3-16,-1-2 15,-1 9-15,4 4 16,0 2-16,6 3 16,0 3-16,16 13 15,0-1-15,3-2 16,6 3-16,0-2 15,5-2 1,9 4-16,2-1 16,28 11-16,16 4 15,4-6-15,1-5 16,-2-13-16,-6-10 16,9-2-1,-2-7-15,13-1 16,3-9-16,12-1 15,0-1-15,8-10 16,3-4-16,1-8 16,10-2-16,5-1 15,7-4-15,-1-8 16,0 3-16,4-5 16,3-5-1,-4 1-15,9 0 16,8-3-16,3-4 15,-1-8-15,-5 3 16,0-4-16,2 0 16,-3 5-16,-2-1 15,7 0 1,0-4-16,3-4 16,0-6-16,0 8 15,-1 8-15,-2-3 16,7 0-16,-2-3 15,-4-1-15,5-2 16,-4 2 0,-1 1-16,5 6 15,-6-1-15,-5-1 16,-4 0-16,1 0 16,-5 4-16,-11 7 15,7 0-15,2 0 16,1 4-16,-2-5 15,0 3 1,-3-2-16,-2 9 16,-2-3-16,-6 5 15,0 2-15,-6 2 16,-5 0-16,-7 5 16,-6 6-16,3 8 15,-13-2-15,-8 6 16,-4 0-16,-11 5 15,-2 1 1,-6 0-16,-3 12 16,-6 3-16,-5 8 15,-3 4-15,7 12 16,-4 2-16,-2 1 16,-5 8-16,-5 6 15,2 5 1,-5 5-16,0 0 15,-5 5-15,-4 3 16,-3-1-16,-1 1 16,-6 2-16,1 2 15,-1-6-15,-4 8 16,-2-3-16,-4 1 16,-3-5-1,-3 3-15,2 1 16,-1-1-16,-5 0 15,-1 1-15,-8-14 16,0-9-16,2 3 16,-7 0-16,-16-71 15,24 70-15,-24-70 16,24 72 0,-24-72-16,0 0 15,15 77-15</inkml:trace>
  <inkml:trace contextRef="#ctx0" brushRef="#br0" timeOffset="371890.773">23781 8225 0,'0'0'0,"14"13"0,5 4 0,13 5 16,-2-5-16,6 4 16,13 8-16,6-2 15,2 7-15,2 6 16,-5-1-16,4 1 16,-7-3-16,2 4 15,-7-4-15,0-5 16,-46-32-1,0 0-15,44 28 16,-44-28-16,53 6 16,-9-21-16</inkml:trace>
  <inkml:trace contextRef="#ctx0" brushRef="#br0" timeOffset="372078.5087">24693 8228 0,'0'0'0,"0"0"0,0 0 15,0 0-15,0 0 16,0 32-16,-6 42 16,-7 42-16,-22 34 15</inkml:trace>
  <inkml:trace contextRef="#ctx0" brushRef="#br0" timeOffset="386800.7446">15959 18807 0,'-23'0'0,"-45"55"15,68-55-15,-92 78 16,-7 32-16,41-47 16</inkml:trace>
  <inkml:trace contextRef="#ctx0" brushRef="#br0" timeOffset="395178.3297">21306 10294 0,'0'0'0,"0"0"16,0 0 0,0 0-16,0 0 15,0 0-15,0 12 16,6 10-16,4 14 15,1-4-15,5 2 16,-8 0 0,9-8-16,1 6 15,-18-32-15,25 33 16,-25-33-16,26 50 16,-26-50-16,39 74 15,0 7-15,-1 1 16,1-4-16,1-3 15,-2 1 1,0-3-16,0-1 16,-3 1-16,5-3 15,-4 3-15,-3-1 16,-1-3-16,-32-69 16,40 72-16,-40-72 15,42 77 1,-42-77-16,0 0 15,44 81-15,8 13 16,-5-12-16,-13-26 16,-15-27-16,-19-29 15,10 5-15,-10-5 16,-3-9-16</inkml:trace>
  <inkml:trace contextRef="#ctx0" brushRef="#br0" timeOffset="395694.7792">22149 10530 0,'0'0'0,"0"0"16,0 0-16,-8 12 15,0 16-15,-11 14 16,1-3-16,-2-1 15,2-7-15,3 9 16,15-40-16,-21 49 16,-5 19-16,-2 5 15,-6 1 1,-1-3-16,2 4 16,2 3-16,-4-6 15,-2 3-15,4 0 16,-1 0-16,3-5 15,-2 0-15,33-70 16,-34 73 0,34-73-16,-30 77 15,9 4-15,-1-3 16,22-78-16,0 0 16,0 64-16</inkml:trace>
  <inkml:trace contextRef="#ctx0" brushRef="#br0" timeOffset="396680.144">24429 9418 0,'0'0'0,"0"0"0,0 0 0,0 0 15,0 0-15,0 0 16,0 0-16,0 0 15,-8-9 1,-5 0-16,-9-2 16,-8 5-16,-4 12 15,-7 14-15,-1 9 16,-4 4-16,4 5 16,-7 7-16,-2 5 15,-4 3 1,3 5-16,-1 4 15,3 3-15,2 2 16,-2 4-16,0 6 16,5 4-16,-13 25 15,-3 14-15,9-3 16,3 5-16,4 1 16,3 8-1,11 5-15,2-1 16,4 6-16,6 5 15,0 4-15,3 7 16,4 11-16,8 7 16,8-2-16,4-7 15,10-3 1,11 4-16,10-1 16,9 1-16,15 1 15,22 13-15,21 7 16,16-6-16,16 11 15,21 11-15,22 29 16,-9 6 0,-7 5-16,-7 2 15,-13 8-15,-11 6 16</inkml:trace>
  <inkml:trace contextRef="#ctx0" brushRef="#br0" timeOffset="400071.4151">14197 13009 0,'-23'-30'0,"-8"-11"0,-7-16 16,-2 0-1,-3-12-15,43 69 16,-49-85-16,-17-20 15,-5-10 1,6 15-16,65 100 16,-62-102-1,2 12-15,2 3 16,10 6 0,-1 5-16,5-3 15,44 79 1,-43-65-16,19-8 15,24 73-15,0-82 16,-42 67-16,-16-6 16,-13 3-1,26-24-15,-3-10 16,0 20-16,48 32 16,-64-11-16</inkml:trace>
  <inkml:trace contextRef="#ctx0" brushRef="#br0" timeOffset="419246.592">16957 15744 0,'0'0'0,"0"0"0,0 11 0,-6 23 16,3 17-1,-1 6-15,-1 0 16,2-2-16,3-55 15,-6 80-15,-2 10 16,0 16-16,-1 14 16,-3-1-16,6 1 15,3-2-15,-5-6 16,8-112 0,-5 115-16,1-4 15,-3-21-15,4-44 16,3-46-16,0 0 15,-11 6-15</inkml:trace>
  <inkml:trace contextRef="#ctx0" brushRef="#br0" timeOffset="419684.4192">16978 15565 0,'0'0'0,"0"0"16,0 0-16,10-15 16,6-3-1,12 0-15,1 5 16,4 9-16,4 12 15,-37-8-15,41 15 16,4 23-16,-1 5 16,-44-43-16,36 58 15,-36-58-15,28 73 16,-28-73 0,13 83-16,-12 2 15,-7-4-15,-13-10 16,-3-10-16,-7-4 15,-8-7-15,-6-5 16,-3-5-16,1-3 16,45-37-1,-37 29-15,4-13 16,9-16-16</inkml:trace>
  <inkml:trace contextRef="#ctx0" brushRef="#br0" timeOffset="420122.1939">17860 14890 0,'0'0'0,"-4"17"0,0 10 16,-3 13-16,1 1 15,-2 8-15,-1 11 16,2 9-16,0 13 15,-1 1-15,0-3 16,-2 17 0,6 12-16,4 38 15,0 30-15,0-9 16,0-4-16,0-164 16,-2 154-1,-8-33-15,2-31 16,8-90-16,-14 36 15</inkml:trace>
  <inkml:trace contextRef="#ctx0" brushRef="#br0" timeOffset="420403.4131">17277 15638 0,'0'0'0,"0"0"0,0 0 16,0 0-16,0 0 16,20 0-16,22 0 15,23 0 1,11 0-16,17 0 15,1 8-15,-10 5 16,-84-13-16,0 0 16,107 12-16</inkml:trace>
  <inkml:trace contextRef="#ctx0" brushRef="#br0" timeOffset="420841.3502">18040 15516 0,'0'0'0,"0"0"0,0 0 0,0 0 15,0 0-15,1 4 16,18 20-16,2 7 16,7 4-16,-1 1 15,2 9-15,6 23 16,-3 9-1,-1 12-15,-11 5 16,-4 6-16,-9 23 16,-10-1-16,3-122 15,0 0 1,-17 111-16,17-111 16,-30 81-16,-6-36 15,3-23-15,4-15 16,29-7-1,-22-10-15,22 10 16,-22-30-16,14-18 16,8-13-16,12-23 15,9-4-15,8 4 16,9-7-16,20-18 16,11-13-1,-6 20-15</inkml:trace>
  <inkml:trace contextRef="#ctx0" brushRef="#br0" timeOffset="421419.6581">18826 15959 0,'0'0'0,"0"0"0,0 0 16,0 0-16,17-5 15,18-7-15,22-5 16,6 2-16,8 5 16,3 7-16,21-5 15,0 8 1,2-2-16,2 2 16,2 0-16,-6 0 15,-4 0-15,-6 0 16,-8 10-1,-77-10-15,70 0 16,-70 0-16,0 0 16,44-20-16,-18-21 15</inkml:trace>
  <inkml:trace contextRef="#ctx0" brushRef="#br0" timeOffset="421763.7207">19873 15444 0,'0'0'0,"-4"0"16,-5 0-16,-8 0 16,8 0-16,5 0 15,0 0-15,9 0 32,7 6-32,5 8 15,5 9 1,-1 13-16,5 10 15,1 8-15,-27-54 16,38 68-16,-11 16 16,-3 6-16,-13-7 15,-9-2 1,-6-3-16,4-78 16,-19 78-16,-14-3 15,-10-5-15,-4-10 16,-4-11-16,-1-13 15,6-10 1,1-13-16,15-22 16</inkml:trace>
  <inkml:trace contextRef="#ctx0" brushRef="#br0" timeOffset="422482.8321">20781 15390 0,'0'0'0,"0"0"0,0 0 15,0 0-15,0 0 16,-4 20-16,-3 24 16,-8 25-1,-6 5-15,8 3 16,-1 11-16,4 9 16,0 3-16,-4 20 15,5 0-15,0-10 16,9-110-1,-16 106-15,7-7 16,-4-12-16,9-34 16,-5-20-16,6-11 15,2-11-15,-3-11 16,4 0 0,-9-19-16,7-20 15,-4-18-15,9-24 16,2-11-16,8 2 15,3-7-15,2-3 16,14-26 0,9-12-16,3 21 15,-1 27-15,-5 21 16,-2 22-16,-6 5 16,-2 16-16,-5 11 15,-6 11-15,0 10 16,3 14-16,-6 15 15,2 20 1,-8 23-16,3 16 16,-8 2-16,3 8 15,0 18-15,-6-122 16,6 139-16,-6 12 16,-6-23-1,0-42-15,5-36 16,1-23-16,0-27 15,-3 3-15</inkml:trace>
  <inkml:trace contextRef="#ctx0" brushRef="#br0" timeOffset="422999.5979">21379 16145 0,'16'0'0,"12"0"15,7 7-15,-6 0 16,-9-4-16,2-3 16,13-8-16,-3-4 15,8-6 1,-40 18-16,40-24 16,-40 24-16,46-32 15,-46 32-15,0 0 16,0 0-1,31-43-15,-31 43 16,15-57-16,-15 57 16,-11-65-16,-20 12 15,31 53-15,-45-43 16,-4 16 0,3 11-16,2 16 15,6 16-15,3 14 16,2 14-16,10 5 15,10 12-15,3 9 16,3 5-16,14 1 16,6-5-1,11 3-15,7-7 16,-31-67-16,46 67 16,14-7-16,0-9 15,5-16-15,2-13 16,-6-15-1,-2-21-15,-4-10 16</inkml:trace>
  <inkml:trace contextRef="#ctx0" brushRef="#br0" timeOffset="423281.2263">22119 15870 0,'0'0'0,"0"0"16,0 0-16,16 17 15,6 10 1,14 13-16,1-1 16,-1 13-16,2 6 15,-38-58-15,38 71 16,2 3-16,-6 2 15,-4-10-15,-30-66 16,0 0 0,30 45-16,5-16 15</inkml:trace>
  <inkml:trace contextRef="#ctx0" brushRef="#br0" timeOffset="423578.0253">22613 15784 0,'-4'5'0,"-4"13"0,-10 11 0,-12 5 16,2 6-16,-8 12 15,-2 5-15,-5 9 16,-1 1-16,1 6 16,43-73-16,0 0 15,0 0 1,-34 65-16,34-65 16,-32 52-16,8-29 15</inkml:trace>
  <inkml:trace contextRef="#ctx0" brushRef="#br0" timeOffset="423968.6474">23003 15215 0,'0'0'0,"0"0"16,0 15-16,0 20 16,0 30-16,0 10 15,-5 19-15,4 16 16,-9 27-1,2 4-15,8-141 16,-5 142-16,2-3 16,3-139-16,6 145 15,-6-145-15,0 0 16,6 129 0,-6-129-16,0 0 15,0 103-15,-7-51 16</inkml:trace>
  <inkml:trace contextRef="#ctx0" brushRef="#br0" timeOffset="424218.8719">22824 16000 0,'0'0'0,"0"0"0,2 0 0,14 7 16,15-1-1,17 0-15,10 0 16,7 5-16,-65-11 16,82 12-16,13 8 15,-5-3-15</inkml:trace>
  <inkml:trace contextRef="#ctx0" brushRef="#br0" timeOffset="424766.515">23991 16290 0,'0'0'0,"0"0"0,10 0 0,5 7 15,12-3 1,3 0-16,11-4 16,7-4-16,13 0 15,11 0-15,8-2 16,23 0-16,-2 0 15,8-4-15,-5 1 16,1 5 0,-1-3-16,-1 4 15,3 0-15,-8 3 16,-3 0-16,-10 0 16,-4 0-16,-3 3 15,-10-3-15,-68 0 16,48-6-1,-48 6-15,0 0 16,0 0-16,38-43 16</inkml:trace>
  <inkml:trace contextRef="#ctx0" brushRef="#br0" timeOffset="425095.4968">25626 15768 0,'0'0'0,"0"0"0,0 0 16,0 0-1,0 0-15,0 0 16,0 0-16,0 2 16,3 19-16,11 13 15,6 0-15,14 4 16,2 10-1,6 16-15,-6 12 16,-3 14-16,-6 28 16,-17 4-16,-22-17 15,-16-24-15,28-81 16,-40 53 0,40-53-16,-41 33 15,41-33-15,0 0 16,-45 12-16</inkml:trace>
  <inkml:trace contextRef="#ctx0" brushRef="#br0" timeOffset="425908.0361">26603 15190 0,'0'0'0,"0"11"0,0 12 16,0 7-16,0 1 15,0 4-15,0 14 16,0 11-16,0 20 16,0-80-16,0 100 15,0 31 1,0-131-16,0 149 15,0-9-15,0-140 16,0 139-16,0-139 16,-5 119-16,-2-25 15,0-36 1,2-22-16,-1-18 16,6-18-16,-2 4 15,-2-22-15,4-22 16,1-12-16,7-22 15,0-9-15,6-2 16,-1-1 0,6-3-16,-1 6 15,0-3-15,1 10 16,0 6-16,5 12 16,0 5-16,6 8 15,-5 6-15,-3 11 16,-22 28-1,22-16-15,-22 16 16,27 8-16,6 18 16,-3 23-16,0 21 15,-6 11-15,-8 9 16,1 0 0,-17-90-16,13 99 15,-13-99-15,11 96 16,2-8-16,-2-20 15,-11-68-15,11 44 16,-11-44-16,15 11 16,6-21-16</inkml:trace>
  <inkml:trace contextRef="#ctx0" brushRef="#br0" timeOffset="426377.4964">27463 15887 0,'0'0'0,"19"0"16,17 0-16,19-8 16,-5-1-16,-6-7 15,-6-8 1,-11-3-16,-27 27 16,0 0-16,0 0 15,16-33-15,-16 33 16,10-38-16,-10 38 15,3-52-15,-3 52 16,-12-70 0,12 70-16,-28-66 15,28 66-15,-41-60 16,41 60-16,-59-40 16,-7 25-16,1 24 15,10 13-15,6 11 16,12 6-16,7 9 15,11 6 1,10 11-16,5 4 16,11 3-16,12 5 15,11-3-15,6-1 16,6-3-16,8-7 16,5-6-16,-55-57 15,61 47 1,7-12-16,1-17 15,-7-18-15,-10-14 16,-8-11-16</inkml:trace>
  <inkml:trace contextRef="#ctx0" brushRef="#br0" timeOffset="426658.9316">28061 15444 0,'5'31'0,"18"14"0,7 15 16,9 2-16,9 5 15,1 4-15,0 3 16,-1-9-16,-48-65 15,49 58-15,-49-58 16,0 0-16,58 46 16,-58-46-1,69 13-15</inkml:trace>
  <inkml:trace contextRef="#ctx0" brushRef="#br0" timeOffset="426956.3256">28538 15432 0,'0'0'0,"-10"0"16,-2 0-1,-8 3-15,-5 12 16,-3 12-16,3 5 16,-3 1-16,4 2 15,-6 2-15,-5 11 16,0 6-16,-1 0 15,3 5 1,33-59-16,-35 68 16,35-68-16,-36 67 15,6 5-15,5-5 16,25-67-16,0 0 16,-12 42-16,19-28 15</inkml:trace>
  <inkml:trace contextRef="#ctx0" brushRef="#br0" timeOffset="427394.2579">28918 14707 0,'3'6'0,"4"17"0,5 11 15,-4 15-15,0 9 16,-3 7-16,-10 13 15,-3 9-15,3 5 16,-6 9-16,5 19 16,1 2-16,3-5 15,2-1 1,0-116-16,7 122 16,5 10-16,4-7 15,3-23-15,6-22 16,-25-80-16,23 51 15,-23-51-15,25 30 16,0-21 0</inkml:trace>
  <inkml:trace contextRef="#ctx0" brushRef="#br0" timeOffset="427628.7693">28782 15546 0,'0'0'0,"0"0"15,1-8-15,13-10 16,4-3-16,7 2 16,1 4-1,10 5-15,13 10 16,16 9-16,14 7 15,27 20-15,28 19 16</inkml:trace>
  <inkml:trace contextRef="#ctx0" brushRef="#br0" timeOffset="436209.7093">20097 12228 0,'0'0'0,"0"0"0,0 0 15,0 17-15,3 15 16,2 23-16,-4 4 16,3 5-1,-4-64-15,1 81 16,-1 19-16,0 24 16,3-5-16,1-4 15,8 0-15,0 6 16,-2-1-16,6 10 15,-2 12 1,2-4-16,-5-1 16,-3-4-16,-3-8 15,-1-15-15,-4-10 16,0-100-16,4 79 16,-3-36-16,-1-31 15,-1-24-15</inkml:trace>
  <inkml:trace contextRef="#ctx0" brushRef="#br0" timeOffset="436803.1159">20118 12195 0,'0'0'0,"0"0"0,0-8 15,-2 0-15,-4-6 16,-16 8-16,2 12 15,-6 12-15,-5 9 16,6 5-16,3 6 16,-5 4-16,27-42 15,-30 51 1,30-51-16,0 0 16,0 0-16,-31 55 15,31-55-15,0 0 16,0 0-16,-24 42 15,24-42-15,-9 21 16,13-21-16,18-14 16,-1-11-16,6-7 15,6-1 1,2-14-16,1 6 16,-3-4-16,-6 5 15,2 6-15,-11 13 16,-2 10-16,8 5 15,4 14-15,-1 17 16,13 14 0,10 27-16,4 21 15,17 56-15,24 47 16,3 23-16</inkml:trace>
  <inkml:trace contextRef="#ctx0" brushRef="#br0" timeOffset="442632.3851">24687 11322 0,'0'0'0,"0"0"0,0 0 16,0 0-16,0 0 16,0 0-16,0 0 15,0 0 1,0 0-16,0 0 16,0 0-16,0 0 15,0 3-15,1 12 16,6 0-16,6 7 15,-10 0-15,-3-2 16</inkml:trace>
  <inkml:trace contextRef="#ctx0" brushRef="#br0" timeOffset="442913.5864">24746 11697 0,'0'0'0,"0"0"0,0 0 15,0 0-15,0 0 16,0 0-16,0 0 15,0 0-15,0 0 16,0 0-16,0 0 16,0 0-16,0 0 15</inkml:trace>
  <inkml:trace contextRef="#ctx0" brushRef="#br0" timeOffset="463763.0607">17578 17136 0,'0'0'0,"3"0"16,13 0-16,10 0 15,7 0-15,-5 0 16,6 0-1,-4 0-15,-2 0 16,-2 0-16,3 0 16,-7 0-16,-22 0 15,37 0-15,-37 0 16,46 0 0,15 0-16,-1-2 15,-6-2-15,-2 3 16,-52 1-16,60-4 15,3 2 1,10 2-16,1 0 16,-74 0-16,81 0 15,16 2-15,-97-2 16,122 0-16,-1-2 16,-5-2-1,-25 0-15,-10 4 16,-7-2-16,-74 2 0,0 0 15,95 0 1,6 0-16,8 6 16,-14-2-1,-9 2-15,0-6 16,-3 1-16,-1 5 16,-3 0-1,-79-6-15,86 10 16,5-4-1,3 4-15,-3-3 16,-1 3 0,-3 0-16,-8-2 15,-4 2 1,-75-10-16,82 12 16,-82-12-1,84 5-15,7 7 16,-91-12-16,85 12 15,-2 8 1,-12-4-16,-71-16 16,65 13-1,-11-1-15,6 2 16,-3-3 0,-57-11-16,0 0 15,61 12 1,-61-12-16,0 0 15,67 16 1,-67-16-16,0 0 16,69 11-1,-69-11-15,68 8 16,-11-5 0,-14-3-16,-12 0 15,-4 3-15,-11 4 16,-16-7-1,0 0-15,17 11 16,1 10-16</inkml:trace>
  <inkml:trace contextRef="#ctx0" brushRef="#br0" timeOffset="465434.8235">19763 7008 0,'0'0'0,"0"0"15,0 0-15,0 0 16,0-8-16,0-9 16,0-16-1,0-1-15,0 7 16,0-3-16</inkml:trace>
  <inkml:trace contextRef="#ctx0" brushRef="#br0" timeOffset="465872.1124">19774 7145 0,'0'0'0,"0"22"0,0 16 16,0 24-16,0 9 15,0-1-15,0 12 16,7 7-16,5 3 15</inkml:trace>
  <inkml:trace contextRef="#ctx0" brushRef="#br0" timeOffset="466684.883">20015 11758 0,'0'0'0,"0"0"16,0 0-16,0 0 15,0 0 1,0 0-16,0 0 15,0 0-15,0 0 16,0 0-16,0 0 16,0 0-16,0 0 15,0 0-15,0 0 16</inkml:trace>
  <inkml:trace contextRef="#ctx0" brushRef="#br0" timeOffset="467606.5636">19852 6765 0,'0'0'0,"0"0"0,0-15 15,0-11-15,0-12 16,0 12-16,0 5 16,0 7-16,0 9 15,0 10 1,0 17-16,0 15 16,5 18-16,1 12 15,0 19-15,1 7 16,-6 14-16,-2 23 15,-6-3-15,1-9 16,4 1-16,4 9 16,-1 2-16,6 11 15,4 2 1,1-1-16,6 0 16,-4 3-16,3 0 15,-4 0-15,-2 1 16,0-7-16,0-11 15,5-5-15,3-13 16,-19-110 0,21 101-16,-21-101 15,0 0-15,0 0 16,13 96-16,-13-96 16,0 0-16,7 55 15,-16-52-15</inkml:trace>
  <inkml:trace contextRef="#ctx0" brushRef="#br0" timeOffset="468028.7182">19433 8575 0,'6'8'0,"8"9"0,-14-17 0,16 22 15,5 5-15,-4 1 16,9 11 0,14 10-16,3 8 15,2-6-15,8 11 16,4-2-16,2 4 16,-2-1-16,-57-63 15,77 84-15,7 6 16,-84-90-16,0 0 15,79 71 1,-25-42-16,-18-25 16,-14-10-16</inkml:trace>
  <inkml:trace contextRef="#ctx0" brushRef="#br0" timeOffset="468263.2561">20149 9093 0,'-11'33'0,"-9"26"0,-10 11 0,-4 1 16,4 7-1,0 3-15,-8-7 16,8-11-16,0-20 15,3-14-15,4-23 16</inkml:trace>
  <inkml:trace contextRef="#ctx0" brushRef="#br0" timeOffset="468841.6794">19986 5030 0,'0'0'0,"0"0"16,0 0-16,0 0 15,0 0-15,3 19 32,10 22-32,9 18 0,0 16 31,0 15-31,2 14 15,6 28-15,8 10 16,-38-142-16,26 133 16,-6-18-16,-20-115 15,0 0-15,6 97 16,-6-97-16,0 0 16,-6 55-16,-8-32 15,-10-33 1</inkml:trace>
  <inkml:trace contextRef="#ctx0" brushRef="#br0" timeOffset="469186.3204">19978 4941 0,'0'0'0,"16"-7"0,14-5 16,14-14-16,-1 6 16,-5 1-16,6 2 15,-44 17-15,46-10 16,-46 10-16,49 10 16,3 14-16,-6 24 15,-11 14 1,-10 9-16,-13 4 15,-16 3-15,-12-2 16,-6-6-16,22-70 16,-35 61-16,35-61 15,-50 45-15,50-45 16,-58 19-16,-4-38 16</inkml:trace>
  <inkml:trace contextRef="#ctx0" brushRef="#br0" timeOffset="469514.3505">20690 4563 0,'0'0'0,"13"13"0,2 13 16,10 17-16,3 18 16,2 18-16,-3 12 15,-6 15-15,0 40 16,-7 16-16,-14-162 16,7 170-16,-7-170 15,0 0-15,0 0 16,0 145-1,0-145-15,-10 91 16,10-91-16,-30 22 16</inkml:trace>
  <inkml:trace contextRef="#ctx0" brushRef="#br0" timeOffset="469717.4332">20345 5115 0,'0'0'16,"0"0"-16,0 0 0,0 0 16,10-9-16,21-11 15,11-2-15,11-5 16,10-2-16,6 13 16,5-2-16,-5-3 15,-69 21-15,82-23 16</inkml:trace>
  <inkml:trace contextRef="#ctx0" brushRef="#br0" timeOffset="470186.3911">21077 4825 0,'19'5'0,"12"10"0,9 7 16,0 1 0,-5 9-16,4 3 15,-1 12-15,-5 6 16,-2 10-16,-8 7 16,1 1-16,-24-71 15,9 79-15,-9-79 16,0 0-1,4 84-15,-4-84 16,0 0-16,0 0 16,-7 71-16,-7-22 15,-4-28-15,4-25 16,-2-18-16,-7-23 16,-6-31-16,5-13 15,6-3 1,8-6-16,10 8 15,18 5-15,13 11 16,-31 74-16,44-60 16,13 14-16,6 11 15,-5 15-15,-58 20 16,61-11-16</inkml:trace>
  <inkml:trace contextRef="#ctx0" brushRef="#br0" timeOffset="475656.1006">24650 13016 0,'0'0'0,"0"0"16,0 0-16,0 0 15,0 0-15,0 0 16,0 0-16,0 0 16,0 0-16</inkml:trace>
  <inkml:trace contextRef="#ctx0" brushRef="#br0" timeOffset="519964.099">17466 16471 0,'0'0'0,"0"0"0,0 0 16,3 0-1,4 0-15,3 0 16,-5 0-16,-2 0 16,-6 0-16,2 0 15,-3 0 1,3 4-16,1 11 16,0-6-16,0-9 15</inkml:trace>
  <inkml:trace contextRef="#ctx0" brushRef="#br0" timeOffset="520198.4165">17533 16630 0,'0'0'0,"0"0"0,10 0 16,10-7-16,8 1 16,-9-10-16,-6-7 15,-4-3-15,-1-7 16,-7 1 0</inkml:trace>
  <inkml:trace contextRef="#ctx0" brushRef="#br0" timeOffset="534092.4755">19718 6906 0,'0'0'0,"0"0"0,0 16 16,10 13-16,0 16 15,-6 8-15,2-2 16,3 9-16,-9-60 16,8 68-16,6 6 15,-11 14 1,8 5-16,-3-1 16,2 2-16,2 4 15,4 4-15,2 22 16,-6 1-16,2-5 15,-14-120-15,13 122 16,3 2-16,-8 1 16,-5-18-16,-3-107 15,3 109 1,-3-109-16,0 0 16,-6 107-16,6-107 15,-8 84-15,-1-45 16</inkml:trace>
  <inkml:trace contextRef="#ctx0" brushRef="#br0" timeOffset="534514.836">19207 8459 0,'0'0'0,"0"0"16,1 0-16,10 8 15,8 4-15,5-1 16,2 4-16,-2 6 15,-1 7-15,4 2 16,-27-30 0,33 40-16,18 19 15,6 8-15,20 27 16,-1 16-16,-2-13 16,-8-4-16,-2-22 15,-64-71 1,67 74-16,-67-74 15,0 0-15,69 56 16,-9-16-16,-18-31 16,-18-14-16</inkml:trace>
  <inkml:trace contextRef="#ctx0" brushRef="#br0" timeOffset="534718.421">20293 8844 0,'0'0'0,"0"0"0,0 0 16,0 0-16,0 0 15,-16 3 1,-18 20-16,-8 17 16,-7 23-16,-1 15 15,-15 34-15,-16 21 16</inkml:trace>
  <inkml:trace contextRef="#ctx0" brushRef="#br0" timeOffset="540641.2538">25323 4398 0,'0'0'0,"0"0"0,0 0 0,0 21 15,4 25-15,2 24 16,-2 1 0,0 8-16,0 10 15,2 11-15,8 18 16,5-6-16,0-1 16,6-2-16,-1-2 15,2 6-15,-26-113 16,26 115-16,-10-15 15,-14-22 1,-8-41-16</inkml:trace>
  <inkml:trace contextRef="#ctx0" brushRef="#br0" timeOffset="541048.3265">25395 4364 0,'0'0'0,"11"-24"16,5 2-16,6-12 15,3 7-15,6 1 16,0 5-16,-31 21 15,41-15 1,-41 15-16,57 3 16,-57-3-16,60 32 15,-60-32-15,48 64 16,-48-64 0,30 86-16,-30-86 15,9 100-15,-9-100 16,-5 130-16,-23 9 15,28-139-15,-42 118 16,-11-25-16,4-25 16,10-29-1,39-39-15,-30 15 16</inkml:trace>
  <inkml:trace contextRef="#ctx0" brushRef="#br0" timeOffset="541407.8915">26115 3849 0,'1'-12'0,"0"5"0,5 1 15,-6 6 1,4 0-16,-1 0 16,2 17-16,6 27 15,3 12-15,-1 22 16,4 8-16,-1 11 16,6 13-16,4 25 15,2 13 1,-4-14-16,-4-18 15,-12-10-15,-3-12 16,-5-94-16,0 0 16,-8 63-16,-12-14 15</inkml:trace>
  <inkml:trace contextRef="#ctx0" brushRef="#br0" timeOffset="541642.7042">25964 4618 0,'0'0'0,"0"0"0,-4-22 16,2-4-16,-3-15 16,0 4-16,10 8 15,4-3-15,19 7 16,8 8-16,15 2 15,-51 15 1,64-14-16,17-6 16</inkml:trace>
  <inkml:trace contextRef="#ctx0" brushRef="#br0" timeOffset="542034.0452">26734 4373 0,'0'0'0,"0"0"0,14 11 16,7 11-1,9 19-15,4 7 16,0 4-16,-34-52 16,35 63-16,-35-63 15,29 66-15,-29-66 16,18 71-1,-18-71-15,-3 65 16,3-65-16,-20 55 16,20-55-16,-35 34 15,35-34-15,-40 7 16,9-21-16,14-19 16,13-16-1,12-12-15,11-16 16,11-2-16,7-2 15,3-2-15,-40 83 16,35-81-16,-35 81 16,40-111-16</inkml:trace>
  <inkml:trace contextRef="#ctx0" brushRef="#br0" timeOffset="542393.4382">27516 3555 0,'0'0'16,"0"0"-16,0 0 0,-4 15 15,1 21-15,-2 25 16,2 2-16,3 11 16,0-74-16,0 90 15,1 20-15,6 27 16,6-5 0,-1-10-16,7-3 15,1-11-15,4 0 16,-24-108-16,21 110 15,-3-9-15,-18-101 16,0 0-16,-3 96 16</inkml:trace>
  <inkml:trace contextRef="#ctx0" brushRef="#br0" timeOffset="542753.4114">27917 4269 0,'0'0'0,"0"0"0,0 0 0,9-9 0,15-10 15,6-2-15,7-4 16,5 5-16,12 2 16,9 2-16,2 6 15,5 9-15,-70 1 16,71 0-1,-71 0-15,0 0 16,63-10-16</inkml:trace>
  <inkml:trace contextRef="#ctx0" brushRef="#br0" timeOffset="542972.1144">28132 4576 0,'0'0'0,"0"0"0,0 0 0,0 0 15,0 0-15,22 0 16,34 0-16,34 0 16,36 9-16,6 2 15,3 3-15,-13-6 16</inkml:trace>
  <inkml:trace contextRef="#ctx0" brushRef="#br0" timeOffset="548005.3223">29288 4004 0,'0'0'0,"0"-10"0,6-2 16,-2-6-16,-4 11 15,4 7-15,-1 7 16,0 19-16,8 29 16,5 20-16,0 7 15,5 14 1,13 37-16,6 31 15,1 11-15,0 6 16,-4-2-16,-12-19 16,-14-22-16,-8-26 15,-11-12-15,0-11 16,8-89 0,0 0-16,0 0 15,-15 66-15,3-24 16,12-42-16,-14 0 15,3-23-15,2-32 16,2-24-16,0-16 16,3-4-16,-18-43 15,-7-63 1,29 205 0,-28-227-16,1 23 15,16 55-15,5 53 16,0 25-16,-4 10 15,2 4-15,2 1 16,1 2 0,3-2-16,2 5 15,2 6-15,8 12 16,1 7-16,5 10 16,8 3-16,5 13 15,11 6-15,12 15 16,11 10-1,2 15-15,2 6 16,-67-52-16,83 84 16,-83-84-16,72 105 15,-72-105-15,44 115 16,-35-23-16,-23-21 16,14-71-16,-25 59 15,-21-6 1,46-53-16,-60 45 15,3-24-15,57-21 16,-59-21-16</inkml:trace>
  <inkml:trace contextRef="#ctx0" brushRef="#br0" timeOffset="548349.0139">29901 3484 0,'0'0'0,"0"0"0,0 0 16,0 0-16,2 14 16,15 25-16,2 16 15,11 12 1,2 11-16,7 13 15,9 26-15,7 23 16,-7-17-16,-4-7 16,-8-16-16,-7-2 15,-29-98-15,23 100 16,-13-10 0,-10-23-16,-3-17 15,-8-18-15,3-8 16</inkml:trace>
  <inkml:trace contextRef="#ctx0" brushRef="#br0" timeOffset="548567.9645">29821 4302 0,'0'0'0,"0"0"0,0 0 15,0 0-15,0 0 16,15-8 0,17-10-16,13-5 15,9-2-15,8-8 16,0 3-16</inkml:trace>
  <inkml:trace contextRef="#ctx0" brushRef="#br0" timeOffset="548976.1482">30598 4108 0,'18'22'0,"9"8"0,4 5 0,4 5 16,-5-1-16,-30-39 15,24 55-15,-24-55 16,24 66-16,-24-66 15,0 0-15,17 79 16,-17-79 0,0 0-16,6 77 15,-6-77-15,0 0 16,0 0-16,-11 68 16,11-68-16,-19 40 15,19-40-15,-22-2 16,7-26-16,8-27 15,6-24 1,7-6-16,6-1 16,1 1-16,6 3 15,0 10-15,-19 72 16,0 0-16,25-70 16,-25 70-16,0 0 15,29-51-15,1 24 16</inkml:trace>
  <inkml:trace contextRef="#ctx0" brushRef="#br0" timeOffset="549633.4868">31123 4265 0,'0'0'16,"0"0"-16,0 0 15,10 0-15,15-5 16,10-2-16,8-5 16,7 2-16,12 7 15,16-1-15,24 0 16,4 2-1,-106 2-15,104 2 16,-104-2-16,0 0 16,103 4-16,-103-4 15,0 0-15,82 0 16,-42-16-16,-36-8 16,-4 24-1,-26-20-15,-14-29 31,7 14-15,-5 4-16,38 31 16,0 0-16,-17-19 15,17 19-15,0 0 16,0 0-16,3-6 16,14 10-1,3-2-15,-20-2 16,33 15-16,-33-15 15,39 28-15,-39-28 16,41 58-16,-12 13 16,-23 1-16,-14-7 15,-18-9-15,-8-4 16,-4-7 0,-6 2-16,4-12 15,2-4-15,7-7 16,11-16-16,14-8 15,16-12-15</inkml:trace>
  <inkml:trace contextRef="#ctx0" brushRef="#br0" timeOffset="550197.192">31995 3786 0,'0'0'0,"0"0"0,0 0 15,0 0-15,1 18 16,11 18-16,8 14 16,4 17-16,0 16 15,-4 7 1,-20-90-16,19 101 15,-2 25-15,-17-126 16,0 0-16,16 123 16,-16-123-16,0 0 15,0 0-15,11 100 16,-11-100 0,0 0-16,0 0 15,8 60-15,-3-50 16,-5-10-16,1-31 15,-1-14-15,5-19 16,0-15 0,3 5-16,4 3 15,4-3046-15,-2 6121 16,-1-3047-16,-13 43 16,16-25-16,-16 25 15,17-9-15,10 21 16,2 19-16,-1 16 15,5 24 1,-1 3-16,-4 9 16,-28-83-16,27 84 15,-27-84-15,0 0 16,0 0-16,24 87 16</inkml:trace>
  <inkml:trace contextRef="#ctx0" brushRef="#br0" timeOffset="551119.7671">33127 3960 0,'0'25'0,"0"14"0,0 6 0,3 1 0,3-1 0,-4 13 0,-2 20 0,-8 15 0,-2 8 0,-12 11 0,0-25 0,22-87 0,-25 60 0,25-60 16,0 0-16,0 0 15,-28 47-15,28-47 16,-20 33-16,6-25 15</inkml:trace>
  <inkml:trace contextRef="#ctx0" brushRef="#br0" timeOffset="552010.8585">33238 3350 0,'0'0'0,"0"0"0,0 0 0,0 0 0,0 0 0,0 0 0,0 0 0,0 0 0,0 0 0,0 0 0,0 0 0,0 0 0,0 0 0,0 0 0,3 0 0,4 5 0,5 3 0,-10-2 0,-3-6 0,-2 0 0,-2-6 0,0 2 0,2 0 0,0 4 0,6 4 0,2 10 0,3 1 0,-5 11 0,2 0 0,0 10 0,-4 9 0,7 14 0,0 20 0,3 9 0,0 6 0,3 6 0,10 32 0,5 3 0,-29-135 0,28 123 16,-28-123-16,18 100 15,-9-2 1,-9-98-16,-6 73 15,6-73-15,0 0 16,-18 48-16,-7-14 16,3-29-16,22-5 15,-16-16-15,-5-23 16,-4-15-16,-3-31 16,-2-5-1,6 3 1,0 29-16,9 12 15,6 18-15,9 28 16,0 0-16,-3-22 16,3 22-16,8-33 15,-8 33-15,16-37 16,-16 37-16,32-49 16,-32 49-1,46-55-15,-46 55 16,55-53-16,-55 53 15,0 0-15,0 0 16,68-62-16</inkml:trace>
  <inkml:trace contextRef="#ctx0" brushRef="#br0" timeOffset="552698.3127">32456 4165 0,'0'0'0,"0"0"0,0 0 15,0 0-15,0 0 16,0 0 0,0 0-16,12 14 15,8 5-15,10 13 16,-2-2-16,9 4 15,15 12-15,-4 9 16,5 1-16,-2-1 16,-10-4-16,-5-12 15,-9-6-15,-17-17 16,-1-4 0,-6-12-16</inkml:trace>
  <inkml:trace contextRef="#ctx0" brushRef="#br0" timeOffset="552964.33">32706 4049 0,'0'0'0,"0"0"15,0 0-15,0 0 16,0 0-1,-5 11-15,-1 19 16,-8 19-16,-2-4 16,-8 10-16,-6 11 15,-3 13-15,-7 11 16,-12 28-16,-6 15 16,6-21-1,1-9-15</inkml:trace>
  <inkml:trace contextRef="#ctx0" brushRef="#br0" timeOffset="555808.4108">15408 17360 0,'21'-20'0,"6"-5"15,9-9-15,7 5 16,-2 0-16,6 1 16,1-5-16,-48 33 15,0 0 1,75-47-16</inkml:trace>
  <inkml:trace contextRef="#ctx0" brushRef="#br0" timeOffset="557604.8897">26954 7200 0,'0'0'0,"0"0"0,0 0 16,0 0-16,0 0 16,0 0-16,0 0 15,0 0 1,0 0-16,0 0 16,0 0-16,0 0 15,0 0-15,0 0 16,0 0-16,0 0 15,8 0 1,18 5-16,13 5 16,0 0-16,10-5 15,5 4-15,14 1 16,8 1-16,20 4 16,-96-15-1,100 14-15,4-13 16</inkml:trace>
  <inkml:trace contextRef="#ctx0" brushRef="#br0" timeOffset="557871.1857">27190 7590 0,'0'0'0,"0"5"0,0-5 0,0 10 0,0 1 16,0-3 0,0-4-16,0-8 15,0 0-15,11 4 16,24 4-16,23 0 16,13 0-16,10 4 15,23 2-15,1-6 16,-11-4-16,-1-5 15</inkml:trace>
  <inkml:trace contextRef="#ctx0" brushRef="#br0" timeOffset="558433.8571">29079 6844 0,'0'0'0,"-8"6"0,-5 5 16,-9 12-16,0-2 16,-4 3-16,-1 2 15,-10 8-15,-14 15 16,-7 2-16,-2 1 16,-8 3-1,-14 16-15,1 0 16,21-19-16,25-18 15,18-9-15,8-14 16,9-11-16,9 10 16,12-5-16,24-1 15,20-8 1,6 4-16,8 0 16,25 0-16,15 4 15,0 1-15,-119-5 16,118 18-16,-10 0 15,-108-18-15,0 0 16,93 21-16,-93-21 16,0 0-1,65 6-15,-33-14 16,-25-11-16</inkml:trace>
  <inkml:trace contextRef="#ctx0" brushRef="#br0" timeOffset="558747.2124">28932 7040 0,'0'0'0,"0"7"0,0 5 16,0 9-16,0 11 15,0 5-15,0 14 16,0 9-16,0 14 16,8 4-16,-8-78 15,16 87-15,4 0 16,6-4 0,-26-83-16,26 75 15,-26-75-15,37 70 16,-37-70-16,51 45 15</inkml:trace>
  <inkml:trace contextRef="#ctx0" brushRef="#br0" timeOffset="559216.1216">29601 7204 0,'0'0'0,"0"0"16,0 0-16,-6 1 15,-1 19-15,-4 8 16,7 13-16,2 3 16,4 1-16,10 2 15,13 6-15,10-6 16,5-2-1,-40-45-15,52 49 16,8-6-16,-2-11 16,-4-7-16,-8-17 15,-5-8-15,-3-16 16,-8-6 0,-9-12-16,-21 34 15,11-44-15,-11-12 16,-10-25-16,-10 2 15,-10 3-15,-7 12 16,-7 9-16,0 20 16,-1 14-1,-2 13-15,6 18 16,-3 9-16,8 7 16,9-4-16,9-2 15</inkml:trace>
  <inkml:trace contextRef="#ctx0" brushRef="#br0" timeOffset="559685.2106">30551 6850 0,'0'0'0,"0"0"0,0 0 16,0 0-16,0 0 16,-8 15-16,-4 22 15,-15 5 1,-5 6-16,-14 4 16,0 8-16,-9 6 15,3-2-15,1-4 16,13-13-16,10-9 15,12-13 1,4-14-16,12 2 16,0-11-16,0-2 15,18 2-15,14-2 16,18 0-16,20 0 16,12 7-16,26 4 15,16 9 1,-5-4-16,-14-3 15,-105-13-15,88 3 16,-88-3-16,78-7 16,-78 7-16,0 0 15,58-24 1,-26-12-16</inkml:trace>
  <inkml:trace contextRef="#ctx0" brushRef="#br0" timeOffset="559935.2177">30468 7034 0,'0'17'0,"0"16"0,-4 11 15,4 11-15,-6 25 16,6 28-16,8 45 16,17 7-16,10 15 15,15 6-15</inkml:trace>
  <inkml:trace contextRef="#ctx0" brushRef="#br0" timeOffset="566860.4438">26511 8883 0,'0'0'0,"0"0"16,0 16-16,2 23 15,9 22 1,2 5-16,6 4 15,-4 5-15,2 9 16,3 7-16,-3 7 16,-17-98-16,21 106 15,-21-106-15,24 137 16,-24-137 0,22 164-16,-18-26 15,-10-46-15,-6-51 16,12-41-16,-12 4 15</inkml:trace>
  <inkml:trace contextRef="#ctx0" brushRef="#br0" timeOffset="567203.9371">26557 8971 0,'5'-6'0,"12"-2"0,7-5 16,5-9-16,-7 6 15,2 5-15,2 6 16,9 10-16,1 14 16,7 15-16,-43-34 15,41 56-15,-41-56 16,34 83-1,-19 15-15,-15 32 16,-22-4-16,-9-25 16,-11-18-16,9-29 15,1-9-15,-4-9 16,9-12 0,5-18-16,22-6 15,-9-27-15</inkml:trace>
  <inkml:trace contextRef="#ctx0" brushRef="#br0" timeOffset="567516.8022">27203 8600 0,'0'0'0,"0"0"0,0 0 15,4 12 1,7 25-16,7 19 16,2 10-16,4 7 15,-4 15-15,4 5 16,3 8-16,6 28 16,-6 10-1,-10-11-15,-17-128 16,14 120-16,-14-120 15,4 125-15,-4-125 16,0 0-16,-4 120 16</inkml:trace>
  <inkml:trace contextRef="#ctx0" brushRef="#br0" timeOffset="568048.9374">27155 9173 0,'0'0'0,"0"0"0,0 0 16,14-6-16,18 2 15,18 0-15,2-4 16,7 16-16,0 3 15,-1 21-15,-58-32 16,52 42 0,-6 7-16,-2 9 15,-6 3-15,-38-61 16,37 67-16,-37-67 16,36 75-16,-6 9 15,-6-17-15,-8-5 16,-12-15-16,-4-13 15,0-13 1,-4-6-16,4-15 16,-10-4-16,-6-15 15,-9-17-15,1-12 16,24 48-16,-19-73 16,19 73-16,-14-88 15,11-4 1,12-2-16,8 9 15,-17 85-15,34-75 16,13 4-16,3 7 16,-50 64-16,0 0 15,63-66-15</inkml:trace>
  <inkml:trace contextRef="#ctx0" brushRef="#br0" timeOffset="568440.0012">28433 8667 0,'0'0'0,"-4"4"0,-2 15 15,0 15-15,0 13 16,-2 7-16,6 5 16,0 7-1,2-66-15,2 85 16,9 6-16,3 13 15,5 10-15,0-10 16,-19-104-16,14 101 16,-6 7-16,-8-108 15,0 110-15,-5-20 16,-3-33 0</inkml:trace>
  <inkml:trace contextRef="#ctx0" brushRef="#br0" timeOffset="569049.9218">28796 9422 0,'0'0'0,"0"0"0,0 0 16,0 0-16,17-7 16,20 1-16,24-9 15,-2 1-15,11 1 16,6 6-16,23 2 16,-3 1-16,-4 4 15,0 9 1,-92-9-16,78 20 15,-78-20-15,0 0 16,0 0-16,63 13 16,-35-12-16,-26-10 15,-12-5-15</inkml:trace>
  <inkml:trace contextRef="#ctx0" brushRef="#br0" timeOffset="569315.7509">29451 9183 0,'0'0'0,"0"0"0,0 0 0,12 2 16,7 7-16,12 7 15,-11-1-15,-1-2 16,-5 0-16,3 6 16,-1 5-16,-2 7 15,-6 4 1,-8-35-16,8 52 15,-8-52-15,2 75 16,-2-75-16,-8 92 16,-9 0-16,-6-13 15,1-20-15,22-59 16,-18 30-16</inkml:trace>
  <inkml:trace contextRef="#ctx0" brushRef="#br0" timeOffset="569941.1939">30211 8959 0,'0'0'0,"0"0"16,0 0-16,0 0 16,0 14-1,0 23-15,0 26 16,0 8-16,0-71 16,-5 86-16,5-86 15,-1 110-15,-6 25 16,5-20-1,-2-28-15,4-36 16,0-12-16,0-12 16,6-12-16,-1-8 15,-5 1-15,0-8 16,0-2-16,0 2 16,-3-20-16,3-19 15,0 39 1,8-58-16,12-22 15,3-6-15,7 7 16,2 8-16,5 7 16,-4 19-16,-33 45 15,38-32-15,-38 32 16,43-10 0,-5 23-16,-2 30 15,-9 18-15,-8 14 16,-3 4-16,-6 6 15,1 0-15,-11-85 16,6 81 0,-6-81-16,0 0 15,0 0-15,14 70 16,5-30-16,4-30 16</inkml:trace>
  <inkml:trace contextRef="#ctx0" brushRef="#br0" timeOffset="570379.1415">30931 9570 0,'0'0'0,"0"0"16,0 0-16,14 0 16,14 0-16,24-10 15,0-1 1,7-14-16,-7 1 15,-52 24-15,0 0 16,43-37-16,-43 37 16,30-48-16,-30 48 15,10-60-15,-10 60 16,-21-55-16,-19 10 16,-15 15-1,1 15-15,-1 9 16,9 16-16,2 4 15,8 13-15,4 11 16,10 7-16,9 6 16,8 8-1,10-2-15,6 8 16,8-5-16,14 0 16,7-5-16,12-5 15,-52-50-15,63 40 16,12-14-16,-75-26 15,95 0 1,1-29-16</inkml:trace>
  <inkml:trace contextRef="#ctx0" brushRef="#br0" timeOffset="570863.6929">31501 9238 0,'2'13'0,"4"13"15,13 2-15,3-1 16,4 1 0,-1 5-16,8 0 15,4 20-15,5 2 16,4 0-16,1-2 16,-47-53-16,51 58 15,-51-58-15,0 0 16,54 42-1,-54-42-15,46 25 16,-21-32-16,-14-21 16,-11 28-16,-8-42 15,-8-18-15,-9-20 16,-2 5-16,1 9 16,6 12-16,5 13 15,5 16 1,2 6-16,0 14 15,1 10-15,-8 18 16,-4 9-16,-8 14 16,-6 22-16,-2 2 15,35-70 1,-38 70-16,38-70 16,0 0-16,0 0 15,-33 60-15,14-20 16,16-29-16,17-21 15</inkml:trace>
  <inkml:trace contextRef="#ctx0" brushRef="#br0" timeOffset="571348.3813">32126 8735 0,'0'0'0,"0"0"0,0 0 16,0 19-16,3 29 15,6 34 1,4 7-16,6-1 16,0 0-16,2 1 15,-1-1-15,-20-88 16,23 92-16,-23-92 15,0 0 1,14 91-16,-14-91 16,6 70-16,-6-70 15,-12 37-15,-12-37 16,-5-16 0,-33-35-1,18-43 1,6-23-16,33 30 15,17 40-15,5 16 16,5 7-16,8 0 16,5-1-16,-35 25 15,58-20-15,-58 20 16,68-11 0,-68 11-16,73 0 15,-9 4-15,-11 6 16</inkml:trace>
  <inkml:trace contextRef="#ctx0" brushRef="#br0" timeOffset="571863.9612">28908 11199 0,'0'0'0,"0"0"0,0 0 15,0 0-15,0 0 16,0 0-16,16 0 16,22-6-1,27 0-15,9-11 16,18-3-16,1-2 16,-1 10-16,-92 12 15,0 0 1,0 0-16,103 0 15</inkml:trace>
  <inkml:trace contextRef="#ctx0" brushRef="#br0" timeOffset="572098.6648">28894 11689 0,'0'0'0,"0"0"0,0 0 16,0 0-16,0 0 16,0 0-16,19-8 15,22-2-15,26-10 16,8-7-16,20-3 16,22-6-16,7-3 15,-15-3 1,-21 1-16</inkml:trace>
  <inkml:trace contextRef="#ctx0" brushRef="#br0" timeOffset="572707.9643">29800 10961 0,'0'0'0,"0"0"0,0 0 0,0 0 16,0 18-16,0 19 15,5 27-15,1 10 16,2-3-1,-8-71-15,11 79 16,-11-79-16,11 73 16,-11-73-16,0 0 15,0 0-15,8 73 16,-8-73 0,0 0-16,0 0 15,2 60-15,-2-60 16,0 30-16,0-38 15,5-29-15,7-18 16,10-26 0,10-8-16,4 2 15,13-13-15,-49 100 16,61-88-16,-61 88 16,64-61-16,-64 61 15,57-18-15,-18 41 16,-14 21-1,-5 18-15,-7 7 16,-1 10-16,-12-79 16,13 84-16,-13-84 15,12 100-15,2 18 16,4-19-16,-6-35 16,-3-33-1</inkml:trace>
  <inkml:trace contextRef="#ctx0" brushRef="#br0" timeOffset="573287.2876">30692 11005 0,'0'7'0,"-9"9"0,0 15 16,-5 13-16,3-3 16,2 8-16,5-2 15,4 16 1,10 11-16,-10-74 16,21 74-16,10-6 15,12-6-15,3-11 16,3-19-16,3-11 15,-3-12 1,-4-14-16,-2-17 16,-8-13-16,-6-16 15,-7-11-15,-22 62 16,17-79-16,-9-10 16,-8 89-16,0 0 15,0 0 1,3-90-16,-3 90 15,0 0-15,0 0 16,4-66-16,-4 66 16,9-30-1,-9 30-15,8 8 16,3 29-16,1 14 16,-12-51-16,21 71 15,1 1-15,7 1 16,-29-73-16,31 72 15,-31-72 1,36 61-16,-36-61 16,40 30-16,3-36 15</inkml:trace>
  <inkml:trace contextRef="#ctx0" brushRef="#br0" timeOffset="573631.5493">31581 10664 0,'0'0'0,"0"0"16,0 0-16,0 0 16,0 0-16,0 0 15,0 0-15,0 16 16,4 28-16,2 29 15,4 7 1,4 8-16,0 4 16,9-5-16,-4 4 15,1-4-15,-20-87 16,25 90-16,-3 1 16,-4-17-1,1-19-15,-5-16 16,-3-20-16,-11-19 15,8-1-15,5-30 16</inkml:trace>
  <inkml:trace contextRef="#ctx0" brushRef="#br0" timeOffset="573866.7616">31967 10624 0,'0'0'0,"0"6"16,0 6-16,0 13 15,7 13-15,4 21 16,3 19-16,2 14 16,3 13-1,5 49-15,4 46 16,8 4-16,14-22 15</inkml:trace>
  <inkml:trace contextRef="#ctx0" brushRef="#br0" timeOffset="577101.9992">20919 9563 0,'0'0'0,"0"0"0,0 0 15,0 0-15,0 0 16,0 16 0,7 14-16,3 15 15,6 5-15,6-6 16,5 2-16,-27-46 15,29 56-15,6 16 16,-1 8-16,4 5 16,3 1-1,7 26-15,7 17 16,-6-9-16,-3-5 16,8 5-16,1 1 15,2 3-15,3 1 16,3 1-16,-6 2 15,2 1 1,3 0-16,5 1 16,0-2-16,-7-2 15,-1-2-15,-2-3 16,6-2-16,-5-12 16,2-1-16,-6-3 15,-5-12 1,-4-7-16,-2-3 15,-1-3-15,-42-78 16,34 61-16,4 4 16,-3-5-16,-35-60 15,0 0-15,36 52 16,-8-23 0,-28-29-16,17-2 15,-16-25-15,1-25 16,8-24-16</inkml:trace>
  <inkml:trace contextRef="#ctx0" brushRef="#br0" timeOffset="577743.3556">22491 9777 0,'0'0'0,"0"0"0,0-17 15,0-8-15,0-6 16,0 4-16,-2 7 16,-5 14-16,-5 15 15,-7 8 1,-1 2-16,-3 11 16,3 11-16,0 4 15,-3 22-15,-1 2 16,0 8-16,1 4 15,-4 12-15,-4 1 16,-17 31-16,-10 24 16,-1 0-16,2-1 15,4-12 1,7-4-16,-2 1 16,1 2-16,-4 5 15,2-3-15,-3 5 16,0 0-16,-3 6 15,2-7-15,-1 0 16,3 0 0,8-13-16,1 2 15,-6 2-15,5-2 16,2-7-16,2 1 16,5-1-1,6-1-15,28-122 16,-22 111-16,12-6 15</inkml:trace>
  <inkml:trace contextRef="#ctx0" brushRef="#br0" timeOffset="581103.1383">20875 17407 0,'9'-39'0,"10"-9"16,10-18-16,-3-1 15,-26 67 1,34-72-16,-34 72 16,42-90-16,15-34 15,-57 124 1,65-139-16,-3 9 15,-7 17 1,-7 14-16,-14 15 16,-10 27-16,-3-7 15,6 1-15,-1-4 16,-26 67 0,29-72-16,-7-11 15,8-3-15,0-3 16</inkml:trace>
  <inkml:trace contextRef="#ctx0" brushRef="#br0" timeOffset="581681.2427">26325 5865 0,'0'0'0,"0"0"0,-5 2 15,-3 14-15,-4 5 16,4 0-16,2-5 15,6 0 1,0-10-16,2-2 16,5-8-16,4 4 15,3 7-15,21 0 16</inkml:trace>
  <inkml:trace contextRef="#ctx0" brushRef="#br0" timeOffset="588120.1874">28393 8914 0,'0'0'0,"0"0"15,-14 0-15,-12 0 16,-7 0 0,1 0-16,-4 0 15,-5 0-15,2 0 16,5 0-16,15 0 15,5 0 1,5 0-16,7 0 16,13 0-16,12-8 15,16 4-15,-1-11 16,9-2-16,-1 2 16,-5 4-1,2 2-15,1-1 16,-3 9-16,-8 1 15,-14 1-15,-6 3 16,-5 2-16,-8 6 16,-14 0-1,-11 6-15,-12 0 16,-10 9-16,-9 1 16,6 2-16,2 0 15,7 8-15,41-38 16,-30 35-1,11 7-15,14-6 16,13-4-16,7 0 16,12-8-16,12 4 15,-39-28-15,54 28 16,6 5-16,-60-33 16,0 0-16,62 32 15,-62-32 1,0 0-16,53 42 15,-53-42-15,30 47 16,-25-2-16,-5-45 16,-21 35-1,-15-3-15,-16 9 16,9-4-16,5-7 16,11-5-16,9-5 15,6-9-15,6 4 16,6-5-16,6-3 15,10-5 1,9-2-16,-1-2 16,3-2-16,3 1 15,0 0-15,0 0 16,-8-1-16,0 4 16,-22 0-1,0 0-15,15 10 16,-15-10-16,0 0 15,13 20-15,-13-20 16,7 34-16,-14 6 16,-8-1-16,-9-7 15,-1 2-15,25-34 16,0 0-16,0 0 16,-21 34-1,21-34-15,-17 39 16,17-39-16,5 38 15,17-2-15,11-4 16,9-5-16,2-11 16,-10-2-16,-7-10 15,-11 0-15,1-4 16,-4 1 0,-11 1-16,-7 6 15,-15 0-15,-9 5 16,-16-4-16,-9-2 15</inkml:trace>
  <inkml:trace contextRef="#ctx0" brushRef="#br0" timeOffset="598264.2698">26731 6049 0,'0'0'0,"0"0"0,0 0 16,0 0-16,0 0 15,0 0-15,0 0 16,0 0-16,0 0 15,0 0-15,0 0 16,0 0 0,0 0-16,0 0 15,0 0-15,0 0 16,0 0-16,0 0 16,0 0-16,0 0 15,0 0-15,0 0 16,0 0-16,0 0 15,0 0 1,0 0-16,0 0 16,0 0-16,0 0 15,0 0-15,0 0 16,5 0-16,4 0 16,4 0-16,-2-4 15,0 4-15,-3 0 16,-2-1-1,-1-4-15,-1 3 16,0-5-16,-1 2 16,-3-1-16</inkml:trace>
  <inkml:trace contextRef="#ctx0" brushRef="#br0" timeOffset="609016.6758">27881 12444 0,'0'-32'0,"0"-7"0,0-12 0,0-2 16,-5 0-16,-1 4 15,-13 14 1,0 2-16,-11 13 16,30 20-16,-37-15 15,37 15-15,-48-6 16,-16 13 0,2 18-16,5 11 15,8 17-15,5 6 16,3 19-16,3 12 15,3 44-15,5 30 16,13 11-16,15-10 16,4-10-16,9-18 15,-5 4 1,0-8-16,2-7 16,-6-10-16,-2-10 15,0-106-15,-12 97 16,12-97-16,0 0 15,-18 58-15,-9-36 16,4-27-16</inkml:trace>
  <inkml:trace contextRef="#ctx0" brushRef="#br0" timeOffset="609267.2276">26851 13209 0,'0'0'0,"0"0"0,0 0 15,0 0-15,12 0 16,27 0-16,15-6 16,6-2-1,9-4-15,4 4 16,5 0-16,17-5 15,2 3-15,-9 1 16,-16-2-16,-23-3 16</inkml:trace>
  <inkml:trace contextRef="#ctx0" brushRef="#br0" timeOffset="609736.9312">27768 13130 0,'0'0'0,"0"5"15,0 4-15,0 5 16,10 3-16,4 3 16,6 1-16,4 7 15,-5-1 1,5 12-16,1 10 15,-25-49-15,27 76 16,-27-76-16,22 84 16,-6 4-16,-9-6 15,-10-12-15,-4-16 16,-6-8 0,-1-16-16,0-9 15,-5-9-15,19-12 16,-21-7-16,21 7 15,-14-34-15,6-21 16,8-29-16,11-13 16,11 6-16,13-8 15,21-20 1,14-3-16,10 17 16,-80 105-16,68-79 15,-68 79-15,52-51 16,-13 24-16</inkml:trace>
  <inkml:trace contextRef="#ctx0" brushRef="#br0" timeOffset="610582.1575">28357 13455 0,'4'6'0,"4"3"0,0 4 16,3-5-16,7-10 15,9-10-15,4-17 16,6-9 0,-6-1-16,-31 39 15,35-46-15,-35 46 16,0 0-16,0 0 15,25-50-15,-25 50 16,13-53-16,-16 11 16,-13 16-1,-2 14-15,-4 5 16,-8 10-16,-1 7 16,-3 11-16,1 9 15,-3 15-15,6 10 16,8 5-16,4 3 15,10-2 1,5 0-16,8-6 16,6-5-16,11-4 15,2-5-15,3-7 16,-27-34-16,30 25 16,9-10-16,-39-15 15,57 5 1,9-7-16,1-11 15,1-8-15,-6-6 16,-4-3-16,-58 30 16,59-39-16,-59 39 15,55-51-15,-55 51 16,0 0 0,51-65-16,-51 65 15,34-78-15,-34 78 16,16-80-16,-16 80 15,-6-77-15,-13 10 16,-6 18-16,-1 13 16,26 36-16,-20-9 15,20 9 1,-25 12-16,25-12 16,-26 37-16,4 18 15,5 24-15,12-1 16,8 4-16,8-7 15,8 1 1,6-5-16,7-3 16,5-8-16,10-9 15,3-11-15,-50-40 16,58 26-16,2-22 16,9-24-16,1-11 15</inkml:trace>
  <inkml:trace contextRef="#ctx0" brushRef="#br0" timeOffset="610988.1162">29976 12459 0,'0'0'0,"0"0"0,0 0 16,-13 0-16,-17 0 15,-13 2-15,-1 26 16,1 19-16,2 17 16,0 17-16,5 17 15,-2 36 1,8 13-16,12-4 15,10-11-15,13-12 16,3-10-16,6-5 16,9-1-16,8-4 15,10-10 1,-3-5-16,9-14 16,-47-71-16,44 45 15,7-17-15,-51-28 16,65-10-16</inkml:trace>
  <inkml:trace contextRef="#ctx0" brushRef="#br0" timeOffset="611395.1465">30436 12800 0,'0'0'0,"0"0"0,0 0 15,0 0 1,0 0-16,-5 22 16,3 26-16,-4 36 15,3 14-15,3 9 16,-2 31-1,2-10-15,2 2 16,-1-11-16,7-4 16,-8-115-16,2 121 15,-2-1-15,-5-4 16,5-116-16,-8 104 16,8-104-1,-11 92-15,11-92 16,0 0-16,-11 49 15,-2-31-15,-3-38 16,-4-9-16</inkml:trace>
  <inkml:trace contextRef="#ctx0" brushRef="#br0" timeOffset="611754.634">30283 13049 0,'0'0'0,"10"-23"16,3 1-16,6-11 16,-5 11-16,4-3 15,-4 4 1,8-1-16,3 8 16,7 5-16,1 9 15,4 9-15,-1 14 16,6 23-16,-13 22 15,-7 11 1,-18 15-16,-4-94 16,0 100-16,-12 23 15,-8-8-15,-10-20 16,-3-22-16,1-24 16,2-11-1,-2-8-15,-3-6 16,5-12-16,30-12 15,-17-10-15,8-17 16</inkml:trace>
  <inkml:trace contextRef="#ctx0" brushRef="#br0" timeOffset="612129.7165">31068 12440 0,'0'0'0,"0"0"16,0 0-16,0 0 16,0 0-16,0 25 15,0 32 1,0 36-16,0 11 15,3 29-15,3-4 16,6-1-16,5-7 16,2-9-1,-1 0-15,-3-11 16,-15-101-16,8 110 16,-7-8-16,-1-102 15,-2 100-15,2-100 16,0 0-16,-19 75 15,1-40-15,-1-31 16</inkml:trace>
  <inkml:trace contextRef="#ctx0" brushRef="#br0" timeOffset="612708.5856">30717 13055 0,'0'0'0,"0"0"0,0 0 16,11-11-16,14 1 15,10-11 1,0-2-16,-3 8 16,1 9-16,7 4 15,13 14-15,-1 13 16,2 6-16,-6 13 15,-7 7-15,0 2 16,-5 8 0,-36-61-16,35 72 15,-1 7-15,-4 0 16,-30-79-16,26 80 16,-26-80-16,13 78 15,-13-78-15,9 78 16,-9-78-1,0 0-15,0 0 16,-11 69-16,-8-22 16,-3-14-16,22-33 15,-20-4-15,2-25 16,6-18-16,6-7 16,5-19-16,1-5 15,7 3 1,5-4-16,9 9 15,4 3-15,-25 67 16,33-63-16,5 1 16,-38 62-16,44-61 15,-44 61-15,45-55 16,-45 55 0,0 0-16,42-61 15,-7 2-15</inkml:trace>
  <inkml:trace contextRef="#ctx0" brushRef="#br0" timeOffset="613068.7875">31917 12565 0,'0'0'0,"0"0"0,0 0 15,0 22-15,0 21 16,0 33-16,0 5 16,0-81-16,0 94 15,0 14 1,6 23-16,-1-16 15,6-15-15,5 0 16,-4-16-16,-12-84 16,13 72-16,-13-72 15,0 0-15,0 0 16,19 83 0</inkml:trace>
  <inkml:trace contextRef="#ctx0" brushRef="#br0" timeOffset="613522.0663">32420 12079 0,'3'4'0,"2"12"0,3 1 15,3 9-15,3-3 16,5 6-16,8 5 15,-2 18-15,13 33 16,-3 15-16,1 50 16,-1 45-16,-16-1 15,-13-21 1,-15-25-16,-7-8 16,-13-1-16,-7 1 15,-10-5-15,-12 5 16,-15 12-16,-11 6 15,-10 18 1,-1 10-16,-2 2 16</inkml:trace>
  <inkml:trace contextRef="#ctx0" brushRef="#br0" timeOffset="614287.7404">18781 18381 0,'5'-206'0,"-10"-162"16,20-226-1,306 125 16,431 196-15,-455 162 15</inkml:trace>
  <inkml:trace contextRef="#ctx0" brushRef="#br0" timeOffset="638417.2759">15769 18568 0,'29'-14'0,"20"5"15,-49 9-15,68-6 16,1 15-16,3 13 16,-72-22-1,61 30-15,-4-3 16,-9-4-1,7-8 1,0 1-16,4-3 16,6 2-1,-4 3-15,3 4 16,-4-2 0,-2-2-16,-3-4 15,-55-14-15,0 0 16,62 23-1,-62-23-15,77 15 16,22 11 0,0 3-16,-23-6 15,-76-23-15,65 6 16,-20-12-16,8 2 16,-53 4-1,0 0-15,0 0 16,60 7-1,10 2-15,-70-9 16,76 6 0,15-6-1,7 0 1,-15 11 0,-9-3-1,-27 3 1,4-7-1,2 7 1,11-7 0,-64-4-1,66 0 1,5 0 0,8 0-1,11 7-15,-5 12 16,-11 0-1,-13-13 1,-4-5 0,0 13-16,-57-14 15,63 12-15,-63-12 16,68 16 0,-68-16-16,80 6 15,-80-6-15,105 7 16,-3 12-16,-26-10 15,-76-9 1,50 4-16,-50-4 16,0 0-16,37 23 15</inkml:trace>
  <inkml:trace contextRef="#ctx0" brushRef="#br0" timeOffset="664177.6222">27504 10542 0,'0'0'0,"0"0"0,0 0 0,-3 3 0,0 12 16,0 2-16,-2-4 16,5-3-1,-2-7-15,2 3 16,-3-6-16,-1-4 16,-1-5-16,3-2 15,-1 3-15,0 10 16,3 9-16,0 8 15,0-19-15,-3 15 16,0-5 0,-8-9-16,4-1 15,4-1 1,-3 1-16,4 0 16,1 0-16</inkml:trace>
  <inkml:trace contextRef="#ctx0" brushRef="#br0" timeOffset="681104.4539">25462 12367 0,'-5'0'0,"-4"0"16,9 0-16,-7 0 31,-7 0-15,14 0 0,-19 20-1,4 18 1,15-38-16,-7 27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150.06567" units="1/cm"/>
          <inkml:channelProperty channel="T" name="resolution" value="1" units="1/dev"/>
        </inkml:channelProperties>
      </inkml:inkSource>
      <inkml:timestamp xml:id="ts0" timeString="2022-08-27T09:58:23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16169 5825 0,'0'0'0,"-19"0"0,-14 0 16,-13 0-16,2 0 15,1 0-15,1 0 16,42 0-1,-46 0-15,46 0 16,-49 9-16,49-9 16,0 0-16,-60 16 15,3-5-15,2 7 16,15 7-16,8 0 16,9 3-16,23-28 15,-18 26 1,18-26-16,-16 36 15,16-36-15,-10 54 16,10-54-16,-7 87 16,0 13-16,7-100 15,0 145-15,2 30 16,3 10-16,1-6 16,-5-31-1,1-10-15,2 1 16,-4 4-16,-6 2 15,1 4-15,9 14 16,6 17-16,7 9 16,1 8-16,-9-3 15,-12-1 1,-3 0-16,-7 6 16,5-4-16,-6 5 15,4 1-15,-3 9 16,-1-2-16,-4 3 15,-4-8-15,1 0 16,0 0 0,3-3-16,1-3 15,0 3-15,11 0 16,-1-7-16,4-3 16,2-4-16,1-9 15,4-19 1,6-3-16,1-9 15,3 1-15,1-9 16,8-3-16,-1 2 16,2-8-16,-2-10 15,-3-19 1,3-9-16,-3-15 16,5-11-16,-24-65 15,27 84-15,4 4 16,6 12-16,3 12 15,0 6-15,-5-18 16,-35-100-16,33 104 16,0-4-1,-33-100-15,34 104 16,-1-11-16,13-6 16,2-4-16,6-11 15,7 6-15,3-4 16,0 1-16,10-9 15,0-2 1,3-17-16,3-6 16,2-25-16,-3-12 15</inkml:trace>
  <inkml:trace contextRef="#ctx0" brushRef="#br0" timeOffset="4751.661">12049 1519 0,'0'0'0,"0"0"0,0 0 15,0 0-15,0 14 16,0 19-16,0 20 16,0 4-16,-7 10 15,5 10-15,-2 17 16,-2 12-1,-2 29-15,4 8 16,-2-1-16,6 6 16,-1-2-16,1-6 15,1-2-15,3-7 16,-2-1-16,-2-130 16,0 113-1,0-113-15,0 0 16,0 0-16,4 98 15,4-45-15,-8-53 16,6 13-16,-6-13 16,13-46-16</inkml:trace>
  <inkml:trace contextRef="#ctx0" brushRef="#br0" timeOffset="5722.937">12062 1630 0,'0'0'0,"0"0"0,3-10 16,6 0-16,10-12 16,1 4-16,6 3 15,-1 5-15,10 2 16,-35 8-16,41-4 16,20 1-1,8 0-15,1 6 16,1-3-16,8 0 15,27-3-15,10 1 16,6-4-16,0-3 16,-10-1-16,-9-2 15,-5-2 1,-8 3-16,-7 1 16,-83 10-16,77-4 15,-77 4-15,0 0 16,78 4-16,-6 2 15,-24 1-15,-18 3 16,-11 2-16,-19-12 16,16 20-16,-9 5 15,2 8 1,-6 1-16,-2 7 16,-2 10-16,1-51 15,-9 62-15,0 25 16,-6 11-16,0-2 15,0 4-15,0 28 16,3 1-16,7 10 16,5-139-1,1 133-15,-1-133 16,8 136-16,-8-136 16,10 139-16,-1-14 15,-7-34-15,-2-91 16,0 0-16,0 0 15,-2 70-15,2-70 16,0 0 0,-11 61-16,11-61 15,-26 57-15,26-57 16,-54 43-16,-16-11 16,-28-10-1,-11-3-15,10-11 16,2-1-16,2-1 15,6 0-15,-4-4 16,1 5-16,-3 0 16,-1-3-16,-7 5 15,5 1 1,3-1-16,9-3 16,5 1-16,5 1 15,9 0-15,67-8 16,-55 1-16,6-2 15,5-7-15,12 0 16</inkml:trace>
  <inkml:trace contextRef="#ctx0" brushRef="#br0" timeOffset="6551.3818">13727 2625 0,'0'0'0,"0"0"16,0 0-16,8 0 15,12 5-15,12 2 16,-2-4 0,6-2-16,3 5 15,-39-6-15,58 0 16,17 0-16,25 0 15,-4 0-15,3 0 16,0 0 0,5-6-16,-1-1 15,9-6-15,3 4 16,6 5-16,6-4 16,7 6-16,-8-2 15,3 8 1,-8-2-16,-2 7 15,-11-3-15,-6 4 16,-7 5-16,-9-6 16,-8-1-16,1 1 15,-4-1 1,-7-3-16,-16-5 16,-52 0-16,58-13 15</inkml:trace>
  <inkml:trace contextRef="#ctx0" brushRef="#br0" timeOffset="6973.7893">16457 1827 0,'0'30'0,"0"18"0,0 22 16,0 9-16,0 8 15,0 6-15,0 4 16,0 6 0,0 18-16,0-2 15,0 1-15,0 1 16,-4-5-16,-3 3 16,7-119-16,-11 125 15,11-125-15,-14 129 16,14-129-16,0 0 15,0 0 1,-24 110-16</inkml:trace>
  <inkml:trace contextRef="#ctx0" brushRef="#br0" timeOffset="7912.6977">16487 1760 0,'20'-11'0,"17"-3"16,15-6-16,7-1 16,-1 3-16,9 2 15,7 9-15,23-5 16,12 8-16,-8 0 16,1 11-16,0-2 15,-1 10-15,8 4 16,0 2-1,8 3-15,2-5 16,10-5-16,4-1 16,0 1-16,-7 4 15,-2 4-15,-9-5 16,-14-1 0,-4-1-16,-4-1 15,-11 5-15,-82-19 16,78 22-16,-78-22 15,85 33-15,-6 5 16,-79-38-16,0 0 16,62 49-1,-24-4-15,-16 2 16,-22-47-16,22 55 16,-22-55-16,16 69 15,-5 11-15,-4 8 16,-4-4-1,-3-9-15,0-75 16,-7 84-16,7-84 16,-8 85-16,8-85 15,-14 90-15,14-90 16,-21 88-16,-10-7 16,-6-13-16,-7-7 15,-2-13 1,-7-8-16,-6-10 15,-4-3-15,-4-5 16,-11-5-16,-19 2 16,-12 0-16,1-8 15,1-5 1,-5-8-16,-13 2 16,-13 4-16,-6 3 15,-6 0-15,3 1 16,8 2-16,1 1 15,13-2-15,3 2 16,4 2 0,7-3-16,7 0 15,9-6-15,95-4 16,-97-8-16,9-17 16</inkml:trace>
  <inkml:trace contextRef="#ctx0" brushRef="#br0" timeOffset="8366.1985">18562 2095 0,'0'0'0,"0"0"0,0 19 0,6 17 16,4 22 0,-6 4-16,4 8 15,-6 10-15,-2 4 16,-5 12-16,-4 12 16,-4 25-16,0-1 15,-3-7-15,7-9 16,-2-16-1,11-100-15,0 78 16,0-78-16,12 43 16,8-31-16</inkml:trace>
  <inkml:trace contextRef="#ctx0" brushRef="#br0" timeOffset="9069.5587">19279 2655 0,'0'0'0,"-12"0"0,-6 5 0,-12 5 16,5-1-16,-2 0 15,10 3-15,3-3 16,7-3-16,3-2 16,6-3-1,7 3-15,10-4 16,6 0-16,6 0 16,7 0-16,8 0 15,11-4-15,7-1 16,5-1-1,1 5-15,6-7 16,31 4-16,15 2 16,1 2-16,5-2 15,-3 2-15,3 0 16,4 0 0,-5 0-16,6-4 15,-1 1-15,3-3 16,-3 2-16,-6-1 15,-3-1-15,-4-1 16,-5 1 0,-15 4-16,-4 2 15,-95 0-15,90 2 16,-4-2-16,-9 0 16,-77 0-16,0 0 15,79-17-15</inkml:trace>
  <inkml:trace contextRef="#ctx0" brushRef="#br0" timeOffset="9492.3889">22252 1809 0,'0'0'0,"0"0"15,0 0-15,0 0 16,0 0-16,0 0 16,0 0-16,0 0 15,0 21 1,5 24-16,3 30 15,-4 14-15,1 13 16,-5 26-16,-8 7 16,-1 2-16,-5 4 15,-2 7 1,-2-2-16,4 2 16,5-7-16,2-11 15,4-15-15,3-115 16,3 99-16,-3-99 15,0 0-15,0 0 16,4 66-16,0-35 16</inkml:trace>
  <inkml:trace contextRef="#ctx0" brushRef="#br0" timeOffset="10477.8271">22267 1865 0,'23'-11'0,"13"-8"0,15-1 16,4 1-16,11 5 16,9-2-1,19 7-15,14 5 16,-2 4-16,-4 1 16,0 5-16,-1 0 15,2 7-15,5 0 16,3-3-16,10 3 15,11-1 1,0 0-16,4-1 16,-8-4-16,3-7 15,-6-7-15,2 2 16,-6-1-16,0 2 16,-10 4-16,-9 0 15,-7-2 1,-13-1-16,-6 0 15,-76 3-15,75 0 16,-75 0-16,80-3 16,-80 3-1,79 6-15,-79-6 16,0 0-16,70 24 16,-70-24-16,0 0 15,39 40-15,-17 7 16,-9 10-16,-10-1 15,1 0-15,-4-56 16,-4 70 0,-2 13-16,1 13 15,0 8-15,-1 21 16,-2 7-16,-9 5 16,-1-19-16,-1-20 15,-9-16-15,1-19 16,-1-12-16,-9-2 15,-7-4 1,-10-4-16,-6-6 16,-13-4-16,-22 3 15,-25-8-15,-5-5 16,-15 2-16,-3-2 16,1 3-1,0-6-15,-2-6 16,6 2-16,-2-7 15,1 3-15,-1-5 16,0 5-16,-3-3 16,1-3-16,1 2 15,2 1-15,8 3 16,16-2 0,12-5-16,103-3 15,-108 1-15,108-1 16,-104 0-16,104 0 15,-95-11-15,26-15 16</inkml:trace>
  <inkml:trace contextRef="#ctx0" brushRef="#br0" timeOffset="10930.8965">24674 2086 0,'0'0'0,"0"0"16,0 19-16,0 19 15,0 27 1,7 3-16,-7-68 15,11 89-15,-7 12 16,-1 33-16,-6-14 16,2-6-16,1-1 15,0-113-15,4 117 16,1-1 0,-1-8-16,-4-108 15,0 100-15</inkml:trace>
  <inkml:trace contextRef="#ctx0" brushRef="#br0" timeOffset="11508.8904">24998 2809 0,'0'0'0,"0"0"15,0 0-15,0 0 16,18 0-16,24-5 15,23 1-15,6-2 16,12-2 0,15 8-16,-2-1 15,-1 1-15,0 0 16,5 0-16,1-6 16,3 0-1,3-1-15,10 1 16,4-3-16,13-1 15,5 3-15,5 0 16,-9 0-16,-10 6 16,-1-6-1,-7 7-15,-3 0 16,-11 3-16,-4 2 16,-8 2-16,-14 3 15,-77-10-15,75 10 16,-75-10-16,0 0 15,0 0 1,67-10-16,-21-12 16,-14-8-16,-9-8 15,-13-1-15</inkml:trace>
  <inkml:trace contextRef="#ctx0" brushRef="#br0" timeOffset="11884.757">28124 1857 0,'0'0'0,"0"0"0,0 0 16,0-10-16,3-2 16,2-4-16,-2 8 15,-1 8-15,-1 8 16,-1-3-16,3 28 15,2 37 1,-2 32-16,-1 28 16,1 3-16,-3 4 15,-6 4-15,-7 1 16,-6-1-16,-1-4 16,5-3-1,0-8-15,6-11 16,9-115-16,-10 119 15,10-119-15,0 0 16,0 0-16,-10 108 16,2-20-16,5-49 15</inkml:trace>
  <inkml:trace contextRef="#ctx0" brushRef="#br0" timeOffset="13010.0453">28085 2055 0,'0'0'0,"0"0"0,12-8 16,15 0-16,14-4 16,4 5-1,5 1-15,-50 6 16,60-4-16,13 4 16,7-1-16,12 2 15,-8 3-15,0 6 16,3-7-1,1-1-15,7 0 16,3 6-16,4 0 16,8-5-16,2 1 15,-3-4-15,4-7 16,-4-1-16,3-2 16,0 1-1,-6-2-15,4 0 16,3 7-16,1 4 15,1 0-15,-4 0 16,-7 0-16,-4 0 16,-3 0-16,-1-2 15,-1-10 1,-11 8-16,-2 0 16,-3-3-16,-79 7 15,84 0-15,-84 0 16,91 0-16,4 7 15,-95-7-15,86 4 16,-86-4 0,74 16-16,-74-16 15,65 26-15,-21 10 16,-44-36-16,36 44 16,-36-44-16,32 65 15,-2 13-15,-3 2 16,-27-80-1,26 89-15,-10 1 16,-16-90-16,20 108 16,-6 18-16,-11 4 15,-10-18-15,-3-13 16,-6-27-16,0-9 16,16-63-16,-24 65 15,-9 1 1,-5-3-16,38-63 15,-52 55-15,-8-12 16,-16-11-16,-19-2 16,-14-2-16,3-6 15,0 1-15,-4 3 16,-3 0 0,-10-3-16,-10-5 15,-8-1-15,-6-4 16,1 2-16,-3 6 15,3 4-15,-1-5 16,2 3-16,-2 2 16,1 1-16,2 0 15,7-3-15,7-5 16,16-6 0,7-2-16,7-10 15,5-2-15,95 2 16,-89-12-16,13-3 15,76 15-15,-75-24 16,75 24-16,0 0 16,-50-49-1</inkml:trace>
  <inkml:trace contextRef="#ctx0" brushRef="#br0" timeOffset="13479.133">30717 2184 0,'0'0'0,"0"0"0,0 11 0,8 14 0,3 10 15,3 5 1,-1-6-16,0 3 16,-4 5-16,-9-42 15,6 51-15,-6-51 16,6 82-16,-2 26 16,5 37-16,-4 14 15,-3 2-15,-2-6 16,-2-22-1,2-5-15,2-12 16,6-13-16</inkml:trace>
  <inkml:trace contextRef="#ctx0" brushRef="#br0" timeOffset="15713.5145">31405 3109 0,'0'0'0,"0"0"0,8-19 15,11-7-15,2-8 16,-1 6 0,0 2-16,-6 7 15,1-1-15,-6 7 16,-3 4-16,-4 6 15,-4 6-15,-4 9 16,-5 10-16,-3 5 16,1 17-1,-3 1-15,9 14 16,-3 19-16,6 12 16,1 13-16,6 45 15,1 28-15,4 14 16,-6 3-16,-1-19 15,1-21-15,1-17 16,-3-6 0,1-6-16,5-6 15,2-14-15,1 6 16,-2-8-16,6-6 16,-13-96-16,7 79 15,-6-12-15,-7-5 16,-9-17-1</inkml:trace>
  <inkml:trace contextRef="#ctx0" brushRef="#br0" timeOffset="16152.1996">30758 5930 0,'0'0'0,"0"0"0,3 0 0,12 7 15,10-3-15,5-4 16,7-1-16,11-5 16,-48 6-1,66-12-15,20 2 16,20-6-16,-8 12 16,-4-3-16,0 1 15,-94 6-15,100-5 16,4-8-16,0 3 15,-104 10 1,99-7-16,-99 7 16,94-7-16,-17 4 15,-77 3-15,53-5 16</inkml:trace>
  <inkml:trace contextRef="#ctx0" brushRef="#br0" timeOffset="16542.7335">31046 6399 0,'0'0'0,"0"0"0,0 0 15,0 0-15,14-5 16,18-3-16,12-5 16,3-3-16,4 4 15,-2-2-15,-49 14 16,52-11-1,-52 11-15,54-8 16,10 4-16,-4 8 16,-6-1-16,-54-3 15,0 0-15,0 0 16,67 13 0</inkml:trace>
  <inkml:trace contextRef="#ctx0" brushRef="#br0" timeOffset="16808.5516">31280 6714 0,'0'0'0,"14"0"0,16 6 15,12-1-15,-2 1 16,-2 2-16,-5 0 16,-9-4-16,-14 0 15</inkml:trace>
  <inkml:trace contextRef="#ctx0" brushRef="#br0" timeOffset="24997.384">22717 4041 0,'0'0'0,"0"0"15,0 0-15,0 0 16,0 0-16,0 0 15,0 0-15,1 12 16,10 14 0,5 10-16,-3-1 15,4 1-15,-6 2 16,-3 1-16,-8-39 16,14 55-16,2 22 15,2 8 1,-1 4-16,-3 1 15,2 10-15,9 26 16,1 23-16,1 0 16,-3-8-16,-6 0 15,3-4 1,-1-2-16,-4-2 16,-2 1-16,-3-1 15,2 3-15,-6-7 16,3 0-16,0-3 15,0-18-15,-10-108 16,0 0-16,12 85 16,-3-43-1</inkml:trace>
  <inkml:trace contextRef="#ctx0" brushRef="#br0" timeOffset="25841.7049">22683 4105 0,'0'15'0,"0"12"0,-6 5 16,3-6-16,-4 4 15,1-2-15,-2-1 16,-4-3-16,2-3 16,1 1-16,0-3 15,2 7-15,2 0 16,5-26 0,0 0-16,-9 23 15,9-23-15,0 0 16,0 0-16,-13 34 15,13-34-15,0 0 16,0 0-16,-12 33 16,12-33-16,-7 21 15,7-20 1,7-2-16,0-13 16,11-1-16,-1-3 15,5-1-15,4-3 16,0 2-16,-3 3 15,5-2-15,-4 4 16,1-1 0,-1 2-16,-5 3 15,5 3-15,-4 2 16,-1 10-16,-19-4 16,22 11-16,7 14 15,2 15 1,7 14-16,3 6 15,-41-60-15,49 83 16</inkml:trace>
  <inkml:trace contextRef="#ctx0" brushRef="#br0" timeOffset="31280.9781">24970 2619 0,'0'0'0,"0"0"16,0 0-16,0 0 15,0 0-15,0 0 16,0 0-16,0 0 16,0 0-16,0 0 15,0 0 1,0 0-16,0 0 15,0 0-15,0 0 16,0 0-16,0 0 16,0 0-16,5 2 15,1 11-15,8 2 16,-3-4 0,-1 4-16,4 2 15,4 0-15,3 1 16,0 4-16,1 2 15,2-1-15,-24-23 16,30 31-16,-30-31 16,0 0-16,0 0 15,30 33 1,-30-33-16,0 0 16,47 36-16</inkml:trace>
  <inkml:trace contextRef="#ctx0" brushRef="#br0" timeOffset="31671.5246">25236 2540 0,'0'0'0,"0"0"0,0 0 16,0 0-16,0 0 16,-7 0-16,-6 14 15,-11 2-15,7 2 16,2 2-16,0-7 15,0 3 1,1 4-16,0 5 16,2 1-16,-4 3 15,16-29-15,-14 38 16,14-38-16,-16 49 16,16-49-16,-35 85 15</inkml:trace>
  <inkml:trace contextRef="#ctx0" brushRef="#br0" timeOffset="79588.7426">17041 6320 0,'0'0'0,"6"33"0,-3-13 0,2-10 16,-4-10-1,4 47-15,3 28 16,1-35-1,-2-46 1,-2 2 0,-4-2-16,-1 22 15,1-37 1,-1 3 0,0-4-1,0 17 1,0 5-16,-2 56 15,-12 62 1,-12 57 0,1-53-1,12-64 1,9-26 0,0-21-1,2 1 1,2-5-1,-2-2 1,2-5 15,0 5-15,-2-1 0,2-3-1,0-1 1,0 4-1,0-4 1,0 3 0,0-3-1,0 0 1,0 0 0,0 0 15,0 0-16,0 0 1,-2 4 0,1 4-1,1 0 1,0-5 0,-3 0-1,3 4 1,0-2-1,-2 3 1,2-7 0,0 1-1,0-2 1,0 4 0,0-4-1,0 4 1,0-4-1,0 0 1,0 0 0,-2 2-1,-5 7 1,4-2 0,3-4 15,3 1-16,-2 1 1,5 1 0,1-12-1,-7 6 1,13 33 0,13-66-1,9-46-15,20-103 16,23-59-1,-17-12-15,-29 125 16</inkml:trace>
  <inkml:trace contextRef="#ctx0" brushRef="#br0" timeOffset="81449.1961">23947 6284 0,'-9'91'0,"-6"28"0,-2 40 16,-7-20-1,10-37 1,3-45-16,4-23 16,7-34-1,0 0 1,0 0-16,0 0 16,0 10 15,0-10-16,0 0 1,0 0 15,0-3-15,0 3 0,0 0 15,0 0-16,3-7 1,-3 7 15,0 0-15,0 0 0,4 0 15,-4 0-16,0 0 1,0 0 15,6 0-15,-6 0 0,0 0 15,0 0-16,6 0 17,-6 0-17,0 0 1,0 0 15,8-5-15,-8 5-1,0 0 17,0 0-17,10 3 17,-9 6-17,-1 7 16,-1 4-15,1-20 15,0 0-15,0 0 0,1 6 15,-1-6-16,0 0 17,0 0-17,3-16 17,7-43-17,12-88 1,-7 40-1,-15 107-15</inkml:trace>
  <inkml:trace contextRef="#ctx0" brushRef="#br0" timeOffset="83183.8454">23559 5415 0,'0'32'0,"0"-32"0,0 39 16,-6 10-16,0-11 16,7-22-1,27-31-15,-13 10 16,-8-3-16,3 6 15</inkml:trace>
  <inkml:trace contextRef="#ctx0" brushRef="#br0" timeOffset="97564.5586">15223 13826 0,'-21'-35'0,"0"-10"15,-1-12-15,6 2 16,-1-2 0,17 57-16,-18-70 15,18 70 1,-23-79-16,4-7 16,-5 5-1,7 10 1,0 19-16,-1 4 15,18 48 1,0 0 0,0 0-16,-19-46 15,19 46 1,0 0-16,0 0 31,-24-47-15,24 47-1,0 0-15,-12-45 32,10 17-1,2 28-15,13-9 15,12 7-16,-25 2 1,40 2 15,15 13-15,-3 7 0,-8-5-1,-4 4 16,-40-21-15,0 0 0,0 0-1,35 25 1,7-5-16,9 0 16,-1-8-1,-13-4 1,-12-3-16</inkml:trace>
  <inkml:trace contextRef="#ctx0" brushRef="#br0" timeOffset="120957.1919">16974 4015 0,'0'0'0,"0"0"0,0 0 16,0 0-16,0 16 15,0 20-15,0 16 16,0 4-16,0 0 16,0 18-16,0-74 15,0 90-15,0 25 16,4 32 0,0-9-16,10-3 15,1-1-15,6 4 16,2 0-16,-2 2 15,-3 2-15,4 3 16,-2 10-16,-5-4 16,-3-9-1,-8-4-15,1-1 16,-5-13-16,-5-24 16,5-100-16,0 0 15,6 76-15,-6-76 16,11 24-16</inkml:trace>
  <inkml:trace contextRef="#ctx0" brushRef="#br0" timeOffset="121676.2568">17078 4031 0,'0'0'0,"0"0"0,0 0 16,0 0-16,0 0 15,0 0-15,-16 0 16,-8 10-16,-16 9 15,8 6-15,2 2 16,8 2 0,-13 12-16,-4 16 15,-5-2-15,-1 2 16,45-57-16,-49 67 16,49-67-16,-49 62 15,49-62-15,0 0 16,0 0-1,-47 60-15,47-60 16,-32 40-16,18-24 16,14-20-16,0 4 15,11-22-15,8-13 16,3-10-16,11-14 16,-2 4-1,5 3-15,-5 2 16,3 6-16,-1 4 15,4 7-15,6 11 16,-2 15-16,6 9 16,7 15-16,-1 18 15,4 11-15,-6 20 16,10 9 0,12 41-16,12 21 15,5 0-15</inkml:trace>
  <inkml:trace contextRef="#ctx0" brushRef="#br0" timeOffset="129928.3263">17030 6149 0,'0'0'0,"0"0"0,0 0 16,0 0-16,0 0 15</inkml:trace>
  <inkml:trace contextRef="#ctx0" brushRef="#br0" timeOffset="136103.8686">17521 3985 0,'0'0'0,"-14"-10"0,14 10 0,-21-15 0,-5-5 16,-2 0-16,0 9 16,-2-2-16,30 13 15,-41-7-15,41 7 16,-58-4-16,-12 8 15,-4 1-15,5 10 16,5 4 0,1 4-16,3 5 15,1 5-15,2 6 16,-3 6-16,2 6 16,-2 7-16,7 2 15,0 6-15,4 5 16,4 1-1,4 5-15,2 9 16,0 6-16,-1 29 16,-1 14-16,10 0 15,8-10-15,5-10 16,6-1-16,6-3 16,1 8-16,6-4 15,7 0 1,6 0-16,0-5 15,2-8-15,10 6 16,8-8-16,5 0 16,1-8-16,6 6 15,7-13-15,1 1 16,6-8-16,6-2 16,3-15-16,4-10 15,5-2 1,2-11-16,4-9 15,0 4-15,-3-11 16,0-5-16,-1-11 16,-1-13-16,0-19 15,-79 26-15,81-37 16,2-12 0,-2-4-16,-12-10 15,-6-7-15,-7-7 16,-4-1-16,-8-5 15,-5-9-15,-5-2 16,-7-8-16,-6 0 16,-5-6-16,-9-2 15,-5-5 1,-2-1-16,-2 0 16,-5-2-16,0 5 15,-4-1-15,-1 8 16,0-6-16,-4 12 15,-2-5-15,18 105 16,-24-116-16,-4-2 16,-6 3-16,4 16 15,-5 7 1,-1 6-16,4 19 16,-6 5-16,-6-1 15,-9 4-15,-1 6 16,-10 6-16,-7 15 15,-3 7-15,-19 8 16</inkml:trace>
  <inkml:trace contextRef="#ctx0" brushRef="#br0" timeOffset="137947.5524">13328 4596 0,'0'0'0,"0"0"0,0 0 0,0 0 16,0 0-16,0 18 15,5 18-15,-1 16 16,-2 5-1,2 3-15,-4-60 16,4 82-16,-4-82 16,6 107-16,-2 45 15,-1-4-15,-2-9 16,-5-1 0,2 2-16,0 2 15,4-3-15,4-4 16,6-3-16,2-6 15,-10-9-15,-4 2 16,-6-3-16,-6 3 16,-4 0-16,-2-4 15,-4-7-15,5-12 16,17-96 0,-27 82-16,27-82 15,-16 49-15,8-34 16</inkml:trace>
  <inkml:trace contextRef="#ctx0" brushRef="#br0" timeOffset="139197.6428">13208 4696 0,'0'0'0,"0"0"0,0 0 16,0 0-16,0 0 15,0 0 1,0 0-16,11-7 16,14-6-16,12-12 15,-2 5-15,1-5 16,3 3-16,6-11 15,5 4-15,7-1 16,5-5 0,3-4-16,6-5 15,22-12-15,16-9 16,1 2-16,3 3 16,-8-3-16,-8 8 15,5 0-15,-5 0 16,4-6-16,-1 6 15,2 3 1,2 2-16,2 3 16,3 5-16,-5-2 15,1 3-15,-5 1 16,-5 9-16,-11 2 16,-84 29-1,81-26-15,-14-5 16,-24 3-16,-12 1 15,-18 4-15,-4 5 16,-9 18-16,0-18 16,0 18-16,0 0 15,-13-9-15,13 9 16,-30-10-16,30 10 16,-44-2-1,44 2-15,-56 0 16,3 3-16,5 1 15,15 1-15,12-5 16,8 0-16,0-9 16,13 9-16,0 0 15,-4-3-15,4 3 16,0 0-16,12-8 16,9 3-1,15 5-15,-3 4 16,-33-4-16,40 5 15,-1 11-15,-1 4 16,-38-20-16,0 0 16,26 30-1,-12 4-15,-14 7 16,-10 8-16,-6-2 16,-18 16-16,-11-1 15,-5 2-15,-12 2 16</inkml:trace>
  <inkml:trace contextRef="#ctx0" brushRef="#br0" timeOffset="140213.0614">12380 8367 0,'0'0'0,"0"0"0,-10-7 0,-8 4 0,1-5 16,3-3-1,12-9-15,4 2 16,8 3-16,1-3 15,5 2-15,4-1 16,7 1-16,3 2 16,5 3-1,4-3-15,-39 14 16,0 0-16,52-9 16,-52 9-16,59 3 15,-59-3-15,63 21 16,-63-21-16,57 36 15,-57-36-15,44 63 16,-9 11 0,-21 14-16,-15-2 15,-17 2-15,-8-1 16,-11 1-16,-16 18 16,-8-6-16,61-100 15,-57 96-15,57-96 16,0 0-1,-39 87-15,39-87 16,0 0-16,-5 62 16,24-17-16,13-13 15,10-15-15,6-11 16,15-12-16,3-5 16,20-12-1,15-7-15,13-7 16,-15-5-16,-10-3 15,-13-6-15</inkml:trace>
  <inkml:trace contextRef="#ctx0" brushRef="#br0" timeOffset="140948.5617">12732 7795 0,'-17'-5'0,"-4"-5"0,21 10 0,-33-11 0,1-7 16,0 7-1,0 6-15,-8 2 16,-2 10-16,-5 14 16,-7 18-16,-2 12 15,5 17-15,-7 18 16,-7 38-16,3 33 16,8 8-1,16 7-15,12-15 16,15-20-16,12-21 15,17-13-15,7-8 16,8 1-16,8 4 16,7 0-16,15-12 15,17-6 1,6-7-16,7-21 16,-1-20-16,4-24 15,15-18-15,-3-18 16,1-22-16,-3-17 15,-5-15-15,-2-13 16,-5-15-16,-12-11 16,-22-4-1,-13 4-15,-6-4 16,-4 1-16,-12-4 16,-9 7-16,-16 4 15,-16 10-15,-6-5 16,-21 5-1,-7 9-15,-15 7 16,-8 18-16,-6 12 16,-16 18-16,-19 13 15,-9 26-15,-14 19 16,2 26-16,7 23 16,16 12-16,19 4 15,18-9-15</inkml:trace>
  <inkml:trace contextRef="#ctx0" brushRef="#br0" timeOffset="141604.7687">16759 7961 0,'0'0'0,"0"0"0,0 0 16,0 12-16,4 19 15,3 16-15,0 6 16,-1 4-16,-3 7 16,-3-64-16,3 80 15,-3-80-15,8 99 16,3 5-16,0 4 16,-11-108-1,7 108-15,-7-108 16,0 0-16,1 69 15,-1-69-15,11 32 16</inkml:trace>
  <inkml:trace contextRef="#ctx0" brushRef="#br0" timeOffset="142245.8007">16849 7569 0,'0'0'0,"-17"-9"0,-19-6 16,-6-6 0,-7 2-16,-9 8 15,-2 16-15,-6 16 16,2 16-16,0 11 15,7 14-15,4 11 16,-4 37-16,7 24 16,18-12-1,11 0-15,12-12 16,9-3-16,16 2 16,9 0-16,15 3 15,12 0-15,3 3 16,15-11-16,4-4 15,15-6-15,-2-11 16,-1-18 0,-1-20-16,-3-20 15,-6-19-15,3-18 16,-3-13-16,1-13 16,-4-18-16,-2-19 15,-8-15-15,-5-6 16,-7-11-1,-3 4-15,-14-4 16,-10 1-16,-16-3 16,-8 5-16,-8-3 15,-12 3-15,-11 2 16,-8 4-16,-5 6 16,-9 5-16,-7 9 15,-11 1 1,-11 20-16,-18 8 15,-27 18-15,-5 25 16,-9 27-16,10 27 16,20 25-16</inkml:trace>
  <inkml:trace contextRef="#ctx0" brushRef="#br0" timeOffset="146809.8997">16127 4951 0,'0'0'0,"20"23"0,11 8 0,22 21 15,6 10-15,7 4 16,19 18-16,15 8 16,6 8-16,3-2 15,0 0-15,4-6 16,3 10-16,16 10 15,0 4 1,1 1-16,-3 7 16,-13-3-16,-16-1 15,-20-20-15,-81-100 16,65 86-16,-13-27 16,-52-59-16,33 22 15,-11-25-15</inkml:trace>
  <inkml:trace contextRef="#ctx0" brushRef="#br0" timeOffset="147311.1371">17997 4451 0,'0'0'0,"0"0"0,0 0 0,-12 6 16,-14 13-16,0 9 15,5 8-15,3 4 16,1 11-16,-8 22 16,-2 12-16,-5 11 15,-10 39-15,-8 39 16,-6 16 0,0-1-16,0-11 15,5 5-15,-3 5 16,-8 2-16,-7 3 15,-5 8-15,-2-2 16,-2 0-16,-1-7 16,-5-4-16,-3-5 15,0-10 1,3-7-16,7-2 16,6-6-16,12-26 15,11-31-15,11-21 16,7-28-16</inkml:trace>
  <inkml:trace contextRef="#ctx0" brushRef="#br0" timeOffset="148202.0655">22923 7850 0,'0'0'0,"0"17"0,0 5 16,9 18 0,-5 1-16,-2 7 15,0 11-15,-1 11 16,-1-70-16,0 93 15,3 16-15,2 26 16,-1-7 0,0-8-16,-1 2 15,4-5-15,-7-117 16,7 124-16,-2-9 16,-5-115-16,0 0 15,19 86 1,-6-42-16,-2-35 15</inkml:trace>
  <inkml:trace contextRef="#ctx0" brushRef="#br0" timeOffset="148937.1633">23268 7285 0,'0'0'0,"-23"-10"0,-10-5 0,-17-4 16,-4 6-16,-1 7 15,-11 14-15,-5 12 16,-7 19-16,-18 13 16,-7 27-16,5 16 15,7 6-15,0 15 16,19-1-16,7 5 16,6 6-1,10 6-15,8-2 16,11-1-16,15-1 15,11-11-15,18-5 16,9 1-16,18-6 16,6 2-16,10 1 15,13-1 1,18-13-16,7-10 16,11-8-16,9-18 15,12-21-15,-7-18 16,-3-13-16,-2-18 15,-6-15-15,-2-13 16,-2-15 0,-7-13-16,-1-10 15,-16-15-15,-1-12 16,-15-8-16,-13-10 16,-9-5-16,-10-9 15,-8-4-15,-7-3 16,-18 5-1,-18-4-15,-10 6 16,-15 3-16,-17 7 16,-13 5-16,-16 9 15,-18 6-15,-9 19 16,-16 16-16,-20 15 16,2 27-16,6 21 15,16 14 1</inkml:trace>
  <inkml:trace contextRef="#ctx0" brushRef="#br0" timeOffset="159252.7541">12479 10494 0,'0'0'0,"8"-9"15,14-9-15,5-5 16,3-6-16,3 9 15,5-6-15,21-11 16,-59 37-16,62-39 16,15-6-16,25-10 15,12-10 1,5 7-16,-15 8 16,-5 3-16,-99 47 15,104-35-15,-104 35 16,114-29-16,-114 29 15,112-22-15,-112 22 16,0 0-16,74-22 16,-44-1-16</inkml:trace>
  <inkml:trace contextRef="#ctx0" brushRef="#br0" timeOffset="159612.5604">12636 10948 0,'0'0'0,"0"0"0,0 0 0,14-9 16,19-5-16,21-6 15,-3-6-15,10-3 16,7-1-16,19-3 16,24-9-1,18-3-15,12-1 16,19 4-16,1 3 15,-1 0-15,-4-6 16,-2-4-16,8 2 16</inkml:trace>
  <inkml:trace contextRef="#ctx0" brushRef="#br0" timeOffset="160596.9775">23296 10014 0,'0'0'0,"0"0"0,0 0 0,0 0 0,-21 0 15,-22 0 1,-27 0-16,-1 0 16,-14 0-16,-18-5 15,-9-5-15,1-5 16,-4 0-16,-4 3 16,1 5-16,6 2 15,12 5-15,100 0 16,-88 12-1,24 4-15,25 4 16,13-1-16</inkml:trace>
  <inkml:trace contextRef="#ctx0" brushRef="#br0" timeOffset="160940.8102">23190 10185 0,'0'0'0,"0"0"0,0 0 16,0 0-16,-7 14 15,-8 5 1,-6 11-16,-9-8 16,-7-3-16,-20-2 15,-15-8-15,-20-6 16,-41-6-16,-40-6 16,-24-3-1,12 7-15,8 9 16</inkml:trace>
  <inkml:trace contextRef="#ctx0" brushRef="#br0" timeOffset="162503.7556">12724 4443 0,'0'0'0,"0"0"0,0 0 0,0 0 16,0 0-16,0 0 16,8-8-1,14 1-15,15-3 16,7 6-16,4 9 15,5 11-15,8 8 16,1 7-16,3 1 16,11 5-16,24 9 15,15 8-15,-2 5 16,8-3-16,-10 0 16,0-7-1,-12-6-15,-2-1 16,-6 6-16,6 0 15,-15-4-15,-82-44 16,74 26-16,-11-17 16,-15-14-16</inkml:trace>
  <inkml:trace contextRef="#ctx0" brushRef="#br0" timeOffset="162895.2574">13761 3915 0,'0'0'0,"0"0"0,-4 4 15,-10 17-15,-1 4 16,0 14-16,2-3 16,-6 4-16,0 15 15,-8 18 1,-2 5-16,-1 10 15,2 3-15,-2 9 16,-6 31-16,-9 32 16,5 6-16,0-1 15,0-15-15,9-12 16</inkml:trace>
  <inkml:trace contextRef="#ctx0" brushRef="#br0" timeOffset="164740.6186">13518 8296 0,'0'0'0,"0"0"0,0 0 16,0 0-16,0 0 16,1-7-1,16-3-15,1-2 16,4 5-16,0 2 16,-1 1-16,-2 4 15,-1-2-15,-1 2 16,0 0-16,6 0 15,3 6 1,4 2-16,-30-8 16,41 10-16,4 0 15,-45-10-15,55 11 16,8 0-16,7 2 16,0-3-16,4 0 15,-3-3-15,8 3 16,10 2-16,8-8 15,1 4 1,1-3-16,-5 0 16,-3-1-16,2-4 15,1-4-15,3-1 16,7 0-16,7-3 16,-7 0-16,2 0 15,7 2-15,1 1 16,4-1-1,4-7-15,5 3 16,-3 0-16,-3 5 16,-3-2-16,1-9 15,-1-2-15,2 0 16,0-1-16,5-3 16,7-8-16,-5 0 15,-2 0 1,-1 3-16,-3-7 15,3-1-15,-4-6 16,-3 0-16,-3-6 16,5-6-16,-6-8 15,-4 2-15,-3-4 16,-3-2-16,2-4 16,-3-5-1,-5 2-15,2-3 16,-8-7-16,3-5 15,-6 0-15,-4-1 16,4-3-16,-5-3 16,-2-2-16,0-4 15,1-4 1,-3 2-16,0-4 16,-3-1-16,0 1 15,-3-4-15,-4 1 16,9-6-16,-10 3 15,1 4-15,-1 4 16,2 3 0,-1 2-16,-4 3 15,3 2-15,-10 10 16,2 6-16,-6 1 16,-4-6-16,-1 4 15,-49 79-15,45-91 16,4 5-16,-6-3 15,-3 20 1,-12 14-16,-3 10 16,-25 45-16,30-48 15,-30 48-15,28-52 16,-28 52-16,0 0 16,37-51-16,0-1 15,-37 52-15,31-45 16,-6 12-1,-7 7-15,-9 13 16,-1 3-16,-8 10 16,5-9-16,-5 9 15,-5-2-15,-6 4 16,11-2-16,-22 13 16,22-13-16,-33 11 15,-12 11 1,45-22-16,-58 23 0,-2 6 15,60-29 1,-61 30-16,61-30 16,0 0-16,-60 33 15,2-3-15,14-2 16,44-28-16,0 0 16,-27 13-1,19-9-15,12-12 16,14-6-16,-18 14 15,29-15-15,-29 15 16,43-18-16,-43 18 16,64-33-16,-64 33 15,79-29-15,-79 29 16,103-31 0,-103 31-16,0 0 15,0 0-15,100-7 16,-37 42-16,-55 14 15,-21 22-15,-17 19 16,-19 43-16,-18 22 16</inkml:trace>
  <inkml:trace contextRef="#ctx0" brushRef="#br0" timeOffset="168601.6597">22156 5212 0,'0'0'0,"15"7"0,14 11 16,10 2-16,10 9 15,1 3-15,10-1 16,7 4-1,8 1-15,21 9 16,23 8-16,7 2 16,10 3-16,6 0 15,1-3-15,-8 5 16,-8 3-16,-18 0 16,-12 3-1,-10 8-15,-6-3 16,-9-8-16,-72-63 15,68 37-15,-14-25 16</inkml:trace>
  <inkml:trace contextRef="#ctx0" brushRef="#br0" timeOffset="168929.9571">24183 5019 0,'0'0'0,"-7"-11"0,-7 3 15,-16 0-15,-13 10 16,-6 16-1,-8 15-15,-4 16 16,2 8-16,-7 16 16,-20 23-16,-15 19 15,-5 3-15,-11 13 16,6-3-16,3-6 16,-2 1-16,-2-5 15</inkml:trace>
  <inkml:trace contextRef="#ctx0" brushRef="#br0" timeOffset="170383.5078">24261 8400 0,'0'0'0,"0"0"0,0 0 16,0 0 0,0 0-16,0 0 15,0 0-15,2 4 16,13 10-16,13 7 16,4-1-16,2-8 15,7 1-15,-41-13 16,65 10-16,19-4 15,41-2 1,25-4-16,11-8 16,2-1-16,-13 1 15,-15-1-15,-6-2 16,11 1-16,7-1 16,-3-3-16,-3-2 15,8 2 1,3 3-16,6-5 15,-8-6-15,-3-1 16,-6-5-16,-5-3 16,-15-4-16,2-4 15,6-6-15,-4-4 16,-5 1 0,-3-6-16,1 0 15,-8-8-15,-5-1 16,-14-1-16,-7-6 15,-7-8-15,-10 0 16,-6-7-16,1-9 16,-2-10-1,-7 1-15,-5-10 16,-10 0-16,-1-9 16,-5-8-16,-8 1 15,0 0-15,-8-8 16,-2 6-16,-4-7 15,-4 9 1,-3-3-16,-6 3 16,2 17-16,-1-2 15,-1 7-15,-2 4 16,5 103-16,-8-113 16,-4 1-16,12 112 15,-10-116-15,-1 16 16,11 100-1,0 0-15,0 0 16,-16-92-16,16 92 16,0 0-16,0 0 15,-20-53-15,20 53 16,-26-34-16,26 34 16,-36-7-16,4 21 15,-7 13 1,-5 11-16,0 13 15,2-2-15,-3 13 16,45-62-16,-42 66 16,1 6-16,3-2 15,38-70-15,0 0 16,0 0 0,-34 65-16,34-65 15,-24 47-15,8-16 16,16-31-16,0 6 15,6-13-15,8-15 16,6-11-16,5-6 16,7-22-16,-32 61 15,40-67 1,3-5-16,6 2 16,-49 70-16,56-66 15,-56 66-15,66-53 16,24 12-16,20 27 15,-9 43-15,-13 35 16,-8 26 0,-7 13-16,-13 4 15</inkml:trace>
  <inkml:trace contextRef="#ctx0" brushRef="#br0" timeOffset="188826.8496">13989 10542 0,'0'0'0,"0"0"0,0 0 15,0 0-15,0 0 16,0 0 0,0 0-16,0 0 15,0 0-15,9 0 16,14 7-16,13-1 15</inkml:trace>
  <inkml:trace contextRef="#ctx0" brushRef="#br0" timeOffset="190591.9004">24786 2039 0,'0'0'0,"0"0"0,0 0 15,0 0-15,0 0 16,0 0-1,4 0-15,8 0 16,4 0-16,2 11 16,0 14-16,1 5 15,1 4-15,-2-1 16,2 9-16,-20-42 16,26 45-1,14 17-15,4 5 16,5 4-16,-1-3 15,2 3-15,4 1 16,9 22-16,-1 7 16,4 3-16,-11-9 15,-12-16-15,1-1 16,-9-11 0,-35-67-16,37 62 15,2-2-15,-39-60 16,44 57-16,-44-57 15,0 0-15,49 43 16</inkml:trace>
  <inkml:trace contextRef="#ctx0" brushRef="#br0" timeOffset="191107.6448">25738 1918 0,'0'0'0,"0"0"0,0 0 16,-15 0-16,-15 0 16,-7 0-1,4 6-15,1 5 16,-1 8-16,5 11 15,4 0-15,0 6 16,0 9-16,-6 15 16,-1 6-16,-1 13 15,0 5 1,4 6-16,-4 6 16,-10 30-16,-1 25 15,-3-2-15,3-2 16,1 2-16,-8-2 15,-1-1-15,-9 9 16,7-5 0,0 1-16</inkml:trace>
  <inkml:trace contextRef="#ctx0" brushRef="#br0" timeOffset="193952.1514">20078 7847 0,'0'0'0,"-6"-15"0,-10-7 15,2-2-15,-7 9 16,2 11-16,-6 6 16,-5 8-16,-4 10 15,-2 13-15,2 18 16,2 13-16,3 11 16,9 13-1,2 8-15,6 10 16,-2 31-16,8 14 15,6-2-15,0-14 16,-1-5-16,2 0 16,5 3-16,8 2 15,-6 7-15,-6 0 16,-2-142 0,0 149-16,0-149 15,0 0-15,-17 112 16,17-112-16,-50 38 15</inkml:trace>
  <inkml:trace contextRef="#ctx0" brushRef="#br0" timeOffset="194217.7075">19366 9210 0,'0'0'0,"0"0"0,0 0 15,13-8 1,17-5-16,16-15 16,6-1-16,5-4 15,9-7-15,9 5 16,21-12-16,6-8 15,-22 3-15,-28 4 16</inkml:trace>
  <inkml:trace contextRef="#ctx0" brushRef="#br0" timeOffset="194671.2276">19989 8629 0,'0'0'0,"0"0"0,0 0 0,0 0 0,0 0 16,8 0-16,11 0 15,10 0-15,-6 0 16,7 0 0,7 0-16,-1 12 15,5 18-15,-6 21 16,0 14-16,1 17 15,-6 14-15,-30-96 16,35 130-16,-35-130 16,13 149-16,-13-149 15,-11 127 1,11-127-16,0 0 16,-37 99-16,37-99 15,-49 52-15,49-52 16,-41 12-16,6-28 15,35 16 1,-17-39-16,11-10 16,7-14-16,15-19 15,10-4-15,14-7 16,11-24-16,4-17 16,1 18-16,-13 16 15,-6 28-15</inkml:trace>
  <inkml:trace contextRef="#ctx0" brushRef="#br0" timeOffset="195593.2394">20747 8944 0,'17'-22'0,"8"-7"0,10-10 16,-7-9-16,0 3 15,-6 6-15,-22 39 16,0 0-16,19-55 16,-19 55-16,0 0 15,7-58-15,-7 58 16,0 0-16,-14-59 16,-19 21-1,-8 20-15,-1 14 16,1 19-16,1 14 15,5 8-15,5 8 16,9 10-16,6 9 16,3 7-16,8 6 15,4-10 1,9-1-16,7-9 16,9-8-16,8-10 15,10-11-15,2-11 16,-1-8-16,-1-14 15,-3-11-15,-2-5 16,-4-8-16,-1-5 16,-33 34-1,0 0-15,40-40 16,-40 40-16,48-41 16,-48 41-16,56-56 15,-5-7-15,1 3 16,-52 60-16,42-63 15,-42 63 1,30-71-16,-30 71 16,0 0-16,19-75 15,-19 75-15,3-71 16,-3 71-16,-14-66 16,-13 17-16,-6 20 15,1 25-15,1 16 16,5 14-16,4 19 15,0 33 1,8 10-16,4 16 16,14 23-16,15-7 15,15-24-15,11-25 16,-4-32-16,-41-39 16,47 20-16,7-19 15,6-12 1,-6-21-16,-7-11 15,-1-14-15,-3-9 16</inkml:trace>
  <inkml:trace contextRef="#ctx0" brushRef="#br0" timeOffset="196031.383">21888 7316 0,'0'0'0,"0"0"0,0 0 0,0 0 15,-15 18-15,-5 8 16,-6 18-16,-1 9 15,-3 14-15,-4 11 16,0 14-16,-12 38 16,5 26-16,7 13 15,12 10-15,14-7 16,-1 3 0,18-3-16,6 6 15,13 1-15,6 0 16,18 5-16,17-16 15,18-19-15,11-24 16,6-32 0,14-22-16,9-22 15,5-20-15,-4-25 16,-4-21-16,-3-18 16</inkml:trace>
  <inkml:trace contextRef="#ctx0" brushRef="#br0" timeOffset="196485.2471">24157 6922 0,'0'0'0,"0"0"0,10-8 15,10-4-15,10-6 16,-3 4-16,0 11 15,6 10-15,1 21 16,5 10-16,-1 18 16,6 21-16,8 20 15,16 38 1,8 54-16,-13 16 16,-13 1-16,-22-11 15,-6-6-15,-19 5 16,-16 7-16,-13 10 15,-26 19-15,-17 4 16,-29 3-16,-14 6 16</inkml:trace>
  <inkml:trace contextRef="#ctx0" brushRef="#br0" timeOffset="200376.3284">29076 1159 0,'0'0'0,"0"0"16,0 0-16,0 0 15,0 0-15,9 4 16,12 17-16,7 5 16,-2 7-1,-3 4-15,4 4 16,8 14-16,6 9 16,8 6-16,0 5 15,19 26-15,14 24 16,7 13-1,-4 5-15,-5-14 16,0 13-16,-7-5 16,7 10-16,-3 2 15,6 8-15,2 10 16,2-7-16,2 0 16,1 4-1,-1-8-15,-7-1 16,-5-10-16,-2-11 15,-6-10-15,-2-11 16,-5-5-16,5-18 16,-11-24-16,2-24 15</inkml:trace>
  <inkml:trace contextRef="#ctx0" brushRef="#br0" timeOffset="200970.7578">30622 1343 0,'0'0'0,"0"0"0,0 0 15,0 0-15,-6 2 16,-4 19-16,-10 13 16,6 6-16,-6-1 15,0 12-15,-8 19 16,1 9 0,-2 8-16,-9 11 15,-6 34-15,-11 22 16,0 14-16,2-7 15,-2-3-15,-2-1 16,0 2-16,-1 7 16,-1-5-1,-2 6-15,-7 7 16,1-3-16,-1-3 16,0 0-16,3-2 15,0-3-15,8-10 16,-6 4-16,0-9 15,8-6 1</inkml:trace>
  <inkml:trace contextRef="#ctx0" brushRef="#br0" timeOffset="202347.7422">25701 1308 0,'0'0'0,"0"0"0,-8-9 16,-5-8-16,-8-2 16,-5-1-16,5 8 15,-3 2-15,-4 8 16,-2 2-16,-4 10 16,0 4-16,-6 6 15,-9 16 1,-5 2-16,-2 10 15,5 0-15,-6 7 16,4 2-16,-1 0 16,4 7-16,-1 1 15,11 6 1,-8 6-16,9 1 16,-3 4-16,2 6 15,-6 26-15,-2 11 16,9 1-16,11-9 15,11-11-15,4-1 16,6 5-16,7-9 16,0 7-16,5 0 15,-4 0 1,6 4-16,2-3 16,5 0-16,7 1 15,5-3-15,6 0 16,1-4-16,5-1 15,4-11-15,5-4 16,5-5 0,4-6-16,-2-4 15,8-10-15,1-9 16,4-6-16,-12-19 16,-55-28-16,67 22 15,7-6-15,23-9 16,-6-14-16,-7-13 15,-5-4 1,-5-15-16,-1-9 16,-5-7-16,0-7 15,-4-5-15,-4-11 16,-7-5-16,-7-7 16,-2-8-16,-6-3 15,-3-5-15,-8 2 16,0-1-1,-5-1-15,-4 1 16,5-3-16,-8 7 16,-15 101-16,10-115 15,-6-11-15,-6-7 16,-6 6 0,-8 5-16,2 16 15,-5 4-15,0 4 16,5 17-16,-4 6 15,-5-4-15,-6-2 16,-2-4-16,-7 4 16,-5-1-16,-14-15 15,-8 3 1,2 13-16,-5 6 16,3 10-16,-1 12 15,-1 6-15,-2 13 16,11 22-16,0-2 15,3 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150.06567" units="1/cm"/>
          <inkml:channelProperty channel="T" name="resolution" value="1" units="1/dev"/>
        </inkml:channelProperties>
      </inkml:inkSource>
      <inkml:timestamp xml:id="ts0" timeString="2022-08-27T10:07:58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8088 6602 0,'0'0'0,"0"0"15,0 12-15,5 21 16,1 12-16,1 7 16,-1 3-1,7 7-15,-13-62 16,13 73-16,-1 1 15,-2 14-15,-4 6 16,-1 5-16,0-2 16,-5 25-16,2 2 15,3 1-15,2-2 16,2 7 0,0 0-16,4-7 15,-13-123-15,11 121 16,-3-1-16,-8-120 15,6 125-15,-6-19 16,0-25-16,-1-42 16,-2-11-16</inkml:trace>
  <inkml:trace contextRef="#ctx0" brushRef="#br0" timeOffset="359.4419">7861 8330 0,'0'0'0,"0"0"0,0 0 15,0 0-15,2 14 16,13 9-16,0 6 16,3 1-16,2-1 15,5 3-15,10 3 16,5 10-16,5-3 16,-45-42-1,54 45-15,6-9 16,-2-10-16,-7-10 15,-5-19-15,-10-10 16,-9-1-16</inkml:trace>
  <inkml:trace contextRef="#ctx0" brushRef="#br0" timeOffset="562.8926">8582 8484 0,'0'0'0,"-13"6"0,-6 4 15,-8 6-15,8 3 16,-1 6-16,-4 5 16,-9 5-16,-13 23 15,2-6 1,-4 6-16,5-4 16,5-8-16,6-10 15,11-6-15</inkml:trace>
  <inkml:trace contextRef="#ctx0" brushRef="#br0" timeOffset="1564.3895">8088 5553 0,'0'0'0,"0"0"0,0 0 16,0 4-16,0 23 15,0 14-15,0 14 16,0 2-16,0 6 16,7 4-1,6 7-15,4 10 16,-1-4-16,-5 19 15,-3 2-15,-4 29 16,-4-130-16,-4 149 16,4-149-16,-10 136 15,10-136-15,0 0 16,0 0 0,-20 105-16,20-105 15,-18 45-15,1-54 16,4-21-16,5-9 15,-9-13-15,-7-23 16,2-4-16,-3-5 16,1-3-16,24 87 15,-21-100-15,3-30 16,16-11 0,2 26-16,2 26 15,1 23-15,6 10 16,-1 7-16,5 9 15,2 6-15,4 4 16,7 4 0,6 5-16,8 5 15,10 8-15,2 9 16,-2 9-16,-50-10 16,51 24-16,-51-24 15,46 40-15,-46-40 16,38 51-1,-38-51-15,23 64 16,-23-64-16,7 67 16,-7-67-16,-10 71 15,10-71-15,-28 67 16,28-67 0,0 0-16,0 0 15,-40 62-15,40-62 16,-50 49-16</inkml:trace>
  <inkml:trace contextRef="#ctx0" brushRef="#br0" timeOffset="1955.1366">8765 5090 0,'0'0'0,"0"0"0,0 0 16,0 0-16,0 0 15,0 22 1,0 26-16,0 26 15,0 0-15,0 12 16,3 0-16,5 7 16,0-1-16,-8-92 15,11 102-15,-1 27 16,-10-129-16,0 138 16,0-138-1,0 0-15,0 0 16,-10 111-16,-10-36 15</inkml:trace>
  <inkml:trace contextRef="#ctx0" brushRef="#br0" timeOffset="2189.4753">8439 5822 0,'0'0'0,"0"0"0,0 0 16,0 0-16,0-8 16,7-11-16,10-9 15,12 8 1,7 8-16,2 2 16,-38 10-16,60-15 15,-60 15-15,82-25 16</inkml:trace>
  <inkml:trace contextRef="#ctx0" brushRef="#br0" timeOffset="2643.5199">9015 5498 0,'0'0'0,"14"0"0,8 7 15,12 2-15,0 5 16,1 5-16,-2 8 16,1 13-1,3 7-15,0 10 16,-2 5-16,-3 2 16,-3-4-16,-4-5 15,-8-10-15,-2-12 16,-9-7-16,-3-5 15,-1-5-15,-7-4 16,-2-5-16,-11-4 16,-10-10-16,-2-8 15,30 15 1,-32-21-16,1-13 16,-1-15-16,13-2 15,8-9-15,13-3 16,10-8-16,6 4 15,10-7-15,5 8 16,8-2 0,8 16-16,5-3 15,8 10-15,-1 6 16,1 7-16</inkml:trace>
  <inkml:trace contextRef="#ctx0" brushRef="#br0" timeOffset="8393.2335">8337 10609 0,'0'0'0,"0"26"0,0 29 15,0 32 1,6 5-16,4 8 16,-3 21-16,0-1 15,-1 4-15,5 3 16,2 1 0,-2 9-16,-3 22 15,-2 6-15,-1 5 16,-1-10-16,6 4 15,-3-13-15,0-16 16,-7-135-16,7 119 16,-7-119-16,0 0 15,12 85 1</inkml:trace>
  <inkml:trace contextRef="#ctx0" brushRef="#br0" timeOffset="9018.311">8248 10787 0,'-19'31'0,"-8"5"15,-6 9-15,2 1 16,-1-4-16,4-5 16,10-7-16,18-30 15,0 0-15,-14 23 16,9-10 0,2-4-16,9-4 15,-2-10-15,9-7 16,0-6-16,0-11 15,4-2-15,2-9 16,0-5-16,8-10 16,6 0-1,-2 5-15,-3 6 16,-5 13-16,-8 9 16,1 4-16,-5 11 15,3 10-15,2 12 16,1 14-16,7 6 15,0 10 1,12 18-16,5 2 16,8 9-16,16 24 15,1-2-15,2-4 16</inkml:trace>
  <inkml:trace contextRef="#ctx0" brushRef="#br0" timeOffset="9580.4537">7908 13150 0,'0'0'0,"0"0"0,0 0 15,0 0-15,0 0 16,-5 19-16,2 22 16,-4 26-16,-6 17 15,-4 9 1,2 3-16,-2 15 15,2 38-15,-2 20 16,9-3-16,5-6 16,3-21-16,0-139 15,0 130 1,0-130-16,0 0 16,-3 97-16,-2-55 15,5-42-15,-2-13 16,-1-19-16,-1-7 15</inkml:trace>
  <inkml:trace contextRef="#ctx0" brushRef="#br0" timeOffset="9955.8591">7840 13534 0,'0'0'0,"3"-27"0,13-6 16,0-6-16,5 13 15,-6 4-15,5-4 16,2 7-16,6 2 16,-28 17-16,36-9 15,7 9 1,8 16-16,-2 13 16,-7 19-16,-2 8 15,-7 15-15,-11 7 16,-6-1-16,-13-1 15,-4-7-15,1-69 16,-19 64 0,-7-4-16,26-60 15,-46 55-15,46-55 16,-58 49-16,58-49 16,-65 35-16,65-35 15,-57 20 1,10-26-16,18-22 15,21-5-15</inkml:trace>
  <inkml:trace contextRef="#ctx0" brushRef="#br0" timeOffset="10299.4094">8745 13060 0,'0'0'0,"0"7"16,0 5-16,0 9 16,0 3-16,0 11 15,-5 9-15,0 7 16,-7 11-16,12-62 15,-10 88-15,2 15 16,-1 32 0,6-17-16,3 1 15,-2-9-15,2-110 16,-7 104-16,7-104 16,-14 72-16,-11-38 15</inkml:trace>
  <inkml:trace contextRef="#ctx0" brushRef="#br0" timeOffset="10737.1847">8547 13574 0,'0'0'15,"9"0"-15,11 0 0,9-7 16,3 5 0,11-4-16,10 2 15,1 14-15,5 6 16,-3 19-16,-3 4 16,-15 10-16,-2 7 15,-20 6 1,-7-3-16,-12 2 15,-3-13-15,-6 4 16,2-19-16,-3-5 16,-1-7-1,0-7-15,14-14 16,-10 4-16,10-4 16,-6-16-16,6 16 15,-4-36-15,14-19 16,14-20-16,4-6 15,9 1 1,2-6-16,1-5 16</inkml:trace>
  <inkml:trace contextRef="#ctx0" brushRef="#br0" timeOffset="10987.3972">9639 13035 0,'0'29'0,"0"12"16,0 13-16,-4 3 16,1 14-16,-11 17 15,-1 17-15,-4 29 16,-4 19-16,7 6 15,11 14 1,2-3-16,-3-19 16,-6-27-16</inkml:trace>
  <inkml:trace contextRef="#ctx0" brushRef="#br0" timeOffset="53311.11">17235 10238 0,'0'0'0,"0"0"0,0 13 15,8 29 1,0 13-16,2 3 16,0 6-16,3 0 15,0-2-15,-13-62 16,17 81-16,0 9 16,-2 7-16,-1-1 15,-2 5 1,-2 21-16,3 1 15,-4-7-15,5-6 16,-14-110-16,12 110 16,-12-110-16,11 122 15,4-7-15,-15-115 16,0 0-16,16 92 16,-3-37-1,-13-55-15,5 16 16,-13-32-16</inkml:trace>
  <inkml:trace contextRef="#ctx0" brushRef="#br0" timeOffset="54031.1523">17325 10199 0,'0'0'0,"0"0"16,0 0-16,0 0 15,0 0-15,0 0 16,-9-9-16,-2-1 16,-15-1-16,4 3 15,3 2-15,0 10 16,1 7 0,-3 12-16,-8 6 15,1 4-15,28-33 16,-33 49-16,-9 7 15,42-56-15,-44 65 16,0 0-16,0 0 16,12-6-1,32-59-15,0 0 16,0 0-16,-21 63 16,21-63-16,0 0 15,-14 47-15,12-16 16,9-22-16,4-13 15,1-8-15,-12 12 16,21-28-16,3-7 16,5-15-1,8-8-15,-3-1 16,-1 8-16,2 2 16,-2 4-16,-2 10 15,-2 3-15,-1 19 16,-4 1-1,2 11-15,-3 10 16,7 16-16,0 5 16,-2 15-16,8 30 15,9 21-15,18 44 16,14 39-16,3 1 16</inkml:trace>
  <inkml:trace contextRef="#ctx0" brushRef="#br0" timeOffset="59109.6003">17247 12090 0,'0'0'0,"0"0"0,0 0 15,0 0-15,0 0 16,0 0 0,0 0-16,0 0 15,0 0-15,0 0 16,0 0-1,0 0-15,10-7 16,9-18-16,-4-28 16</inkml:trace>
  <inkml:trace contextRef="#ctx0" brushRef="#br0" timeOffset="60109.5758">14536 17452 0,'0'0'0,"0"0"0,0 0 16,0 0-1,0 0-15,1 0 16,13 0-16,-4 0 15,3 0-15,-10 0 16,10 0-16,4 0 16</inkml:trace>
  <inkml:trace contextRef="#ctx0" brushRef="#br0" timeOffset="73891.7294">14250 10125 0,'0'0'0,"0"0"0,0 0 16,0 0 0,0 0-16,2 3 15,10 17-15,2 1 16,2 3-16,-3-3 15,-5 9-15,-1 6 16,2 9 0,-9-45-16,7 55 15,-7-55-15,8 87 16,5 16-16,0 32 16,4 10-16,-4-8 15,-5-18-15,-4-11 16,1-6-16,-5-102 15,4 112-15,-4-112 16,7 116 0,3-5-16,-1-31 15,-2-40-15,-7-18 16,-7-14-16</inkml:trace>
  <inkml:trace contextRef="#ctx0" brushRef="#br0" timeOffset="74469.6901">14282 10077 0,'0'0'0,"0"0"0,0 0 15,0 0 1,-14 3-16,-12 16 16,4 7-16,-1 4 15,2 0-15,2 7 16,-2 2-16,21-39 15,-20 43-15,20-43 16,0 0 0,0 0-16,-18 47 15,18-47-15,0 0 16,-15 49-16,15-19 16,4-22-16,4-16 15,-8 8-15,10-15 16,-2-11-16,0-8 15,-2-6 1,3-2-16,-2 4 16,10 2-16,-1 7 15,-1 9 1,5 10-16,3 18 16,11 17-1,19 32 1,6 23-16,28 40 15,-29-32 1,-17-29 0</inkml:trace>
  <inkml:trace contextRef="#ctx0" brushRef="#br0" timeOffset="77938.934">17107 11558 0,'0'0'0,"0"0"0,0 0 16,0 0-16,0 0 15,0 0 1,0 0-16,0 0 15,0 0-15,0 0 16,0 0-16,0 0 16,0 0-1,0 0-15,0 0 16,0 0-16,0 0 16,-2-9-16,2-14 15,2 3 1,20 4-16</inkml:trace>
  <inkml:trace contextRef="#ctx0" brushRef="#br0" timeOffset="78532.8651">18234 9935 0,'0'0'0,"0"0"0,0 0 15,11 3-15,5 13 16,8 3 0,-8 1-16,-5-1 15,-6-11-15,-1-3 16,1 2-16,-2 1 15,5 2 1,6-3-16,-2-5 16,2 0-16,-8 2 15,-2-8-15,2 4 16,-2 0-16,9 9 16</inkml:trace>
  <inkml:trace contextRef="#ctx0" brushRef="#br0" timeOffset="82236.2406">14195 11216 0,'0'0'0,"0"0"15,0 0 1,0 3-16,0 13 16,0-1-16,0 0 15,0-7 1,6-4-16,5 0 15,8-8-15,2-12 16,-2-20-16</inkml:trace>
  <inkml:trace contextRef="#ctx0" brushRef="#br0" timeOffset="82752.5159">15012 9887 0,'0'0'0,"0"0"0,11-8 16,8-2-16,5-2 15,-2 5-15,-2-11 16,-6 0 0,-5-2-16,-2 5 15,0-1-15,0-2 16,0-3-16,4 2 15,-1 1-15,-1 8 16,-5-2 0,5 1-16,-5 8 15,0 3-15,-1 3 16,-2-6-16,4-6 16,-5 5-16,0 4 15,4 4-15,-1 3 16,-2-5-1,-1 1-15,8 0 16,-6 0-16,-2-3 16,-2 0-16,4 5 15,10 7-15</inkml:trace>
  <inkml:trace contextRef="#ctx0" brushRef="#br0" timeOffset="90847.5286">16962 11385 0,'0'0'0,"0"0"0,0 0 16,0 0-16,0 0 15,0-16-15,0-25 16</inkml:trace>
  <inkml:trace contextRef="#ctx0" brushRef="#br0" timeOffset="114053.7928">7674 6216 0,'28'29'0,"20"9"0,24 24 15,20 13-15,24 21 16,4 2-16,13 8 15,-7-4-15,-5 5 16,-6-2-16,-3-1 16,-4-4-16,-4-4 15,-6-6-15,-4-12 16,-17-13 0,-9-18-16,-68-47 15,74 31-15</inkml:trace>
  <inkml:trace contextRef="#ctx0" brushRef="#br0" timeOffset="114522.4693">8936 5789 0,'0'0'0,"0"0"0,0 0 0,-6 17 15,-7 21-15,-9 10 16,-2 5-16,-6 10 16,-2 8-16,-9 3 15,-11 10-15,-14 20 16,-13 24-16,0-2 16,-2 3-1,10-13-15,8-9 16,2 1-16,0 0 15,-4 0-15,6 4 16,1 0-16,-1 3 16,6 3-16,4-6 15,12-3-15,9-14 16</inkml:trace>
  <inkml:trace contextRef="#ctx0" brushRef="#br0" timeOffset="115428.7091">11397 7080 0,'0'0'0,"0"24"0,0 17 15,0 26 1,0-8-16,0 8 16,0-67-16,0 80 15,6 17-15,2 17 16,-2 17-16,0 3 15,-3-3 1,-11 5-16,-7-3 16,6 3-16,0 1 15,-5-2-15,-2-2 16,16-133-16,-16 124 16,16-124-16,-24 110 15</inkml:trace>
  <inkml:trace contextRef="#ctx0" brushRef="#br0" timeOffset="115725.5097">10973 8684 0,'0'0'0,"0"0"15,0 0-15,0 0 16,15 18-16,15 12 16,13 13-16,6 6 15,2 4 1,-51-53-16,55 55 15,0-7-15,0-6 16,-8-20-16</inkml:trace>
  <inkml:trace contextRef="#ctx0" brushRef="#br0" timeOffset="115928.7858">11605 8816 0,'0'0'15,"0"0"-15,0 0 16,-17 13-16,-13 8 16,-9 13-16,-7 4 15,-10 9-15,56-47 16,-64 45-16,64-45 16,-71 34-16</inkml:trace>
  <inkml:trace contextRef="#ctx0" brushRef="#br0" timeOffset="116397.4285">11045 5547 0,'0'0'0,"0"0"0,0 0 16,0 0-16,0 0 16,10 22-16,5 23 15,9 25 1,-7 20-16,-7 13 16,4 49-16,-11 18 15,4 10-15,-1-20 16,5-26-16,5-27 15,-16-107-15,10 100 16,-1-17-16,-9-83 16,5 59-1,-7-22-15,-10-26 16</inkml:trace>
  <inkml:trace contextRef="#ctx0" brushRef="#br0" timeOffset="116757.7275">11216 5657 0,'0'0'0,"17"0"16,13 8-16,18 7 15,-6 5 1,-1 9-16,-41-29 16,35 38-16,-35-38 15,32 63-15,-13 19 16,-19-2-16,-14-5 16,-16-5-16,-9-2 15,-8-3-15,-8-6 16,-2-9-1,5-13-15,6-14 16,11-21-16,35-2 16,-20-25-16,15-28 15</inkml:trace>
  <inkml:trace contextRef="#ctx0" brushRef="#br0" timeOffset="117118.0197">11720 5135 0,'0'0'0,"0"0"0,0 0 16,2 22-16,9 29 15,3 31 1,3 3-16,-4 1 16,-3 14-16,-1 28 15,-2 5-15,-7-133 16,9 139-16,-9-139 16,5 134-16,4-9 15,-6-29-15,2-29 16,-5-67-1,-7 47-15,0-20 16,7-27-16,-17 4 16</inkml:trace>
  <inkml:trace contextRef="#ctx0" brushRef="#br0" timeOffset="117321.0673">11429 5834 0,'0'0'0,"0"0"0,0 0 15,0 0-15,16 0 16,17-5-16,26-2 16,4-11-16,-5-6 15,-58 24-15,62-40 16</inkml:trace>
  <inkml:trace contextRef="#ctx0" brushRef="#br0" timeOffset="117727.7265">12255 5749 0,'16'31'0,"2"14"0,-18-45 0,26 70 16,-6-2-16,-20-68 16,14 81-16,-14-81 15,17 86 1,-17-86-16,0 0 16,0 0-16,6 90 15,-6-90-15,0 0 16,-5 70-16,5-70 15,-21 30 1,-1-35-16,-4-24 16,9-16-16,0-21 15,8-9-15,18-10 16,7-1-16,11-9 16,18-20-16,13 1 15,6-5-15,3 23 16,-5 26-16,-62 70 15,64-51-15,-7 19 16</inkml:trace>
  <inkml:trace contextRef="#ctx0" brushRef="#br0" timeOffset="128448.3093">9497 11590 0,'0'0'0,"0"0"15,-6 22-15,-8 17 16,-6 15-16,-8 8 16,-2 5-1,-5 4-15,-7 14 16,-18 24-16,-10 17 16,-3 8-16,-3 2 15,-5-1-15,0 5 16,3-1-16,-4 1 15,1 1-15,-3 4 16,2 3 0,8 3-16,6-4 15,8-4-15,0-7 16,8-21-16,8-13 16,15-25-16,7-40 15,12-19-15</inkml:trace>
  <inkml:trace contextRef="#ctx0" brushRef="#br0" timeOffset="129043.0648">11371 10781 0,'0'37'0,"0"22"16,0 18-16,5 4 15,1 9 1,5 10-16,2 19 16,8-12-16,2 9 15,-2-2-15,-5 5 16,2-3-16,-4 3 15,2 0-15,-6-3 16,1-3-16,-5-7 16,-1-6-1,-11-15-15,-1-25 16,1-24-16,6-36 16,-17 11-16</inkml:trace>
  <inkml:trace contextRef="#ctx0" brushRef="#br0" timeOffset="129700.2813">11290 10577 0,'0'0'0,"-18"19"15,-2 9-15,-5 17 16,-8 1-16,0 8 16,-4 9-16,0 2 15,3-1-15,-2 3 16,36-67 0,-40 67-16,40-67 15,0 0-15,0 0 16,-35 59-16,35-59 15,-25 39-15,17-26 16,8-20 0,8-15-16,14-13 15,0-12-15,11-9 16,6-4-16,3-5 16,1 5-16,1 3 15,4 5-15,2 12 16,-6 6-16,-5 12 15,-3 7 1,-3 7-16,2 12 16,-2 15-16,-3 12 15,3 19-15,-1 14 16,-1 6-16,1 8 16,-32-78-16,30 86 15,-30-86-15,22 116 16</inkml:trace>
  <inkml:trace contextRef="#ctx0" brushRef="#br0" timeOffset="130168.8021">11027 12730 0,'0'0'0,"0"15"15,0 15-15,0 21 16,-4 13-16,-1 15 16,-4 12-16,1 18 15,4 31-15,0 1 16,2-11 0,2-130-16,0 133 15,0-2-15,0-131 16,0 133-16,-4-13 15,4-120-15,-11 102 16,11-102 0,-20 61-16,0-38 15,10-31-15,0-13 16,10 21-16,-7-55 16</inkml:trace>
  <inkml:trace contextRef="#ctx0" brushRef="#br0" timeOffset="130496.9705">10952 13220 0,'4'-11'0,"11"-27"0,5 5 16,6-2-16,0 1 15,8 0-15,-34 34 16,44-35 0,10 4-16,-54 31 15,57-15-15,-3 13 16,-54 2-16,57 23 15,-57-23-15,42 49 16,-15 20-16,-16 9 16,-14 1-1,-6-1-15,-12-6 16,21-72-16,-35 70 16,35-70-16,-44 72 15,44-72-15,0 0 16,-51 47-1,7-22-15,16-32 16,21-13-16,12-17 16</inkml:trace>
  <inkml:trace contextRef="#ctx0" brushRef="#br0" timeOffset="130793.5998">11940 12755 0,'0'0'0,"0"16"15,0 13-15,0 16 16,0 4-16,0 11 16,-5 12-16,5-72 15,-7 100 1,-3 35-16,10-135 15,-7 149-15,7-149 16,-4 149-16,2-13 16,2-136-16,0 0 15,-11 100 1,-12-51-16,-6-41 16</inkml:trace>
  <inkml:trace contextRef="#ctx0" brushRef="#br0" timeOffset="131231.5028">11725 13150 0,'0'0'0,"9"0"0,-9 0 0,23 0 0,11 0 15,4 8-15,11 3 16,5 10 0,0 9-16,-4 4 15,0 9-15,-3 2 16,-9 4-16,-8 10 16,-10-2-16,-20-57 15,8 60-15,-14-2 16,-10-6-16,-3-10 15,-2-12 1,1-15-16,20-15 16,-22 6-16,22-6 15,-22-10-15,0-18 16,11-15-16,9-14 16,8-21-1,10-6-15,11-3 16,6 3-16,5-1 15,-1 3-15,2 8 16</inkml:trace>
  <inkml:trace contextRef="#ctx0" brushRef="#br0" timeOffset="131466.4317">12748 12691 0,'0'18'0,"0"9"15,-6 12-15,4 10 0,-1 14 16,-3 14 0,3 19-16,-4 21 15,1 41-15,-2 10 16,-1-4-16,9-7 15,-2-12-15</inkml:trace>
  <inkml:trace contextRef="#ctx0" brushRef="#br0" timeOffset="132419.3596">11315 6620 0,'0'0'0,"0"0"0,0 0 0,0 0 0</inkml:trace>
  <inkml:trace contextRef="#ctx0" brushRef="#br0" timeOffset="133232.0855">14462 5550 0,'0'0'0,"0"0"0,0 0 15,0 0-15,0 0 16,9 3-16,6 17 16,4 5-16,-8 11 31,0 4-31,-1 11 0,-10-51 31,18 81-31,-6 13 16,-3 18-16,6 29 0,-2 26 0,0 12 15,-4-4-15,-1-10 16,-1-8-16,-1 6 16,-1-6-1,-5 6-15,3-3 16,-2 7-16,-5 4 16,-6 1-16,2-6 15,-6-14-15,1-17 16,4-8-16,9-127 15,0 0-15,-8 103 16,-1-29-16</inkml:trace>
  <inkml:trace contextRef="#ctx0" brushRef="#br0" timeOffset="133779.2724">14161 8029 0,'0'0'0,"0"0"16,0 0-16,0 0 15,0 0 1,15 11-16,10 16 15,8 12-15,1 6 32,-1 10-32,-33-55 15,39 64-15,1 10 16,1 4-16,-2-10 16,-39-68-16,38 60 0,-38-60 15,48 44-15,5-22 31,-53-22-31,60-4 16,-60 4-16,65-42 0,-27 21 0,21-41 16,-15 20-16,-14 19 31,-16 23-31,-7 4 16,-6 4-16,4-4 15,-5-4-15,-9 7 16,-7 7-1,-11 10-15,-8-2 16,-11 12-16,-3 2 16,-1-2-16,-2 2 15,4-4-15,2-7 16,9-5-16,9-18 16</inkml:trace>
  <inkml:trace contextRef="#ctx0" brushRef="#br0" timeOffset="134326.0211">14974 4822 0,'0'0'0,"0"0"0,0 0 16,0 0-16,0 0 15,0 0-15,0 0 16,0 0-16,11 23 16,3 26-1,12 39-15,-9 16 16,3 39-16,-5 23 15,-4-2-15,2-5 16,-7-12-16,-6-147 16,9 135-16,-1-5 15,-8-130-15,0 0 16,5 120-16,-5-120 16,0 0-1,0 0-15,0 70 16,-7-49-16,-2-34 15,1-10-15</inkml:trace>
  <inkml:trace contextRef="#ctx0" brushRef="#br0" timeOffset="134685.3741">15408 4975 0,'3'7'0,"9"15"0,-1 4 15,-3 8-15,2 6 16,-7-3-1,-3 5-15,-3-6 16,-11-5-16,-4 5 16,-12 7-16,-7-7 15,-2 1-15,-12 0 16,51-37-16,-55 37 16,6-3-1,6-13-15,9-12 16</inkml:trace>
  <inkml:trace contextRef="#ctx0" brushRef="#br0" timeOffset="135076.499">15637 4551 0,'0'0'0,"0"0"0,0 0 0,0 0 0,0 0 16,0 0-16,10 25 16,8 18-16,9 23 15,-5 13 1,1 14-16,-2 3 15,-21-96-15,23 147 16,0 14-16,-2-2 16,-4-35-16,-17-124 15,18 87-15,-7-23 16,-5-12 0,-5-15-16,-1-37 15,-6 14-15,-2-20 16,-8-16-16,-4-4 15</inkml:trace>
  <inkml:trace contextRef="#ctx0" brushRef="#br0" timeOffset="135561.5628">15492 5124 0,'0'0'0,"0"0"0,0 0 16,0 0-16,0 0 15,0 0-15,2-16 16,16-6-16,5 0 16,8 3-1,0 8-15,13 1 16,16 5-16,-60 5 16,68 0-16,5 0 15,16 1-15,-9 9 16,-80-10-16,64 19 15,-64-19 1,42 33-16,-42-33 16,38 52-16,-3 12 15,-3 11-15,-7-8 16,-4 8-16,-21-75 16,0 0-16,0 0 15,15 71-15,-15-71 16,0 0-16,3 67 15,-12-14 1,9-53-16,-19 23 16,-7-34-16,2-18 15,-2-13-15,-1-19 16,5-1-16,14-5 16,8 67-16,11-78 15,27-18 1</inkml:trace>
  <inkml:trace contextRef="#ctx0" brushRef="#br0" timeOffset="136202.538">10952 5589 0,'0'0'0,"0"0"0,0 0 16,0 0-16,0 0 16,0 0-16,0 0 15,0 0-15,0 17 16,9 24-16,10 22 16,4-3-1,7-1-15,12 1 16,2 8-16,9-3 15,7 5-15,20 13 16,19 12-16,8 4 16,5 1-16,-3 0 15,3 4 1,-2 0-16,-1 8 16,3 13-16,2 12 15,-2 8-15,-14 4 16,-16-11-16,-15-22 15</inkml:trace>
  <inkml:trace contextRef="#ctx0" brushRef="#br0" timeOffset="136671.6295">12301 5369 0,'0'0'0,"0"0"16,0 0-16,-12 21 16,-2 20-16,-10 22 15,-2 8-15,-2 15 16,-5 14-1,-18 41-15,-13 27 16,-15 29-16,-5 3 16,1-7-16,0 1 15,-10 6-15,-6 6 16,-3 15-16,-9 10 16,-1 1-16</inkml:trace>
  <inkml:trace contextRef="#ctx0" brushRef="#br0" timeOffset="146987.1518">13304 11481 0,'0'0'0,"-30"22"15,-9 0-15,-26 20 16,-7 1-16,-27 14 16,-8 11-1,-5 6-15,-10 4 16,0 0-16,-2 11 15,-8 5-15,2 3 16,2 2-16,3 1 16,1 1-1,0 9-15,-1 2 16,-2 2-16,2 5 16,7-5-16,1 6 15,8-6-15,3-1 16,24-13-16,82-100 15,0 0-15,0 0 16,-87 75-16</inkml:trace>
  <inkml:trace contextRef="#ctx0" brushRef="#br0" timeOffset="147894.2707">14844 11481 0,'0'0'0,"0"0"0,0 0 16,0 14-16,0 13 15,0 16-15,0 4 16,-4 10-16,1 8 16,-4 10-1,0 6-15,3 12 16,-2 7-16,3 23 16,1-1-16,2 2 15,0 3-15,-2 0 16,-2 1-16,4-128 15,-6 118 1,6-118-16,0 0 16,0 0-16,-7 103 15,7-103-15,-13 50 16,7-72-16</inkml:trace>
  <inkml:trace contextRef="#ctx0" brushRef="#br0" timeOffset="148300.8029">14862 11794 0,'3'-30'0,"3"-2"15,0-6-15,3 11 16,-3 9-16,2 5 16,-1 3-16,2 3 15,5 0-15,2-1 16,7 1-16,6 4 15,7 9 1,-36-6-16,42 15 16,-42-15-16,46 49 15,-46-49-15,44 74 16,-21 23-16,-16 33 16,-22 8-16,-20-17 15,-10-23-15,-11-10 16,-4-11-1,-2-9-15,62-68 16,-58 57-16,58-57 16,-44 33-16,14-26 15,17-25-15,11-16 16,10-17-16,8-33 16,3-20-1</inkml:trace>
  <inkml:trace contextRef="#ctx0" brushRef="#br0" timeOffset="148614.0138">15401 11190 0,'0'0'0,"0"0"15,0 0 1,0 0-16,3 15 15,1 20-15,10 29 16,-11 17-16,1 13 16,-1 16-16,-1 27 15,2 8 1,-1-4-16,8-5 16,-7-11-16,8-15 15,-12-110-15,9 108 16,-8-8-16,-7-26 15,0-35-15,6-39 16,-6 0 0</inkml:trace>
  <inkml:trace contextRef="#ctx0" brushRef="#br0" timeOffset="149020.9108">15321 11867 0,'0'0'0,"0"0"15,0 0-15,16 0 16,15 0 0,21 0-16,-1 0 15,7 2-15,-1 23 16,-57-25-16,52 48 15,-52-48-15,43 72 16,-10 26 0,-11 18-16,-19 0 15,-3-116-15,-14 100 16,-16-12-16,0-39 16,3-18-16,3-18 15,7-19-15,17 6 16,-11-25-16,6-25 15,13-27 1,10-10-16,10-6 16,13-29-16,10-17 15,-4 16-15,-3 10 16</inkml:trace>
  <inkml:trace contextRef="#ctx0" brushRef="#br0" timeOffset="149255.3449">16097 11410 0,'0'40'0,"-4"22"0,-2 26 0,5 12 16,-4 32-1,5 15-15,6 24 16,10 14-16,2 6 16,8 38-16,1 21 15</inkml:trace>
  <inkml:trace contextRef="#ctx0" brushRef="#br0" timeOffset="151802.7764">16130 4829 0,'0'0'0,"-16"5"15,-5 18-15,-9 9 16,-10 16-16,-3 9 16,-8 9-16,-6 13 15,-17 27-15,-10 24 16,-7 13 0,-11 15-16,3 3 15,-6-4-15,2-1 16,-3 6-16,-3 5 15,-3 4-15,1 7 16,6-2-16,1-1 16,-1-3-16,2 1 15,3-3 1,15-3-16,16-18 16,20-25-16,49-124 15,-35 111-15</inkml:trace>
  <inkml:trace contextRef="#ctx0" brushRef="#br0" timeOffset="152381.1643">17432 6173 0,'0'0'0,"0"0"0,0 0 15,0 0-15,0 12 16,7 19-16,-5 18 15,-1 2-15,3 16 16,-4-67-16,2 82 16,-2-82-16,2 125 15,4 46 1,-2-3-16,0-8 16,-4-8-16,7 11 15,2-10-15,1 4 16,-1 12-16,2 11 15,-5-15-15,-1-23 16,-2-41-16,-3-101 16,5 59-16,-3-54 15</inkml:trace>
  <inkml:trace contextRef="#ctx0" brushRef="#br0" timeOffset="152865.8542">17143 7910 0,'0'0'0,"0"0"0,0 0 0,0 0 16,8 12-16,13 15 15,8 9 1,5 11-16,10 6 16,8 9-16,-1 5 15,-1-4-15,-2-12 16,-5-9-16,-5-18 16,-2-14-16,-10-20 15,0-14-15,-2-8 16,-5-10-16,0-3 15,-2-13 1,3-1-16,-10 10 16,-3 19-16,0 10 15,-5 3-15,-4 9 16,-7 8-16,-10 12 16,-7 15-1,-8 19-15,-5 22 16,39-68-16,-48 77 15,48-77-15,0 0 16,0 0-16,-46 64 16,5-38-16</inkml:trace>
  <inkml:trace contextRef="#ctx0" brushRef="#br0" timeOffset="153694.4747">17808 5257 0,'0'0'0,"0"0"0,0 22 0,9 27 15,5 25-15,1 0 16,3 7-16,3 9 16,0 10-16,6 23 15,3 3-15,0-3 16,-30-123 0,23 109-16,-23-109 15,8 103-15,-8-10 16,0-93-16,-16 41 15,16-41-15,-17 8 16,-7-31-16,24 23 16,-20-48-16,-12-30 15,-1-12-15,11 9 16,-6-57 0,4-12-16,11 25 15,4 19-15,9 12 16,6 27-16,-2 4 15,2 13-15,7-2 16,-2-3-16,8 0 16,0 10-16,7 11 15,5 9 1,-2 6-16,-29 19 16,41-6-16,15 12 15,2 14-15,-6 20 16,-9 11-16,-43-51 15,26 67-15,-13 11 16,-13 9 0,-14-11-16,14-76 15,-29 67-15,-10-3 16,39-64-16,-52 51 16,52-51-16,-58 34 15,8-25-15,16-28 16</inkml:trace>
  <inkml:trace contextRef="#ctx0" brushRef="#br0" timeOffset="154023.4125">18454 4563 0,'0'0'0,"0"0"0,0 0 15,3 21-15,15 24 16,-2 21-16,7 14 16,-7 19-16,-4 6 15,6 28-15,-18-133 16,18 149-1,0-8-15,-18-141 16,15 126-16,-15-126 16,0 0-16,0 0 15,1 92-15,-9-43 16,-4-42-16</inkml:trace>
  <inkml:trace contextRef="#ctx0" brushRef="#br0" timeOffset="154258.1288">18277 5245 0,'0'0'0,"0"0"0,0 0 15,0 0-15,5-16 16,14-11-16,13-5 15,15 1-15,6 0 16,2 5 0,-55 26-16,0 0 15,68-33-15</inkml:trace>
  <inkml:trace contextRef="#ctx0" brushRef="#br0" timeOffset="154665.3931">18878 4953 0,'0'0'0,"14"0"0,10 0 15,12 0 1,-3 0-16,-2 7 16,8 7-16,2 6 15,5 14-15,-3 7 16,3 18-16,-5 3 15,-7 5-15,-8 4 16,-17-5 0,-6-7-16,-11-6 15,-2-2-15,-7-14 16,-4-13-16,8-13 16,-8-11-16,-1-19 15,1-11-15,-4-19 16,0-25-16,6-14 15,13-8 1,17-4-16,17-22 16,21 11-16,19 11 15,5 27-15,-4 24 16,8 5-16,-77 44 16,94-34-16</inkml:trace>
  <inkml:trace contextRef="#ctx0" brushRef="#br0" timeOffset="167935.9916">15695 8993 0,'0'0'0,"0"0"0,0 0 16,-12-8-16,-3 7 15,-9-6-15,3 1 16,5 6-16,-10-2 16,4-2-1,-2-2-15,-3 1 16,5 1-16,4 2 16,2-2-16,-10 4 15,4 4-15,22-4 16,0 0-1,-30 9-15,30-9 16,-30 16-16,30-16 16,0 0-16,-35 26 15,35-26-15,-38 26 16,2 10-16,-3 2 16,10-5-16,7-2 15,6 0 1,3 0-16,13-31 15,-14 34-15,14-34 16,-17 37-16,-2 12 16,-5 10-16,7-8 15,3-1-15,14-50 16,-7 54-16,7-54 16,0 0-1,-11 63-15,5 2 16,1 5-16,3-13 15,2-2-15,0-55 16,5 55-16,-5-55 16,10 53-16,7 5 15,-17-58-15,26 60 16,-26-60-16,33 56 16,-33-56-1,37 65-15,7-8 16,-3-5-16,3-7 15,-10-9-15,2-4 32,1-6-32,1 0 15,-3-6-15,-11-5 16,6-1 0,0-4-16,4-4 15,-7-4-15,0-2 16,-27 0-16,30-2 15,-30 2-15,28-13 16,-28 13-16,34-20 16,-1-8-1,4-7-15,-37 35 16,31-37-16,-31 37 16,30-45-16,0-7 15,-1-3-15,-8 3 0,-21 52 16,18-49-16,-18 49 31,14-59-31,-14 59 16,18-66-16,-1-5 15,-9 3-15,-8 68 16,0 0-16,13-70 16,-13 70-1,1-75-15,-1 75 16,-3-83-16,-8 0 15,-2 7-15,4 9 16,-7 9-16,-1 3 16,-5 6-16,-6 4 15,-2 0 1,-4 5-16,-4-1 16,-2 6-16,-5 3 15,-7 5-15,1-2 16,-5 3-16</inkml:trace>
  <inkml:trace contextRef="#ctx0" brushRef="#br0" timeOffset="170359.6041">18518 8893 0,'0'0'0,"-16"0"0,16 0 0,-18 0 0,-12-6 16,3 3-16,2-4 16,-4 0-1,3 7-15,0-1 16,6 1-16,2 0 15,4 0-15,0 8 16,-7 5-16,21-13 16,-22 15-1,22-15-15,-30 24 16,30-24-16,-31 30 16,31-30-16,-37 43 15,-2 4-15,1-3 16,38-44-16,-35 45 15,35-45-15,0 0 16,-39 56-16,39-56 16,-30 71-1,9 8-15,0-8 16,7-3-16,14-68 16,-13 66-16,13-66 15,-6 67-15,1 11 16,5-5-16,3-10 15,-3-63 1,10 66-16,-10-66 16,24 65-16,-24-65 15,31 79-15,5-4 16,0 0-16,-2-14 16,-34-61-16,43 63 15,-43-63-15,48 56 16,-48-56-1,60 60-15,-60-60 16,82 60-16,1-8 16,-11-17-16,-72-35 15,0 0-15,69 12 16,-5-16-16,-64 4 16,0 0-16,61-12 15,6-6 1,-67 18-16,66-30 15,-7-10-15,-6 3 16,-4-7-16,-49 44 16,41-45-16,-41 45 15,35-56 1,-5-9-16,-30 65 16,22-73-16,-22 73 15,24-78-15,-6-5 16,-8 4-16,-10 79 15,4-75-15,-4 75 16,-4-79-16,-10-2 16,-2 3-16,16 78 15,-30-73 1,-5 4-16,-5 3 16,-6 7-16,-5 8 15,-6 5-15,-4 2 16,1 10-16,-9 8 15,6 4-15,-3 10 16,-13 2-16</inkml:trace>
  <inkml:trace contextRef="#ctx0" brushRef="#br0" timeOffset="175487.1477">11676 16969 0,'5'-14'0,"14"-16"0,7-11 15,5-14-15,2-9 16,-33 64-16,0 0 15,22-78-15,-22 78 16,11-107-16,2-38 16</inkml:trace>
  <inkml:trace contextRef="#ctx0" brushRef="#br0" timeOffset="177738.5574">18206 9832 0,'0'0'0,"0"0"16,-11-16-16,-6-5 16</inkml:trace>
  <inkml:trace contextRef="#ctx0" brushRef="#br0" timeOffset="179881.3077">15657 8893 0,'0'0'0,"0"0"16,-4 0-16,-11 6 16,-10 0-16,-7-5 15,4 3-15,-1 0 16,7-4-16,2 0 15,0 0 1,-1 0-16,-8 0 16,-1 0-16,30 0 15,0 0-15,-29 8 16,-10 8-16,39-16 16,0 0-1,-44 33-15,-3 6 16,13 2-16,1 3 15,6-4-15,3 5 16,24-45-16,-28 54 16,3 6-16,-2 6 15,27-66-15,-21 78 16,8 6-16,7 3 16,1-2-1,5-85-15,2 85 16,11 1-16,12-1 15,-3-3-15,8-4 16,0-7-16,6 7 16,7-9-16,2 3 15,5-8-15,-50-64 16,59 70 0,17 5-16,7-7 15,-2-21-15,-13-20 16,-11-14-16,-10-8 15,7-5-15,-54 0 16,57-14-16,0-15 16,-5-7-16,-52 36 15,54-45 1,-54 45-16,41-72 16,-41 72-16,31-92 15,-3-30-15,-28 122 16,15-137-16,-12 10 15,-3 127-15,-6-122 16,6 122-16,-12-116 16,-6-6-16,-6 17 15,-2 14 1,26 91-16,-32-69 16,-5 5-16,-5 3 15,-6 5-15,-4 11 16,2 5-16,-5 6 15,1 8-15,-2 4 16,9 4-16,-4 3 16,2-4-1</inkml:trace>
  <inkml:trace contextRef="#ctx0" brushRef="#br0" timeOffset="181994.0623">15333 9570 0,'0'0'0,"0"0"0,2 1 15,4 17-15,6 2 16,-5 5-1,4 4-15,3-5 16,-1-2-16,-3-3 16,2 7-16,-6 0 15,2 10-15,-8-36 16,7 45 0,-7-45-16,11 55 15,-11-55-15,10 86 16,8 1-16,-18-87 15,14 88-15,7-4 16,-7-5-16,7-5 16,-21-74-1,16 71-15,-16-71 16,14 75-16,-5 5 16,-9-80-16,13 76 15,-13-76-15,0 0 16,9 84-16,-9-84 15,12 80 1,-12-80-16,0 0 16,14 81-16,2-7 15,1-14-15,-17-60 16,16 55-16,4-2 16,5-8-16,-25-45 15,0 0-15,34 37 16,-34-37-1,46 35-15,-46-35 16,57 29-16,11 1 16,-68-30-16,74 27 15,19-1-15,6-13 16,0 3-16,-99-16 16,96 16-16,-96-16 15,101 13 1,9 1-16,-6-3 15,-9-4-15,-95-7 16,91 10-16,9-6 16,8 9-16,-9-1 15,-9 0-15,-13 0 16,4-7 0,2 2-16,4-7 15,-4 0-15,-1 0 16,2 3-16,1 1 15,-1 2-15,5-1 16,-89-5-16,96 7 16,20 3-16,-9-8 15,-8 0 1,-8 2-16,-12-2 16,-79-2-16,92 3 15,1 1-15,4-4 16,-9-7-16,-88 7 15,87-6-15,0 2 16,-87 4 0,96-10-16,-96 10 15,95-16-15,-95 16 16,106-17-16,-106 17 16,111-28-16,-10 1 15,-101 27-15,90-24 16,-90 24-16,79-21 15,-79 21-15,78-25 16,-4-3 0,-74 28-16,0 0 15,68-24-15,-19 7 16,-6 1-16,-43 16 16,41-14-16,-41 14 15,38-17-15,-38 17 16,0 0-16,0 0 15,40-28 1,-40 28-16,31-40 16,-31 40-16,24-52 15,-24 52-15,11-63 16,-11-3-16,0 66 16,-9-71-16,9 71 15,-7-71-15,7 71 16,-13-78-1,13 78-15,-17-85 16,3 6-16,-2 9 16,16 70-16,0 0 15,-16-66-15,2-1 16,1 6-16,13 61 16,0 0-16,0 0 15,-15-56 1,8 9-16,1 3 15,-1 17-15,7 27 16,0 0-16,0 0 16,-10-22-16,10 22 15,0 0-15,-9-7 16,-5 8 0,14-1-16,-16 24 15,-6 13-15,22-37 16,-19 49-16,19-49 15,-30 67-15,30-67 16,-28 78-16,-1-9 16,7-8-1,6-16-15,4-12 16,4-10-16,8-23 16,0 0-16,-2 10 15,2-10-15,2-11 16,-2 11-16,6-40 15,-6 40 1,7-64-16,5-15 16,-12 79-16,0 0 15,15-70-15,13 19 16,-28 51-16,28-30 16,-28 30-1,35-5-15,-35 5 16,34 19-16,19 16 15,-53-35-15,55 45 16,-55-45-16,0 0 16,75 66-16</inkml:trace>
  <inkml:trace contextRef="#ctx0" brushRef="#br0" timeOffset="187369.8692">19978 7910 0,'0'0'0,"0"0"0,0 0 15,0 0 1,0 0-16,0 12 15,5 17-15,1 15 16,1 8-16,-1 5 16,-3 12-16,-3-69 15,5 86 1,-5-86-16,0 104 16,5 33-16,-5-137 15,6 129-15,-6-129 16,14 115-16,-1-24 15,0-33-15,-13-58 16,17 29 0,2-41-16</inkml:trace>
  <inkml:trace contextRef="#ctx0" brushRef="#br0" timeOffset="188026.2547">20313 8149 0,'0'0'0,"0"0"0,-12 0 15,-6 0-15,-4 0 16,4 6-16,9 0 16,1-4-1,-5 2-15,6-1 16,-1 6-16,-4 5 16,-3 3-16,4-2 15,-5 9-15,8 4 16,2 0-16,3 12 15,3-40 1,3 48-16,11 4 16,-14-52-16,35 63 15,3-1-15,-38-62 16,0 0-16,56 46 16,-56-46-16,64 34 15,-64-34 1,65 13-16,-65-13 15,62-13-15,-62 13 16,50-34-16,-50 34 16,41-49-16,-17-13 15,-17-2-15,-11 6 16,-8 3-16,-12 6 16,-6 0-1,-5 8-15,3 3 16,-4 9-16,0 7 15,6 11-15,12 7 16,10 4-16,13 8 16,6-1-16,8-1 15,14-2-15,4-2 16</inkml:trace>
  <inkml:trace contextRef="#ctx0" brushRef="#br0" timeOffset="188604.9345">20837 8070 0,'0'3'0,"0"1"16,0 2-16,0-6 16,0-3-16,0-10 15,0 5 1,0 0-16,0 6 16,-6 2-16,-1 0 15,-10 10-15,-5 14 16,1 5-16,8 6 15,5 1-15,2 3 16,10 2-16,5 1 16,5 2-1,-14-44-15,22 45 16,-22-45-16,0 0 16,0 0-16,30 56 15,-30-56-15,0 0 16,35 58-16,-35-58 15,40 59-15,-40-59 16,0 0 0,0 0-16,50 42 15,5-12-15,1-20 16,-56-10-16,45-8 16,-45 8-16,0 0 15,37-26-15,-37 26 16,30-48-16,-30 48 15,8-63 1,-8-3-16,-13-1 16,-10 11-16,-6 4 15,4 4-15,-10 8 16,1 9-16,0 2 16,1 13-16,6 10 15,3 6 1,4 2-16,3 7 15,11-7-15,3 2 16</inkml:trace>
  <inkml:trace contextRef="#ctx0" brushRef="#br0" timeOffset="189088.9758">21237 7895 0,'0'0'0,"0"0"0,0 0 16,0 0-1,0 0-15,0 0 16,1 4-16,12 13 15,4 11-15,-5 5 16,-6 4-16,-4 8 16,-2 6-1,0-51-15,0 73 16,0-73-16,0 80 16,12 12-16,2-2 15,-14-90-15,19 94 16,0 5-16</inkml:trace>
  <inkml:trace contextRef="#ctx0" brushRef="#br0" timeOffset="191777.1824">17993 7906 0,'0'0'0,"0"0"0,0-7 15,0-7-15,0-2 16,0 8-16,0 8 15,0 8-15,0-3 16,0-2 0,0 22-16,4 20 15,6 22-15,-6-1 16,2-2-16,7-2 16,-13-62-16,10 61 15,-10-61-15,0 0 16,7 72-16,0 11 15,0-1 1,-1-15-16,-3-9 16,-3-58-16,0 0 15,0 0-15,11 42 16,9-20-16</inkml:trace>
  <inkml:trace contextRef="#ctx0" brushRef="#br0" timeOffset="192214.8321">18276 8175 0,'0'0'0,"0"0"0,0 0 16,0 0-1,-7 18-15,-1 11 16,-7 19-16,8 0 16,0 5-16,14 2 15,10-6-15,-17-49 16,34 47-16,9-9 16,-43-38-1,0 0-15,52 34 16,-52-34-16,0 0 15,55 8-15,-55-8 16,44-18-16,-14-25 16,-14-11-16,-18 5 15,-12-6-15,-14-3 16,-9 10-16,-4 1 16,-1 17-1,9 9-15,13 12 16,6 9-16,5 0 15,10 0-15</inkml:trace>
  <inkml:trace contextRef="#ctx0" brushRef="#br0" timeOffset="192621.3844">18612 8149 0,'0'0'0,"0"0"15,0 0-15,0 0 16,0 0-16,-3 18 16,-8 19-16,-5 18 15,8-2-15,6 2 16,17-4-16,9-6 16,-24-45-16,41 41 15,-41-41 1,47 35-16,-47-35 15,0 0-15,62 31 16,-62-31-16,0 0 16,54 9-16,-54-9 15,39-22-15,-26-19 16,-19-4 0,-10 8-16,-10-4 15,-8-7-15,0 8 16,3 5-16,4 6 15,14 10-15,2-3 16,11 5-16,7 1 16</inkml:trace>
  <inkml:trace contextRef="#ctx0" brushRef="#br0" timeOffset="192871.3642">18952 7973 0,'0'0'0,"0"0"0,0 12 16,0 18-16,8 18 16,2 1-16,-1 9 15,0 6-15,-9-64 16,13 71-16,1 13 15,-3 11-15,5 0 16,15-7-16</inkml:trace>
  <inkml:trace contextRef="#ctx0" brushRef="#br0" timeOffset="194950.0671">19964 9893 0,'14'6'0,"9"0"16,2-1 0,-2 1-16,4 0 15,-3-3-15,-2-4 16,0-1-16,4 2 16,-3-6-16,-5 6 15,-3 0-15</inkml:trace>
  <inkml:trace contextRef="#ctx0" brushRef="#br0" timeOffset="199186.0758">16340 10534 0,'0'0'0,"0"0"15,16-8-15,17 7 16,18-6-16,6 1 16,3 6-1,5 0-15,3 6 16,1 6-16,4-3 16,0 1-16,-73-10 15,0 0-15,0 0 16,66 8-16,-66-8 15,0 0 1,0 0-16,41 3 16,-23-6-16,-30-5 15,-6-2-15,-8-4 16,26 14-16,-39-21 16,-17-6-16,0 1 15,3 9-15,3 8 16,5 2-1,2 11-15,10 0 16,12 0-16,4 0 16,4-4-16,1 4 15,4 2 1,1 9-16,0 5 16,7 16-16,0 9 15,0 7-15,7 16 16,-7-68-16,6 71 15,-6-71-15,0 0 16,0 0 0,4 73-16,-4-73 15,0 0-15,0 0 16,10 66-16,-10-66 16,14 52-1,9-29-15,3-19 16,8-13-16,3-12 15,12-6-15,-1-5 16,3 6-16,-51 26 16,52-19-16,-52 19 15,53-3-15,-3 10 16,-6 11 0,-18 5-16,-13 2 15,-12 5-15,-1-30 16,-9 36-16,-12 13 15,21-49-15,-37 60 16,37-60 0,-47 59-16,47-59 15,0 0-15,0 0 16,-51 51-16,51-51 16,-48 26-16,25-20 15,20-18-15,7-11 16</inkml:trace>
  <inkml:trace contextRef="#ctx0" brushRef="#br0" timeOffset="199608.7659">17446 10696 0,'0'0'0,"0"0"0,0 0 15,-14 4-15,-10 16 16,-2 8-16,4 7 16,6 8-16,5 8 15,8 6-15,8 9 16,11-1-16,-16-65 16,35 60-1,-35-60-15,46 52 16,-46-52-16,59 39 15,-59-39-15,59 19 16,-9-22 0,-50 3-16,40-39 15,-19-22-15,-19-12 16,-11-3-16,-15 5 16,-9 4-16,-7 16 15,-2 14-15,-2 10 16,5 9-16,7 6 15,14 8-15,8 2 16,7 4-16,10 5 16</inkml:trace>
  <inkml:trace contextRef="#ctx0" brushRef="#br0" timeOffset="200360.1867">17885 10634 0,'0'0'0,"14"0"16,16-8-16,19 4 15,4-9 1,7 4-16,-60 9 16,71-4-16,-71 4 15,77 4-15,17 10 16,-19-2-16,-29 2 15,-14-3-15,-10 2 16,-16-8-16,-6-5 16,0 0-16,-16 0 15,16 0 1,-31-2-16,31 2 16,-50-10-16,-4-2 15,-2 7-15,10 0 16,8 5-16,7 7 15,4 2-15,4 7 16,-5 2-16,5 2 16,0 5-1,4 0-15,3-1 16,7 0-16,2 5 16,5-7-16,2 7 15,1 2-15,-1-31 16,1 36-16,-1-36 15,10 40-15,-10-40 16,0 0-16,0 0 16,18 42-1,-18-42-15,28 37 16,-28-37-16,45 21 16,7-12-16,-2-9 15,-1 5 1,-5 5-16,-44-10 15,43 21-15,-2 9 16,-1 10-16,-10 3 16,-13 4-16,-15 2 15,-10-14-15,-16 1 16,-9 0-16,-22 3 16,-12-10-1,-9-14-15,-33-15 16,-14-15-16,-10-15 15,7-14-15,5-2 16,4-13-16,1-1 16</inkml:trace>
  <inkml:trace contextRef="#ctx0" brushRef="#br0" timeOffset="201000.9084">15189 8408 0,'0'0'0,"0"0"0,0 0 15,0-15-15,0-21 16,0-3-16,0 10 16,17 3-16,4 8 15,5 3-15,-4 7 16,8 0-16,-30 8 16,36-8-16,24 6 15,-60 2 1,61 6-16,-61-6 15,67 5-15,-10-5 16,-17-1-16,-40 1 16,0 0-16,11-18 15</inkml:trace>
  <inkml:trace contextRef="#ctx0" brushRef="#br0" timeOffset="201501.6584">15223 8215 0,'0'0'0,"-4"7"16,-10 11-16,-5 9 16,3-1-1,2-4-15,3 1 16,4 6-16,4 0 16,-3 13-16,3-5 15,3-37-15,3 47 16,-3-47-16,0 0 15,0 0-15,2 48 16,-2-48 0,0 0-16,0 0 15,14 46-15,-14-46 16,0 0-16,30 41 16,14-23-16,-44-18 15,0 0-15,56 2 16,-56-2-16,62 0 15,-62 0 1,0 0-16,0 0 16,67 7-16,-11 11 15,-14 15-15,-15 1 16,-18-1-16,-9 0 16,-9 1-16,-5 2 15,-10-3-15,-1-2 16,-3-11-1,-2 1-15,2-7 16,6-6-16,1-8 16,21 0-16,-10-10 15,11-23-15</inkml:trace>
  <inkml:trace contextRef="#ctx0" brushRef="#br0" timeOffset="201908.6246">15649 8524 0,'0'0'0,"0"0"0,0 0 15,0 0-15,0 0 16,0 0-16,-6 15 16,0 16-16,-5 15 15,8-2-15,6 5 16,18-4-16,8 0 15,4-9 1,-33-36-16,38 26 16,-38-26-16,49 12 15,-49-12-15,46-8 16,-46 8 0,40-33-16,-12-19 15,-17-4-15,-11-1 16,-13 6-16,-13 14 15,-8 7-15,1 11 16,0 11-16,8 8 16,-1 2-16,2 4 15,9-2-15,0-4 16,9-10-16,3-6 16</inkml:trace>
  <inkml:trace contextRef="#ctx0" brushRef="#br0" timeOffset="202565.756">15951 8293 0,'0'0'0,"11"0"0,18-8 16,12 6-16,-2-8 16,-1-3-1,3-2-15,-41 15 16,0 0-16,54-7 15,-54 7-15,0 0 16,60-8-16,-60 8 16,0 0-16,0 0 15,59 0-15,-59 0 16,30 8-16,-30-8 16,-2 2-16,-13-2 15,-9-2 1,-2-2-16,-4 4 15,-1 0-15,5 6 16,1-1-16,3 9 16,1-3-16,4 2 15,0 0-15,6 6 16,2 0-16,7 2 16,0-1-1,0 5-15,2-3 16,2 1-16,0 2 15,2-5-15,1 5 16,-2-1-16,5-3 16,2-6-16,-1-3 15,7-3-15,-16-9 16,20-2 0,-20 2-16,0 0 15,28-7-15,-28 7 16,42-4-16,-42 4 15,52 4-15,-4 14 16,-5 9-16,-13 1 16,-12-1-1,-3 8-15,-14-7 16,-7 6-16,-10-2 16,-14-1-16,-16-5 15,-21 6-15,-8-12 16</inkml:trace>
  <inkml:trace contextRef="#ctx0" brushRef="#br0" timeOffset="206768.9499">18345 10293 0,'0'0'0,"0"0"0,0 0 16,0 0-16,0 0 15,-8-12-15,-3 4 16,-3-4 0,1 0-16,0 3 15,17-1-15,13 5 16</inkml:trace>
  <inkml:trace contextRef="#ctx0" brushRef="#br0" timeOffset="207034.537">18357 10150 0,'0'0'0,"0"0"0,0 0 16,0 0-16,0 0 16,0 0-16,-6 0 15,2 0 1,0 0-16,3 0 16,1 0-16</inkml:trace>
  <inkml:trace contextRef="#ctx0" brushRef="#br0" timeOffset="207316.0871">18357 10150 0,'0'0'0,"0"0"16,0 0-16,0 0 15,0 0-15,0 0 16,0 0-16,0 0 16,0 0-16,0 0 15,0 0-15</inkml:trace>
  <inkml:trace contextRef="#ctx0" brushRef="#br0" timeOffset="207550.6147">18415 10181 0,'0'0'15,"0"0"-15,0 0 16,0 0-16,0 0 16,0 0-16,0 0 15</inkml:trace>
  <inkml:trace contextRef="#ctx0" brushRef="#br0" timeOffset="208285.1544">14283 15565 0,'0'-39'0,"0"-16"16,0-19-16,5 1 16,-5 73-16,4-90 15,-4 90-15,0 0 16,16-130-16</inkml:trace>
  <inkml:trace contextRef="#ctx0" brushRef="#br0" timeOffset="209003.9085">18556 9715 0,'0'0'0,"0"0"16,0 0-16,0 0 0,0 0 15,0 0-15,-8-10 16,8 5-16,-6-1 16,3 2-16,3 4 15,-3 0-15,19 0 16,10 10-1,7 5-15,-5 2 16,-3-1-16,-3 7 16,-7 1-16,-4 6 15</inkml:trace>
  <inkml:trace contextRef="#ctx0" brushRef="#br0" timeOffset="211566.4266">15283 10270 0,'-15'0'0,"-4"0"16,-3 0-16,9 0 15,7-5-15,0-1 16,-7-5-16,0-2 16,-4-6-16,8 6 15,1-5-15</inkml:trace>
  <inkml:trace contextRef="#ctx0" brushRef="#br0" timeOffset="211816.3661">15297 10114 0,'0'0'0,"0"0"0,0 0 16,0 0-16,-7-10 15,-6-7 1,-1-5-16,-3 1 16,6 2-16,-5 3 15,2-6-15,1-8 16</inkml:trace>
  <inkml:trace contextRef="#ctx0" brushRef="#br0" timeOffset="214987.94">18587 8512 0,'0'0'0,"0"0"0,0 0 0,0 0 0,0 0 16,0 0-1,0 0-15,0 0 16,0 0-16,0 0 16</inkml:trace>
  <inkml:trace contextRef="#ctx0" brushRef="#br0" timeOffset="215206.6678">18587 8512 0,'0'0'0,"0"0"0,0 0 0,0 0 0,0 0 16,0 0-1,0 0-15,0 0 16,0 0-16,0 0 15,0 0-15</inkml:trace>
  <inkml:trace contextRef="#ctx0" brushRef="#br0" timeOffset="215363.4009">18630 8683 0,'0'0'0,"0"0"0,0 0 0,0 0 16,0 0 0,0 0-16</inkml:trace>
  <inkml:trace contextRef="#ctx0" brushRef="#br0" timeOffset="216566.247">15008 7973 0,'0'0'0,"0"0"0,0 0 0,0 0 16,0 0-16,0 0 16,0 0-1,14 4-15,11 14 16,10 5-16,-1 8 15,4 3-15,4 1 16,8 6-16,2 0 16,3 0-16,3 3 15,2 5 1,4 0-16,-64-49 16,75 56-16,21 13 15,18 7-15,-14-11 16,-10-12-16,-7-1 15,-8-4-15,-7-9 16,-12-7 0,-2 0-16,-3-5 15,-51-27-15,56 27 16,-4-1-16,-9-1 16,-43-25-16,0 0 15,33-4 1,-19-29-16</inkml:trace>
  <inkml:trace contextRef="#ctx0" brushRef="#br0" timeOffset="217003.3929">16346 8167 0,'0'0'0,"0"0"16,0-8-16,0-2 16,0-1-16,5-2 15,0 3 1,-2 1-16,-3 3 16,4 5-16,-8 1 15,-2-4-15,-2 9 16,-13 10-16,-9 14 15,-8 2-15,0 0 16,1-7-16,37-24 16,-50 37-1,-6 8-15,-9 6 16,-9 10-16,-7 2 16,7 0-16,0-4 15,8 3-15,-3-1 16,-5 0-16,5 1 15,5-3-15,4 0 16,60-59 0,-61 52-16,19-18 15,2-10-15</inkml:trace>
  <inkml:trace contextRef="#ctx0" brushRef="#br0" timeOffset="217659.5959">15206 6880 0,'0'0'0,"0"5"0,0 6 16,0 11 0,0 4-16,-4 4 15,2 4-15,-5 5 16,3-2-16,4 1 16,0 7-16,0 3 15,0-48-15,0 64 16,0-64-16,3 75 15,-3-75-15,10 91 16,-4-1 0,-6-90-16,0 0 15,11 81-15,-11-81 16,0 0-16,0 0 16,13 68-16</inkml:trace>
  <inkml:trace contextRef="#ctx0" brushRef="#br0" timeOffset="218284.6805">15417 7018 0,'0'0'0,"0"0"0,0 0 0,0 0 16,-6 4-16,3 18 15,-9 7-15,1 10 16,0 4-16,8 2 15,0 4-15,3-2 16,3 2 0,-3-49-16,11 51 15,-11-51-15,26 58 16,-26-58-16,40 54 16,-40-54-16,0 0 15,46 46-15,-46-46 16,0 0-16,65 30 15,-65-30 1,60 10-16,-60-10 16,0 0-16,64-19 15,-64 19-15,47-41 16,-47 41-16,30-63 16,-30 63-16,14-67 15,-14-3-15,-13 6 16,-1 12-1,2 13-15,-9 11 16,4 7-16,-9 3 16,2-2-16,3 1 15,2 5-15,1-1 16,5 5-16,-2 4 16</inkml:trace>
  <inkml:trace contextRef="#ctx0" brushRef="#br0" timeOffset="218769.6327">15768 7055 0,'0'0'0,"0"0"0,0 4 16,6 10-1,-4 2-15,0 7 16,1 3-16,-2 10 15,7 2-15,6-1 16,-3-7-16,2-1 16,0 4-16,-13-33 15,19 38 1,-19-38-16,30 41 16,-30-41-16,46 43 15,-46-43-15,53 36 16,-53-36-16,54 17 15,-54-17-15,0 0 16,50-4-16,-50 4 16,45-33-1,-45 33-15,0 0 16,31-49-16,-31 49 16,12-61-16,-12 61 15,-7-67-15,-12 6 16,-6 14-16,-2 12 15,1 10-15,2 6 16,6 4 0,2 4-16,4-3 15,5 2-15,3-2 16</inkml:trace>
  <inkml:trace contextRef="#ctx0" brushRef="#br0" timeOffset="219097.5545">16260 6850 0,'0'0'0,"0"0"0,0 0 16,0 0-16,0 0 15,0 0-15,0 11 16,4 22-16,4 11 16,-2-8-16,2 4 15,-4 6-15,2 6 16,0 3-16,0 3 16,-6-58-1,7 69-15,2 8 16,-1-3-16,-8-74 15,5 85-15,-5-85 16,-8 94-16</inkml:trace>
  <inkml:trace contextRef="#ctx0" brushRef="#br0" timeOffset="226568.543">17478 3467 0,'0'0'0,"-7"-20"16,-2-9-16,-11-9 16,6 17-16,-6 9 15,7 12 1,-4 8-16,-1 13 16,4 17-16,1 11 15,5 25-15,0 10 16,7 14-16,2 4 15,12 41-15,1 17 16,7 6 0,2-16-16,1-16 15,-2-12-15,-8-6 16,-14-116-16,5 117 16,-5-117-16,0 0 15,-5 112-15,5-112 16,-7 110-16</inkml:trace>
  <inkml:trace contextRef="#ctx0" brushRef="#br0" timeOffset="226850.1564">16921 4592 0,'0'0'0,"0"0"0,0 0 15,0 0-15,0 0 16,0 0-16,10-23 16,16-7-16,12-7 15,9 8-15,12-1 16,13 15-16,4-3 16,-76 18-16,108-21 15,-108 21 1,123-32-16,-10-7 15,-45-3-15,-45 16 16</inkml:trace>
  <inkml:trace contextRef="#ctx0" brushRef="#br0" timeOffset="227225.3499">17460 4031 0,'0'0'0,"0"0"0,0 0 16,12 0-16,18 0 15,16 0-15,-1 4 16,2 18-16,-8 11 16,-4 7-16,-1 12 15,-34-52-15,28 63 16,-28-63-1,0 0-15,0 0 16,20 75-16,-20-75 16,10 75-16,-10-75 15,0 0-15,0 0 16,-5 68-16,5-68 16,-13 35-16,13-35 15,-10-6 1,10-29-16,14-24 15,2-27-15,15-16 16,2-33-16</inkml:trace>
  <inkml:trace contextRef="#ctx0" brushRef="#br0" timeOffset="228007.0919">18019 4130 0,'0'0'0,"5"11"0,2 12 16,9-1-16,4-10 15,1-5-15,5-4 16,8-3-16,5-6 15,-1-10-15,9-13 16,-47 29-16,41-42 16,-41 42-1,32-55-15,-32 55 16,0 0-16,12-64 16,-12 64-16,-7-59 15,-19 11-15,-13 22 16,-1 12-16,-3 18 15,6 10-15,2 8 16,5 4-16,9-4 16,4 6-1,9 3-15,8 3 16,3 3-16,13 1 16,8 0-16,7 1 15,11 7-15,-42-46 16,55 35-16,5-12 15,6-15 1,-2-16-16,-4-9 16,-60 17-16,55-30 15,2-11-15,-57 41 16,55-51-16,-6-2 16,-9-10-16,-10 11 15,-10-3 1,-12 6-16,-8 11 15,-8-3-15,8 41 16,-22-45-16,-19-10 16,-8 8-16,-4 4 15,3 17-15,50 26 16,-48-13 0,5 22-16,3 21 15,7 19-15,11 16 16,8 19-16,15 6 15,17 2 1,13-3-16,10-11 16,4-13-16,-3-18 15</inkml:trace>
  <inkml:trace contextRef="#ctx0" brushRef="#br0" timeOffset="228539.2883">17432 5120 0,'0'0'0,"-6"0"0,-8 0 0,-6 0 16,2 0-16,4 0 15,6 0-15,0 4 16,-1 13 0,-1 12-16,-6 3 15,4 11-15,2 10 16,2 24-16,13 5 16,12 1-16,12 2 15,7 0-15,15-3 16,23 18-16,20 2 15,5-4 1,-5-20-16,-6-23 16,-6-19-16,-3-11 15,8 1-15,1-14 16,1-12-16,1-16 16,-4-17-16</inkml:trace>
  <inkml:trace contextRef="#ctx0" brushRef="#br0" timeOffset="228945.8348">19543 4306 0,'0'0'0,"0"0"0,4-12 15,5-13-15,8-3 16,1 17-16,6 11 16,-1 11-1,11 13-15,6 17 16,5 18-16,-1 15 15,-2 16-15,6 48 16,-2 46-16,-12 40 16,-19 9-16,-15-31 15,-19-32 1,-15-38-16,-12-38 16,-10-17-16,-4-9 15,-6 3-15,-7-8 16</inkml:trace>
  <inkml:trace contextRef="#ctx0" brushRef="#br0" timeOffset="231492.2143">16922 7312 0,'0'0'0,"0"0"16,14 3-16,15 21 15,4 8-15,1 9 16,-2-3 0,3 7-16,-35-45 15,37 65-15,4 14 16,5 10-16,6 15 16,0 4-16,2-1 15,-7-5-15,5 0 16,1 7-16,5 2 15,-2 5 1,-2-4-16,7 11 16,-8-7-16,4 1 15,-3 5-15,0-5 16,-4 11-16,4-5 16,1 2-16,2-8 15,2 5-15,-2-6 16,-3 7-1,4-6-15,-3 3 16,2-1-16,2-5 16,-4-2-16,-2-3 15,-3-6-15,-2-10 16,-4-3 0,-5-1-16,-39-89 15,34 81-15,-34-81 16,0 0-16,40 56 15,-40-56-15,0 0 16,34 22-16,-4-40 16</inkml:trace>
  <inkml:trace contextRef="#ctx0" brushRef="#br0" timeOffset="232148.421">18952 7684 0,'0'0'0,"-12"6"0,-10 10 16,1 7-16,2-1 15,2 6-15,-1-1 16,-4 7-16,2 6 16,-6 9-16,-12 11 15,2 10 1,-1 5-16,4 6 15,-6 8-15,-17 25 16,-5 22-16,-7 12 16,-2-6-16,10-9 15,9-11-15,-5 4 16,-3-6-16,-3 2 16,4 1-1,0 3-15,0 6 16,-2-9-16,-4 5 15,0-2-15,-2 4 16,-12 5-16,4 1 16,1-2-16,8-14 15,11-13-15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150.06567" units="1/cm"/>
          <inkml:channelProperty channel="T" name="resolution" value="1" units="1/dev"/>
        </inkml:channelProperties>
      </inkml:inkSource>
      <inkml:timestamp xml:id="ts0" timeString="2022-08-27T10:12:47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3331 12071 0,'0'0'0,"0"0"0,0 0 16,0 0-16,0 0 15,0 0-15,0 0 16,0 0 0,0 0-16,0 0 15,0 0-15,0 0 16,0 0 0,-6 0-16,-1 0 15,-1 0-15,1 0 16,1 0-16,4-2 15,-5-2 1,9 3-16,5-3 16,2 2-16,5-2 15,2 0-15,3 4 16,4 0-16,-1 4 16,6-4-1,-4 0-15,10 0 16,1 0-16,-35 0 15,42-4-15,-42 4 16,59-2 0,7-1-16,-4 3 15,-2 0-15,-60 0 16,58-3-16,4 3 16,-2-4-16,-60 4 15,65-3 1,0 0-16,-65 3 15,74-4-15,18 2 16,-92 2-16,101 0 16,-101 0-1,114-2-15,-114 2 16,109-4-16,-11-2 16,-98 6-16,92-2 15,-92 2 1,87 0-16,3 0 15,-90 0-15,93 0 16,-7 0-16,-86 0 16,85 2-16,-85-2 15,80 6 1,0 0-16,-80-6 16,75 0-16,-75 0 15,80 0-15,-5-2 16,-75 2-16,73 0 15,-73 0-15,55 0 16,-55 0 0,0 0-16,0 0 15,53 0-15,-53 0 16,0 0-16,0 0 16,42 0-1,-42 0-15,12-10 16</inkml:trace>
  <inkml:trace contextRef="#ctx0" brushRef="#br0" timeOffset="6313.7813">3061 13109 0,'0'0'0,"0"0"0,0 0 16,0 0-16,0 0 16,0 0-16,0 0 15,9 0-15,9-6 16,12 3 0,-2-4-16,-3 1 15,2 6-15,3-4 16,6 4-16,3 0 15,-39 0-15,47 0 16,-47 0-16,68 7 16,2 0-1,-70-7-15,80 3 16,18 2-16,-98-5 16,119 4-16,-4 1 15,-12 0-15,-9-4 16,-11 3-1,-9-4-15,5-4 16,1 4-16,0-1 16,2-4-16,-1 0 15,-81 5-15,95-6 16,9 0-16,9-1 16,-11 4-1,-7-1-15,-8 4 16,-1 0-16,4-3 15,1 3-15,3-1 16,-3 1-16,1-4 16,-2 4-16,0-4 15,1 4 1,0 4-16,-3 0 16,-1-4-16,0 0 15,-6-4-15,0 0 16,-4 4-16,5 0 15,-2 0-15,3 0 16,-5 0-16,5 8 16,-4-8-1,2 1-15,-81-1 16,83 7-16,1-1 16,-84-6-16,89 4 15,-89-4-15,89 3 16,-89-3-16,88 9 15,-88-9-15,0 0 16,0 0 0,80 5-16,-10 0 15</inkml:trace>
  <inkml:trace contextRef="#ctx0" brushRef="#br0" timeOffset="21565.86">3682 14948 0,'0'0'0,"0"0"16,0 0-16,0 0 15,0 0-15,0 0 16,0 0-16,-9 0 16,0 0-1,-3 0-15,1 0 16,6 0-16,0 0 16,2 0-16,3 0 15,-3 0-15,3 0 16,0-3-16,0 0 15,0 3-15,3 0 16,-3 0 0,5 0-16,1 0 15,1 3-15,5-3 16,1 7-16,4-5 16,1 4-16,7 2 15,1-1 1,3 3-16,1 2 15,6 0-15,-36-12 16,40 10-16,-40-10 16,57 7-16,10 8 15,0-4 1,-67-11-16,70 8 16,1 0-16,2-1 15,-73-7-15,73 10 16,23-2-1,-96-8-15,105 7 16,-105-7-16,120 4 16,-4-1-16,-5-6 15,-111 3 1,86-4-16,-86 4 16,85-3-16,-85 3 15,90-10-15,-90 10 16,95-8-16,-95 8 15,98-15 1,8 3-16,-106 12 16,99-10-16,-9 4 15,-10-4-15,-80 10 16,81-7-16,-81 7 16,88-10-1,7 1-15,-7 2 16,-88 7-16,86-4 15,-1 4-15,-6 0 16,-8-4 0,-71 4-16,56 0 15,-1-4-15,2 4 16,-3-2-16,-4 2 16,-50 0-1,59-4-15,-59 4 16,58 0-16,4 0 15,-62 0-15,0 0 16,0 0-16,54 4 16,-13-4-16</inkml:trace>
  <inkml:trace contextRef="#ctx0" brushRef="#br0" timeOffset="34616.4122">3911 16097 0,'0'0'0,"0"0"16,0 0-16,0 0 15,0 0 1,0 0-16,0 0 16,0 0-16,0 0 15,0 0-15,0 0 16,0 0-16,10 0 15,15 3-15,8 4 16,-1-5-16,-2 2 16,9-2-1,-4-2-15,-2-2 16,-33 2-16,37-4 16,-37 4-16,55-6 15,15 0-15,-70 6 16,82-8-16,25 0 15,16 2 1,-4 1-16,-10-5 16,-18 5-16,-8-5 15,-5 5-15,-4-1 16,3-3-16,1-1 16,3 4-16,5 4 15,3-2-15,1-2 16,5 0-1,5-4-15,2 6 16,4 1-16,-9-1 16,-4 4-16,-10-2 15,5 2-15,-3-4 16,4 2 0,-7-1-16,4-1 15,-1-3-15,0 1 16,-3 0-16,2 0 15,-5 5-15,-79 1 16,87-4 0,0 2-16,-87 2 15,89-6-15,-89 6 16,85-3-16,-85 3 16,0 0-16,92-37 15</inkml:trace>
  <inkml:trace contextRef="#ctx0" brushRef="#br0" timeOffset="49899.5968">6246 13026 0,'0'0'0,"0"0"0,0 0 15,0 0-15,0 0 16,0 0-16,0 0 15,0 0-15,0 0 16,0 0 0,0 0-16,0 0 15,0 0-15,0 0 16,0 0-16,0 0 16,0 0-16,0 0 15,0 0 1,0 0-16,0 0 15,0 0-15</inkml:trace>
  <inkml:trace contextRef="#ctx0" brushRef="#br0" timeOffset="50150.4407">6246 13026 0,'0'0'0,"0"0"0,0 0 15,0 0-15,0 0 16,0 0-16,0 0 15,0 0-15,0 0 16,0 0-16,0 0 16,0 0-1,0 0-15,0 0 16,0 0-16,0 0 16,0 0-16,0 0 15,0 0 1,0 0-16,0 0 15,0 0-15,0 0 16</inkml:trace>
  <inkml:trace contextRef="#ctx0" brushRef="#br0" timeOffset="63498.2355">21270 7541 0,'0'0'0,"0"0"0,0 0 16,0 0-1,0 0 1,0-7-16,0-3 16,0-2-1,0 5 1,0 1 0,0 2-16,2 4 15,6-1 1,0 1-1,12 0 1,-3 0 0,10 0-16,4-4 15,9 9 1,-5-1 0,-8-1-1,-2-3-15,6 0 16,-31 0-1,0 0 1,42 0 0,13-3-16,7-1 15,-62 4 1,63 4 0,-63-4-1,72 0 1,-6 6-16,5-3 15,-71-3 1,70 7 0,-70-7-1,72 5 1,1 5-16,-73-10 16,0 0-1,101 11 1,-101-11-1,0 0-15,0 0 16,113 16 0,-113-16-1,107 12 1,-23-6 0,-26-2-16,-58-4 15,0 0 1,0 0-1,33 0 1,-33 0 0,0 0-16,0 0 15,21 4 1,-21-4 0,0 0-1,0 0-15,17 0 16,-17 0-1,0 0 1,0 0 0,10 0-1,-10 0-15,0 0 16,0 0 0,7 1-1,-7-1 1,0 0-1,0 0-15,7 0 16,-7 0 0,0 0-1,0 0 1,5 0 0,-5 0-1,6-9-15,2 1 16,-4 1-1</inkml:trace>
  <inkml:trace contextRef="#ctx0" brushRef="#br0" timeOffset="76266.1643">20084 7271 0,'0'0'0,"22"0"16,14-4-16,18 0 16,-3-2-1,-51 6-15,56-7 16,11 6-16,0-9 16,1 5-16,-2 1 15,-1 2-15,-65 2 16,77-3-1,18 6-15,-95-3 16,100 2-16,-100-2 16,95 4-16,-10-10 15,-3-10-15,-12-2 16,-70 18-16,62-19 16,-4 3-16,-58 16 15,71-20 1,2 6-16,-73 14 15,81-13-15,20 13 16,11 0-16,-20 6 16,-92-6-16,81 7 15,-81-7-15,87 9 16,-4-5-16,-83-4 16,82 0-1,-82 0-15,81-8 16,-81 8-16,94-12 15</inkml:trace>
  <inkml:trace contextRef="#ctx0" brushRef="#br0" timeOffset="84255.8091">18313 6612 0,'0'0'0,"0"0"16,0 0-16,0 0 15,0 0-15,0 0 16,0 0 0,0 0-16,0 0 15,-12 2-15,-6 6 16,-9 17-16,5-11 16,6 9-16,-1-5 15,-2 0 1,-1 2-16,-1 13 15,21-33-15,-27 31 16,27-31-16,-28 40 16,-11 12-16,2 7 15,4 0 1,33-59-16,-35 61 16,35-61-16,-35 80 15,35-80-15,-31 86 16,1 14-1,-1 26-15,31-126 16,-23 143-16,3-3 16,10-10-16,-1-15 15,8-6-15,-1-7 16,4 0 0,4-5-16,-1-12 15,4 0-15,0 11 16,0 4-16,-1 22 15,9 1 1,-15-123-16,9 133 16,-9-133-16,20 156 15,-3 22-15,5-10 16,-6-25-16,-16-143 16,17 115-1,-17-115-15,12 107 16,-12-107-16,11 108 15,-11-108-15,12 101 16,-12-101-16,7 97 16,4-30-1,-11-67-15,0 0 16,4 59-16,8-11 16,-12-48-16,0 0 15,0 0-15,9 43 16,-9-43-16,0 0 15,9 31 1,3-7-16,5 0 16,-17-24-16,17 24 15,-17-24-15,27 29 16,-27-29-16,0 0 16,27 38-16,10 1 15,-7-10 1</inkml:trace>
  <inkml:trace contextRef="#ctx0" brushRef="#br0" timeOffset="88506.7313">18630 12367 0,'0'0'0,"0"0"0,0 0 16,0 0-1,0 0-15,-14 3 16,-20 14-16,-7-4 15,0 7-15,16-6 16,-2-4-16,0-4 16,27-6-1,0 0-15,-48 0 16,48 0-16,-74-10 16,-44-10-16,-9-17 15,13-6-15</inkml:trace>
  <inkml:trace contextRef="#ctx0" brushRef="#br0" timeOffset="90226.3148">10185 11679 0,'0'0'0,"0"30"0,0 28 16,5 25-16,-1 5 15,-4-88-15,2 104 16,3 34-16,0 4 16,2-9-16,-3-1 15,-1-4 1,4-8-16,8-6 15,-4-3-15,-1-2 16,-10-109-16,4 108 31,1-8-31,-5-100 0,0 0 32,-5 58-32,4-58 15</inkml:trace>
  <inkml:trace contextRef="#ctx0" brushRef="#br0" timeOffset="91336.328">10038 11842 0,'0'0'0,"0"0"0,0 0 15,10-8-15,14-4 32,15-7-32,2-1 0,-3 8 31,3-1-31,8 4 15,8-2-15,6 5 16,9-2-16,8-4 0,23 0 0,18-3 16,5-3-16,3 2 15,-4 1 1,1 1-16,7-2 16,-3 4-16,6 7 15,0-3-15,-1 8 31,-5 0-31,0 4 0,-10 0 0,-1-4 32,-9 5-32,-10 1 15,-10 4 1,-6-5-16,-84-5 16,74 7-16,-74-7 15,76 10-15,-76-10 16,0 0-16,0 0 15,70 8-15,-24 3 16,-10 5-16,-12 6 16,-24-22-1,15 26-15,-15-26 16,13 49-16,6 25 0,-6 12 0,-2-1 16,-8-1-16,-3 3 15,0-87-15,0 93 31,3 11-15,-3-104-16,2 145 16,-2-145-16,9 165 15,-9-165-15,7 171 16,-7-171-16,7 151 16,-7-151-16,-3 115 15,3-115-15,-16 90 16,-6-35-1,0-14-15,-11-7 16,33-34-16,-49 27 16,-11-9-16,-11-8 15,-7-9-15,-17-1 16,-4-5 0,-4-3-16,2-2 15,0 2-15,-2-2 16,-3-5-16,-5 3 15,-4 0-15,-3 6 16,-6 1-16,-9 1 16,6 4-16,-3 0 15,9 4 1,6-3-16,2 5 16,15-6-16,-3 0 15,2 0-15,2 0 16,0-2-16,7 2 15,13-4-15,77 4 16,-85 0 0,85 0-16,0 0 15,0 0-15,-81-5 16,13-9-16,37-2 16</inkml:trace>
  <inkml:trace contextRef="#ctx0" brushRef="#br0" timeOffset="91914.8547">10561 13467 0,'0'0'0,"0"24"0,3 17 0,2 14 16,-3-10-16,0 3 16,1 6-16,6 7 15,-9-61-15,14 86 16,-4 12-16,1 3 15,0 29 1,3 24-16,-2-11 16,1 5-16,-8 1 15,-3-1-15,-4 0 16,-1-3-16,3-3 16,-2-6-1,-1-5-15,3-131 16,-4 121-16,2-28 15,2-93-15,0 49 16,0-41-16,0-26 16</inkml:trace>
  <inkml:trace contextRef="#ctx0" brushRef="#br0" timeOffset="92540.3648">10681 13522 0,'0'0'0,"0"0"16,-14 0-16,-11 10 16,-14 12-16,5 5 15,4 14-15,-5 11 16,1 8-16,0 13 16,0 1-1,2 5-15,32-79 16,0 0-16,0 0 15,-25 75-15,4-7 16,12-26 0,11-27-16,14-20 15,5-20-15,4-12 16,5-7-16,7-15 16,-5-1-16,-1 4 15,-1 4-15,-5 4 16,2 8-16,-5 6 15,-6 11 1,5 7-16,-4 7 16,1 9-16,0 9 15,0 13-15,1 10 16,2 13-16,4 21 16,10 8-1,4 7-15,10 9 16,22 29-16,16 11 15,11-12-15,0-34 16,-9-29-16</inkml:trace>
  <inkml:trace contextRef="#ctx0" brushRef="#br0" timeOffset="93197.0857">14682 11681 0,'0'0'0,"0"0"16,0 0-16,0 0 15,0 19-15,0 19 16,4 27-16,0 7 16,2 3-1,5 17-15,4 1 16,0 6-16,-1 25 16,1 13-16,-3 12 15,1-6 1,2-6-16,-2-1 15,-2-6-15,-1-4 16,-10-126-16,6 116 16,-6-116-16,5 100 15,0-22-15</inkml:trace>
  <inkml:trace contextRef="#ctx0" brushRef="#br0" timeOffset="94182.6675">14930 11722 0,'0'0'0,"0"0"16,17 0-16,26 0 16,20 0-16,4 0 15,6 0-15,26 4 16,5 4-1,2-4-15,3-4 16,7 6-16,4-12 16,6 2-16,-4-4 15,-3 4-15,-1-6 16,-1-2-16,-5 6 16,-4 2-16,-5-1 15,-5-3 1,-8-9-16,-12 2 15,-9 2-15,-69 13 16,56-17-16,-56 17 16,0 0-16,0 0 15,50-9-15,-2 7 16,-48 2-16,0 0 16,45 11-16,-5 19 15,-5 15-15,-35-45 16,27 61-1,4 14-15,-6 15 16,-4 6-16,0 1 16,-4 19-16,2 13 15,-10-9-15,3-5 16,0 0 0,-12-115-16,14 130 15,-14-130-15,16 160 16,-16-160-16,22 183 15,-22-183-15,20 192 16,-11-33-16,-9-159 16,-7 117-16,-9-26 15,-2-28 1,-6-13-16,24-50 16,-40 44-16,-12-1 15,-15-14-15,-7-4 16,-23-6-16,-19-4 15,3-9-15,-3-6 16,-4-6-16,-12 1 16,-5-5-1,-10-2-15,9-11 16,3-6-16,12 8 16,-5 10-16,3 5 15,4-4-15,12 2 16,12 0-16,97 8 15,-90 0-15,90 0 16,-91-6 0,91 6-16,-103 0 15</inkml:trace>
  <inkml:trace contextRef="#ctx0" brushRef="#br0" timeOffset="94589.651">15478 14238 0,'0'0'0,"0"12"0,0 15 16,0 21-16,0 10 15,0 20-15,0 11 16,7 15-16,0 29 16,8 5-1,0 5-15,5-6 16,-3-4-16,-1 0 15,-2-5-15,-10-17 16,0-1-16,-4-110 16,0 0-16,0 0 15,-4 83-15,-3-38 16,7-45-16,-11-12 16</inkml:trace>
  <inkml:trace contextRef="#ctx0" brushRef="#br0" timeOffset="95121.4736">15567 14135 0,'0'0'0,"0"0"0,0 0 16,0 0-16,-17 11 15,-11 22-15,-9 10 16,-6 4-16,5 9 16,38-56-1,-36 66-15,36-66 16,0 0-16,0 0 15,-35 70-15,35-70 16,-24 61-16,24-61 16,-4 37-16,8-35 15,15-19 1,0-13-16,8-9 16,0-16-16,-2-1 15,4-3-15,-7 12 16,-7 5-16,0 19 15,-1 9-15,0 10 16,-3 16 0,9 15-16,-2 19 15,5 19-15,2 13 16,0 2-16,10 7 16,-2-3-16,3-13 15,4-7-15</inkml:trace>
  <inkml:trace contextRef="#ctx0" brushRef="#br0" timeOffset="95980.9279">15330 16279 0,'0'18'0,"0"9"0,-3 5 15,-1 2-15,-2 8 16,-2 13 0,4 14-16,-3 14 15,6 10-15,1 10 16,-4 24-16,4 2 16,0 10-16,-3 5 15,-4-9-15,-8-5 16,15-130-1,-22 123-15,22-123 16,-20 96-16,0-21 16,20-75-16,-14 19 15,11-27-15,3 8 16,0-37-16,0 37 16,4-68-16,11-45 15,-15 113-15,19-170 16,11-41-16,-17 75 15,-13 136-15,28-202 16,-5 57 0,-3 52-16,0 29 15,4 13-15,3 6 16,9 5-16,1 13 16,0 5-16,-37 22 15,0 0 1,44-11-16,-44 11 15,45-4-15,-45 4 16,42 15-16,-42-15 16,33 44-16,-19 12 15,-14-56 1,-5 71-16,-14 7 16,-4-7-16,-11-6 15,-4-15-15,-5-5 16,-5-5-16,-4-10 15,-4-5-15,7-10 16,3-12-16,12-6 16,34 3-16,-15-19 15,14-10 1,10-14-16,13-12 16,3-18-16,5 1 15</inkml:trace>
  <inkml:trace contextRef="#ctx0" brushRef="#br0" timeOffset="96309.8522">16049 16025 0,'0'0'15,"0"0"-15,0 0 16,0 0-16,0 0 15,0 19-15,0 16 16,0 28-16,0 15 16,-4 15-16,0 14 15,-8 42 1,4 6-16,-6-1 16,-2-3-16,-2-6 15,18-145-15,-14 129 16,-3-21-16,4-38 15,0-36-15,13-34 16,0 0-16,-10-4 16,-6-35-1</inkml:trace>
  <inkml:trace contextRef="#ctx0" brushRef="#br0" timeOffset="96904.4503">15686 16510 0,'0'0'0,"0"0"16,0 0-16,0 0 16,0 0-1,20 0-15,20 0 16,22 0-16,1 0 15,2 0-15,-65 0 16,0 0-16,64 4 16,-64-4-1,0 0-15,0 0 16,67-4-16,-67 4 16,0 0-16,60-1 15,-13 1-15,-17 5 16,-9 13-16,-4 4 15,-17-22-15,20 31 16,-20-31 0,26 40-16,9 24 15,-2 9-15,-8 9 16,1 4-16,-14 13 16,-8-3-16,-6 2 15,-8-8-15,-8-10 16,-3-9-1,-3-11-15,0-15 16,2-15-16,22-30 16,-16 10-16,-8-20 15,3-20-15,0-19 16,3-23-16,9-7 16,9-9-1,11-6-15,15 4 16,8-7-16,28-19 15,20-6-15,13 16 16</inkml:trace>
  <inkml:trace contextRef="#ctx0" brushRef="#br0" timeOffset="97607.9839">16471 11979 0,'0'0'0,"0"30"15,4 19-15,5 28 16,-2 2-16,7 17 16,-2-7-16,6 3 15,-5 16 1,10 27-16,2 18 15,4-5-15,1-6 16,-2 1-16,2-4 16,2 1-16,-5-7 15,-6 2-15,-6-12 16,-15-123 0,2 117-16,-2-117 15,-27 98-15</inkml:trace>
  <inkml:trace contextRef="#ctx0" brushRef="#br0" timeOffset="98421.2974">15112 12216 0,'0'0'0,"0"0"16,0 0-16,0 0 15,8 18-15,8 13 16,7 13-16,7 6 15,7 11-15,2 0 16,3 7 0,2 2-16,-44-70 15,47 76-15,3 0 16,9 20-16,-7-14 16,-18-18-16,-16-35 15,-10-16-15,-8-13 16,4-11-16,-4 11 15,4-29 1,4-28-16,-2-20 16,-3 0-16,2-1 15,-5 78-15,-2-74 16,2 74-16,0 0 16,0 0-16,-6-71 15,6 71-15,0 0 16,0 0-16,-18-49 15,18 49-15,-21-26 16,-14 35 0,3 20-16,-12 14 15,1 10-15,-1 7 16,1 4-16,5-4 16,5 3-16,33-63 15,0 0-15,-28 55 16,28-55-1,-22 48-15,19-8 16,3-40-16,20 14 16</inkml:trace>
  <inkml:trace contextRef="#ctx0" brushRef="#br0" timeOffset="98905.9926">15959 12214 0,'0'0'0,"0"0"15,8 0-15,16 0 16,11 0-16,-4 0 16,5 2-16,1 14 15,-4 11-15,-6 5 16,-18 2-1,-9 6-15,-6 1 16,-11 8-16,17-49 16,-26 55-16,26-55 15,0 0-15,0 0 16,-29 49 0,29-49-16,0 0 15,0 0-15,-21 45 16,16-9-16,5-36 15,14 37-15,13-1 16,6 10 0,-33-46-16,37 54 15,-37-54-15,30 62 16,-30-62-16,11 67 16,-20-4-16,-18-8 15,-10-15-15,-20-10 16,-13-10-16,-11-1 15,-37-13 1,-29-17-16</inkml:trace>
  <inkml:trace contextRef="#ctx0" brushRef="#br0" timeOffset="99874.7778">11975 11585 0,'0'0'0,"0"0"0,0 0 16,0 25-16,7 25 15,3 35 1,0 12-16,6 6 15,2 16-15,2-3 16,3 13-16,-6 2 16,7 16-16,2 0 15,1 6-15,3 20 16,-2 5 0,-6-7-16,-9-25 15,-13-146-15,-7 145 16</inkml:trace>
  <inkml:trace contextRef="#ctx0" brushRef="#br0" timeOffset="100312.3191">10277 12224 0,'0'0'0,"0"0"16,0 0-16,0 0 16,9 0-16,20 10 15,21 15-15,3 15 16,5 5-16,5 11 16,23 25-1,6 15-15,-92-96 16,85 83-16,-19-17 15,-18-22-15,-22-24 16,-8-16-16,-18-4 16,6-5-16</inkml:trace>
  <inkml:trace contextRef="#ctx0" brushRef="#br0" timeOffset="100562.6276">10896 12238 0,'0'0'0,"0"0"0,-6 0 0,-10 0 16,-10 10-16,-8 7 15,4 5-15,2 7 16,-4 3-16,-9 11 16,0 10-16,41-53 15,-48 60 1,4 3-16,44-63 15,-39 69-15,39-69 16,-33 61-16,17-14 16,5-24-16,8-15 15</inkml:trace>
  <inkml:trace contextRef="#ctx0" brushRef="#br0" timeOffset="101016.3821">11066 12183 0,'0'0'0,"4"-8"16,9-8-16,9-8 16,0 1-16,5 1 15,1 3 1,8 6-16,-36 13 15,44-10-15,-44 10 16,50 12-16,-50-12 16,45 45-16,-15 21 15,-20 17-15,-13-2 16,-14 4 0,-7-5-16,24-80 15,0 0-15,0 0 16,-30 77-16,30-77 15,0 0 1,0 0-16,-20 63 16,18-16-16,21-28 15,16-10-15,16-2 16,23-3-16,4 6 16,26 3-1,3 8-15,-12-1 16,-95-20-16,71 29 15</inkml:trace>
  <inkml:trace contextRef="#ctx0" brushRef="#br0" timeOffset="101579.3104">10280 15942 0,'0'0'16,"0"0"-16,0 0 15,0 3-15,0 16 16,0 8-16,0 12 16,0 10-16,-3 8 15,-2 10-15,-4 15 16,-1 12-16,2 14 16,-4 25-1,0-1-15,4-16 16,8-116-16,-3 102 15,3-102-15,0 0 16,0 0-16,-11 76 16,5-38-16,-4-37 15,10-1 1,2-15-16</inkml:trace>
  <inkml:trace contextRef="#ctx0" brushRef="#br0" timeOffset="102298.8719">10227 16435 0,'0'-11'0,"0"-14"0,6-18 16,8-8-16,-4 0 16,5 6-16,-4 11 15,0 7-15,0 5 16,-11 22 0,21-19-16,-21 19 15,32-28-15,-32 28 16,63-24-16,9 5 15,-2 17-15,-12 12 16,-9 14-16,-11 5 16,-38-29-1,19 43-15,-19-43 16,4 45-16,-4-45 16,-16 51-16,-19 6 15,-12-10-15,2-12 16,-2-13-16,1-6 15,2-9-15,9-7 16,7-5 0,15-9-16,3-6 15,12-9-15,10-14 16,14-2-16,15-20 16,11 2-16,10-5 15,21-19-15,19-3 16,-3 9-1,-17 15-15,-15 13 16,-67 53-16,60-45 16,-60 45-16,0 0 15,57-26-15,-57 26 16,0 0-16,0 0 16,48-6-16,-4 15 15,-16 14 1,-28-23-16,12 41 15,-10 4-15,-2 14 16,-6 27-16,0 5 16,-4 5-16,6 2 15,-4 0-15,8-98 16,-13 133 0,13-133-16,-18 146 15,18-146-15,0 0 16,-30 117-16,-4-56 15,34-61-15,-35 3 16,0-26-16</inkml:trace>
  <inkml:trace contextRef="#ctx0" brushRef="#br0" timeOffset="102721.5682">10895 16074 0,'0'0'0,"0"0"0,7 0 15,14 0-15,8-10 16,1 1-16,8-12 16,8 2-16,3 1 15,8 2-15,6 12 16,5 4 0,-7 12-16,-2 6 15,-59-18-15,55 38 16,-9 17-16,-3 20 15,-12 6-15,-8 15 16,-6-4-16,-17-92 16,2 98-1,-2-98-15,-10 93 16,-14-11-16,-3-21 16,2-22-16,25-39 15,-26 15-15,26-15 16,-18-15-16,2-18 15,5-22-15,6-14 16,10-11 0,8-1-16,7-3 15,9 1-15,5-1 16,5 4-16,-39 80 16,45-100-16</inkml:trace>
  <inkml:trace contextRef="#ctx0" brushRef="#br0" timeOffset="103034.4903">12106 15516 0,'0'28'0,"0"15"0,-3 14 0,-4 2 16,-3 13-16,-2 8 16,0 13-16,-1-1 15,2-6-15,5 7 16,2 3 0,-2 6-16,2 26 15,-2 2-15,6 2 16,0-132-16,-1 123 15,1-123-15,0 0 16,-5 114-16</inkml:trace>
  <inkml:trace contextRef="#ctx0" brushRef="#br0" timeOffset="106754.0112">12558 12367 0,'0'0'0,"15"0"0,-15 0 0,28-6 0,16 4 16,0-3-16,7-1 16,9 6-16,5-4 15,9 4-15,23 4 16,-1 6-16,5-3 16,-1 8-16,3 0 15,4 0 1,-1 0-16,2 0 15,-6 0-15,0 4 16,-6-6-16,-3 0 16,-9 1-16,-6-3 15,-78-11-15,77 11 16,-13-2-16,-22-5 16,-42-4-16,22-15 15,-16-15 1</inkml:trace>
  <inkml:trace contextRef="#ctx0" brushRef="#br0" timeOffset="107019.8831">14143 12161 0,'0'0'0,"0"0"0,0 0 16,0 0-16,17 0 15,20 0-15,16 10 16,-1 9-16,0 11 16,-1 9-1,-3 16-15,-6 14 16,-6 15-16,-10 14 16,-14 32-16,-18 13 15,-26-14-15,-22-29 16,-12-29-16</inkml:trace>
  <inkml:trace contextRef="#ctx0" brushRef="#br0" timeOffset="110318.0338">23323 13742 0,'0'10'0,"-4"12"16,4-22-16,-8 26 15,-1-7-15,3-12 16,-6 1 0,23-18-16,7-4 15,13-19 1,-4-10-1,-1-2-15,-6 11 16,-4 13-16,-3 3 16,2 1-1,6-1-15</inkml:trace>
  <inkml:trace contextRef="#ctx0" brushRef="#br0" timeOffset="113711.3181">17151 11150 0,'0'0'0,"-15"0"16,-8 0-16,-12 0 16,-1 0-16,5 0 15,-2 0-15,-4 0 16,2 9 0,-4 9-16,39-18 15,-41 28-15,-2 7 16,2 2-16,-7 6 15,9 2-15,1 5 16,38-50-16,-39 62 16,5 10-1,34-72-15,-37 93 16,0 25-16,4 9 16,33-127-16,-26 129 15,26-129-15,-18 149 16,14 0-16,-1-11 15,10-13-15,-1-15 16,8-8 0,4 9-16,-16-111 15,25 126-15,13 25 16,8 0-16,-2-5 16,0-13-16,0-15 15,0-9 1,0-9-16,-5-10 15,5-1-15,0-5 16,0-6-16,-7-21 16,0-2-16,-37-55 15,43 55-15,9-6 16,-52-49-16,55 47 16,-55-47-16,60 31 15,2-13 1,2-14-16,-7-12 15,-6-10-15,0-5 32,-51 23-32,50-39 15,-4-14-15,1-17 0,-7-1 0,-4-12 16,-36 83 0,30-96-16,-30 96 31,37-145-31,-7-33 15,-14-1-15,-12 16 0,-13 14 0,-6 13 16,-1 5 0,-7-9-16,-5 2 31,-2 1-31,-7 3 16,-1 4-16,-7 2 15,2-2-15,-8 5 16,-1 5-16,-5 2 15,0 3-15,-7 7 16,-4 10 0,-4 2-16,-2 0 15,-2 14-15,5 5 16,12 14-16,5 6 16</inkml:trace>
  <inkml:trace contextRef="#ctx0" brushRef="#br0" timeOffset="115008.7915">16672 11406 0,'0'0'0,"0"0"0,0 0 16,0 0-16,0 0 16,0 0-16,0 0 15,-3-17-15,-5-17 16,-12-15 0,-4 0-16,-6 2 15,-9-2-15,39 49 16,-41-55-16,-9-1 15,-2-1-15,-7 9 16,3 0-16,-3-4 16,-3 1-16,-2 2 15,-18-7 1,-12-3-16,3-1 16,0 5-16,12 10 15,-5 5-15,-2 5 16,-4-1-16,2 5 15,-5 9 1,2 5-16,-4 5 16,5 4-16,-4 8 15,3 1-15,-3 6 16,-1 5-16,4 3 16,1 9-16,-4 7 15,9-1 1,-5 6-16,6 3 15,0 3-15,7 9 16,-8 4-16,10 0 16,2 2-16,-4 2 15,9 6-15,0-1 16,8-3-16,-3 5 16,6-1-1,6 0-15,4-12 16,8 2-16,1 2 15,38-57-15,-40 61 16,40-61-16,-42 66 16,42-66-16,-42 73 15,42-73-15,0 0 16,-41 66 0,6-15-16,5-13 15,9-18-15,21-20 16,0 0-16,-11 0 15,6-9-15,5 9 16,5-29-16,-2-2 16,-3 31-16,11-50 15,-11 50 1,13-54-16,4-21 16,-6 3-16,-11 72 15,13-69-15,4 3 16,-17 66-16,0 0 15,0 0-15,19-71 16,-19 71-16,0 0 16,0 0-1,13-55-15,-3 14 16,-10 41-16,1-16 16,-5 22-16,4-6 15,-10 18-15,10-18 16,-16 40-16,0 12 15,-4 18-15,20-70 16,-21 75-16,21-75 16,-18 78-1,18-78-15,-7 85 16,7-85-16,1 75 16,14-9-16,-15-66 15,30 54-15,5-12 16,-35-42-16,47 13 15</inkml:trace>
  <inkml:trace contextRef="#ctx0" brushRef="#br0" timeOffset="116056.6688">12909 11455 0,'0'0'0,"-22"-5"16,-5-1-16,-19-6 15,4 2-15,-9 3 16,51 7-16,-57-3 15,-14 6-15,-6 6 16,1 17-16,6 3 16,19 2-16,7 8 15,-2 2-15,5 11 16,0 6 0,3 9-16,1 8 15,5 9-15,3 4 16,9 7-16,9 1 15,6 4-15,12 20 16,11 0 0,12-7-16,8-7 15,7-10-15,6-4 16,6-9-16,5-4 16,3-6-16,1-6 15,2-7 1,-1-15-16,4-5 15,-71-40-15,78 26 16,5-13-16,1-13 16,-12-13-16,-3-8 15,-16-8-15,-5-4 16,-4-10-16,-3-6 16,0-8-1,-8-6-15,1-7 16,-34 70-16,27-91 15,-13-8-15,-2-31 16,-12-4-16,-12 23 16,-1 15-16,-2 19 15,-3 5 1,-7 1-16,-10-3 16,-2 4-16,-11 0 15,-6 5-15,-6 7 16,-3 6-16,-1 11 15,-5 4-15,-20 10 16,89 27 0,-93-16-16,4 16 15,6 12-15</inkml:trace>
  <inkml:trace contextRef="#ctx0" brushRef="#br0" timeOffset="118417.7467">12655 12858 0,'1'29'0,"1"18"0,4 23 16,-4 5-16,-1 5 15,-1-80-15,3 99 16,-3 8-16,0 23 15,0-130-15,1 124 16,5 1 0,-6-125-16,4 135 15,-4-135-15,4 145 16,-4-145-16,0 157 16,0-157-16,3 165 15,-3-165-15,-3 179 16,3-179-16,-2 185 15,2-185 1,0 179-16,0-179 16,2 152-16,-2-152 15,11 127-15,-11-127 16,6 111-16,5-21 16,-11-90-16,0 0 15,6 75 1,-6-75-16,0 0 15,13 66-15,3 1 16,3-10-16,-19-57 16,21 50-16,-21-50 15,22 39 1,4-8-16,-26-31 16,29 23-16,-29-23 15,36 22-15,-36-22 16,59 30-1,8-4-15,2 0 16,-3-4-16,4 0 16,-2-5-16,1 3 15,-1-2-15,10-1 16,15 5-16,6 3 16,9-9-16,-13-1 15,-10-1-15,-4 4 16,1-1-1,1-5-15,-2-6 16,2 0-16,4 0 16,-2 8-16,9-1 15,-3-4-15,3-2 16,-3-1-16,0 0 16,-3 0-1,5-2-15,-5-3 16,9 9-16,0 2 15,4-2-15,-8-6 16,-6 0-16,2 0 16,1-4-16,2 1 15,2-1 1,1 5-16,8-1 16,5 1-16,2 3 15,3 5-15,-2 2 16,-5-6-16,-1-3 15,-4 0-15,-7 0 16,5-6-16,1 3 16,-2 0-1,3-3-15,-8 0 16,1-3-16,3 0 16,-5-3-16,3 0 15,1 0 1,-2 2-16,-1 3 15,-5-3-15,0 2 16,-5-2-16,1-5 16,-5 2-16,-79 7 15,87-3-15,3-2 16,-90 5-16,95-4 16,-95 4-16,94-2 15,0-2 1,-94 4-16,91-1 15,-14-8-15,-77 9 16,71-17-16,-71 17 16,0 0-16,54-22 15,-15-1-15,-39 23 16,35-33 0,-35 33-16,33-46 15,-2-8-15,-3-3 16,-4-1-16,-24 58 15,18-66-15,-18 66 16,16-86-16,-2-14 16,-6-26-16,0-1 15,-3 9 1,-3 5-16,-2 1 16,0 2-16,0-2 15,0 1-15,1-1 16,-1 4-16,4-2 15,-2 4-15,0 0 16,1 0-16,4 4 16,2 2-1,2 0-15,2 5 16,-3 15-16,-10 80 16,14-82-16,0-2 15,-14 84-15,19-94 16,-19 94-1,23-92-15,-7 0 16,2 13-16,-9 17 16,1 13-16,-5 15 15,-5 34-15,0 0 16,0-17-16,-7 5 16,-6 12-16,-5 6 15,-8 7 1,-4 20-16,-4 5 15,-8 20-15,-1 6 16,-4-3-16,3 11 16,44-72-16,-48 64 15,48-64-15,0 0 16,0 0 0,-39 64-16,6-12 15,33-52-15,-21 33 16,16-21-16,11-20 15,14-15 1,4-7-16,6-9 16,7-12-16,0-6 15,0 1-15,3-7 16,-40 63-16,41-57 16,-4 6-16,-4 8 15,-33 43-15,36-20 16,-2 22-16,-3 30 15,-1 24 1,4 29-16,11 5 16</inkml:trace>
  <inkml:trace contextRef="#ctx0" brushRef="#br0" timeOffset="122261.8756">17826 14522 0,'0'0'0,"0"0"16,0 0-16,0 0 15,0 0-15,0 0 16,13 0-16,14 0 16,14 0-16,-1 0 15,-1 0 1,6 0-16,-45 0 15,53 0-15,-53 0 16,68 0-16,14 0 16,21-6-16,-13-3 15,-8 1-15,4-1 16,-5 2 0,2 4-16,1-2 15,0 1-15,-2 4 16,-82 0-16,94 0 15,10 0-15,3 0 16,-6 0-16,-4 4 16,-2-2-16,-2 4 15,3 1 1,9 2-16,-4-1 16,-3 1-16,-5 0 15,-13-2-15,-80-7 16,91 6-16,-3 0 15,1-4-15,-89-2 16,87 0 0,-87 0-16,90 0 15,0 8-15,-10-3 16,-80-5-16,70 10 16,-70-10-16,51 5 15,-51-5-15,0 0 16,0 0-1,46 6-15,-46-6 16,0 0-16,0 0 16,38 7-16,-38-7 15,0 0-15,25 8 16,-9 0-16,-16-8 16,0 0-1,0 0-15,3 7 16,-3-7-16,0 0 15,-3-1-15</inkml:trace>
  <inkml:trace contextRef="#ctx0" brushRef="#br0" timeOffset="123559.0394">15670 17756 0,'0'0'0,"0"0"0,0 0 16,0 0-16,0 0 16,0 0-16,0 0 15,0 0-15,0 0 16,0 0-1,0 0-15,0 0 16,0 0-16,0 0 16,0 0-16,0 0 15,0 0-15,0 0 16,0 0-16,0 0 16,0 0-1,0 0-15,0 0 16,0 0-16,0 0 15,0 0-15,0 0 16,0 0-16,0 0 16,0 0-16,0 0 15,0 0-15,0 0 16,0 0 0,0 0-16,0 0 15,0 0-15,0 0 16,0 0-16,0 0 15,0 0-15,0 0 16,0 0-16,5-16 16,6-17-16</inkml:trace>
  <inkml:trace contextRef="#ctx0" brushRef="#br0" timeOffset="124809.0123">15223 10634 0,'0'0'0,"0"0"0,3 1 0,9 9 15,-1 5-15,2-6 16,-5 2-1,1 9-15,4-4 16,1 10-16,1 3 16,5 9-16,7 7 15,6 13-15,4 1 16,3 10 0,3 5-16,-2 7 15,16 28-15,7 22 16,-1 1-16,2 6 15,1 12-15,-3-2 16,0-3-16,-4-3 16,0-4-16,-4 1 15,5 7 1,-4-1-16,3-3 16,-3-7-16,-3 1 15,1 9-15,6 16 16,-4-9-16,-3-2 15,1-5-15,-4-5 16,-5-21 0,-7 1-16,0-16 15,-38-104-15,33 98 16,4 7-16,-4-11 16,-33-94-16,0 0 15,30 81 1,-9-36-16,-21-45 15,23 22-15,-9-22 16,-6-22-16,1-18 16,-12-16-16</inkml:trace>
  <inkml:trace contextRef="#ctx0" brushRef="#br0" timeOffset="125543.7138">16816 10538 0,'0'0'0,"0"0"0,0 0 16,0 0-1,0 0-15,0 0 16,0 0-16,0 0 16,-9 17-16,-11 17 15,-4 12-15,4 9 16,-7 6-16,1 2 16,-2 10-1,-2 5-15,0 7 16,2 0-16,-7 8 15,-7 27-15,-14 17 16,4 0-16,8-8 16,0-5-16,-1 1 15,0-9-15,2 6 16,0-1 0,-1 1-16,-2 1 15,0 3-15,2-1 16,0-1-16,-1-6 15,0-6-15,3-5 16,4-1-16,0 0 16,-2 0-1,0-4-15,2-2 16,5-2-16,-4-6 16,0 2-16,-2 0 15,5 1-15,34-95 16,-38 101-16,1 5 15,4-6-15,33-100 16,-25 91 0</inkml:trace>
  <inkml:trace contextRef="#ctx0" brushRef="#br0" timeOffset="150734.8737">20204 13519 0,'0'0'0,"5"0"0,3 0 16,5 0-16,-4 0 15,2 0 1,-3 0-16,3 0 16,-3 6-16,-3 1 15,-5-3-15,0 10 16,0-3 0,-5-2-16,1 1 15,2-9-15,2 5 16,-2-4-16,-1 0 15,1-2 1,2 0-16,-1-2 16,1 0-16,1-4 15,1 2-15,3-6 16,-3 2-16,-2-5 16,0-1-16,6-8 15</inkml:trace>
  <inkml:trace contextRef="#ctx0" brushRef="#br0" timeOffset="153578.5665">19503 10238 0,'0'0'0,"0"0"0,10 2 16,6 7-16,10 7 15,0-11-15,3 2 16,2-4-16,-4-3 15,2 1-15,-8-1 16,9 4 0,-30-4-16,0 0 15,34 9-15,-34-9 16,44 12-16,-44-12 16,56 16-1,7-6-15,-63-10 16,71 12-16,1-7 15,2 1 1,-6-6-16,-3 0 16,1 0-16,-3 0 15,1 0-15,-64 0 16,72 0 0,-72 0-16,79-4 15,-79 4-15,116-2 16,9 2-16,-125 0 15,123 0 1,-5 6-16,-11 3 16,-21 0-16,-86-9 15,87 20-15,-6-7 16,1 7 0,-8 3-16,-74-23 15,81 24-15,-81-24 16,87 21-16,3 7 15,-90-28-15,87 27 16,-12-9 0,-7-6-16,-68-12 15,57 10-15,-3 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59-60FF-4AFC-BB99-0885536C133A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E3005-90B5-46EA-BCA8-D0D451F3F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7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3005-90B5-46EA-BCA8-D0D451F3FFC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04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3005-90B5-46EA-BCA8-D0D451F3FFC5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16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3005-90B5-46EA-BCA8-D0D451F3FFC5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68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3005-90B5-46EA-BCA8-D0D451F3FFC5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13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3005-90B5-46EA-BCA8-D0D451F3FFC5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3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FEFB-88D1-7109-3991-24DECDAFD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4E12D-461A-DE1F-2F58-DE3342D56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BA7E-3578-2545-919A-D374F07C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5C22-6005-7D20-5583-A60E8E68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641A-7832-FABC-3107-D7AEBA2C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1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E85-520E-0E8B-5250-BED158A0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525A0-85B2-9E2B-9F51-8432DF8FC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E049F-1B33-7FAC-0AFD-AF458C16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4987-1703-A000-F446-A25E2AF7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3A48-77FC-0F38-9A85-233721E5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89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5D0E4-03CC-E632-B545-EDE99E8DE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92819-556B-AB96-B44B-36739543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1820-B27E-E963-2502-66524498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52EB2-0369-1286-BBCA-03694C2E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E35F2-ACC2-F4B9-E09A-691723DA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1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ED74-9377-1C70-E335-879EFAB1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EAD3-523D-A49B-729D-D178FFEB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DB746-2EC0-0339-D58B-098F7E2E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E6B1-FDC4-C8A9-1B5A-0CD46C58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B490-1699-F58A-1DCE-DA50FE48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6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C96A-F3A9-5C57-ACE8-34E626DF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2DEA5-6823-3418-A899-3EBAAC6F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8AA4-3EF3-F489-18B9-48EDED1A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4B7F-F7E4-0BB0-6325-6957254C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26C0-8DE7-6AB2-C7D7-57C5AB58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8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BFBB-8438-9300-7E7D-08F9ACFF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BC9F-C22C-9A59-10BD-8E15F15A8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EFEC-D226-5085-0E7D-891AB9EA1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47693-9EE1-D5C7-D75A-8C277625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86393-CA93-8C9B-7713-375298E3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973F7-B883-C5B7-002B-3DDA71DA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B35F-5F8B-2E3D-B31E-C71A5B73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161EA-93E1-3426-4CF8-5766FA174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99B18-CAC5-6DF8-E529-4B21A245A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A8C3F-113B-D4DB-BFD5-86B0E3E66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FA7E7-B612-C2CC-0014-3B0FC5E81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BAADE-5661-5F7B-5CCE-BAB451D9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EB0A0-D7D4-9B1D-4AD1-EF8D0896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6FD17-11BF-4020-F800-9C2769C4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4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B6F0-BFFC-833D-B8D0-BD6729C0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6E76-4649-746D-2CF7-72B7C7A0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5101C-6B51-92B0-3606-9CB7B1F6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C7D3C-1856-7A8F-C81A-CC9DAAD0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0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D7A33-7F2A-288F-D156-42A9D205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79A4D-CA0E-51F9-7608-D8FBEBDD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3A545-EFA0-9838-12B3-F024A626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5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2E2A-0F08-06AB-B4FF-4D760A98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A392-9D36-6889-6020-F89EA8E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46913-7086-B850-AFD7-B5423C4CD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00227-18FA-CD5C-44AC-430261F5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4C4E7-2DC5-A003-45DA-9F534520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AD70B-BD9A-9135-2109-50C21691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5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91F8-9FE1-EAFA-5D96-B999E1C6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813AB-FA6B-2CA2-F505-BA6D1521A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DBE37-059D-E1F3-1B1D-B033F0B68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E8B0D-6B65-5275-336D-C5F3B5B1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4A1E7-9771-D2EA-6471-96B1FCA7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3A20-CC94-60C5-A85B-E50300A3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6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670BC-3033-60B8-F873-CCA24D78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18EE9-560C-797D-31BC-C32057BFD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845B-0727-29E3-1FE0-1C60581A9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AA5C-1E69-48B6-9EC9-657E8C9AC60E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C729-127E-C073-7687-E3F824C43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960A-28B9-7449-5663-7BD3BB675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D9B1A-76E6-4246-9B6F-3CE3C7278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6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emf"/><Relationship Id="rId5" Type="http://schemas.openxmlformats.org/officeDocument/2006/relationships/customXml" Target="../ink/ink4.xml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4.emf"/><Relationship Id="rId5" Type="http://schemas.openxmlformats.org/officeDocument/2006/relationships/customXml" Target="../ink/ink6.xml"/><Relationship Id="rId4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1.emf"/><Relationship Id="rId5" Type="http://schemas.openxmlformats.org/officeDocument/2006/relationships/customXml" Target="../ink/ink8.xml"/><Relationship Id="rId4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4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2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C40F-B208-CF96-F6F0-4B41D3B4C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89A68-3225-049E-68D3-CD1373631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10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762C-C65A-2A8D-BA5F-ED840457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at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1627-617D-44D6-944A-19DEB29A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754017-E8EC-2297-A4CF-8D158412A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357747"/>
              </p:ext>
            </p:extLst>
          </p:nvPr>
        </p:nvGraphicFramePr>
        <p:xfrm>
          <a:off x="2313781" y="2625725"/>
          <a:ext cx="7564437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RFFlow" r:id="rId3" imgW="3960000" imgH="1440000" progId="RFFlow4">
                  <p:embed/>
                </p:oleObj>
              </mc:Choice>
              <mc:Fallback>
                <p:oleObj name="RFFlow" r:id="rId3" imgW="3960000" imgH="1440000" progId="RFFlow4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:a16="http://schemas.microsoft.com/office/drawing/2014/main" id="{2758D7BA-714E-2D9E-193E-0F0EFF31D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81" y="2625725"/>
                        <a:ext cx="7564437" cy="2751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6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1A00-E567-0774-DF8D-EAAC36FB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F104-3841-A5B4-EFC8-C5192484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3BDD3CF-D602-1ED9-6BA9-5FAE388C1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258403"/>
              </p:ext>
            </p:extLst>
          </p:nvPr>
        </p:nvGraphicFramePr>
        <p:xfrm>
          <a:off x="2313781" y="2625725"/>
          <a:ext cx="7564437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RFFlow" r:id="rId3" imgW="3960000" imgH="1440000" progId="RFFlow4">
                  <p:embed/>
                </p:oleObj>
              </mc:Choice>
              <mc:Fallback>
                <p:oleObj name="RFFlow" r:id="rId3" imgW="3960000" imgH="1440000" progId="RFFlow4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83523186-D6D3-CF74-3594-76861BC6D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81" y="2625725"/>
                        <a:ext cx="7564437" cy="2751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4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2773-5E59-DB61-466E-BA4B5F15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011B-D466-A9F8-38C2-32A14B8B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710DDE4-F4A0-E99B-FC7E-B5E5FDA36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455865"/>
              </p:ext>
            </p:extLst>
          </p:nvPr>
        </p:nvGraphicFramePr>
        <p:xfrm>
          <a:off x="2492375" y="2625725"/>
          <a:ext cx="7207250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RFFlow" r:id="rId3" imgW="3960000" imgH="1512000" progId="RFFlow4">
                  <p:embed/>
                </p:oleObj>
              </mc:Choice>
              <mc:Fallback>
                <p:oleObj name="RFFlow" r:id="rId3" imgW="3960000" imgH="1512000" progId="RFFlow4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DCBD9D78-E96C-D533-488D-2ED09497B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2625725"/>
                        <a:ext cx="7207250" cy="2751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1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0211-7CE7-582A-D72E-8F9A3392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A2332-D358-74BB-F7E4-219BBF58B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CF3111-3B62-AACD-DFC8-BA329283F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472553"/>
              </p:ext>
            </p:extLst>
          </p:nvPr>
        </p:nvGraphicFramePr>
        <p:xfrm>
          <a:off x="2541587" y="2732088"/>
          <a:ext cx="7108825" cy="253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RFFlow" r:id="rId3" imgW="4032000" imgH="1440000" progId="RFFlow4">
                  <p:embed/>
                </p:oleObj>
              </mc:Choice>
              <mc:Fallback>
                <p:oleObj name="RFFlow" r:id="rId3" imgW="4032000" imgH="1440000" progId="RFFlow4">
                  <p:embed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:a16="http://schemas.microsoft.com/office/drawing/2014/main" id="{E26E065D-B519-0A5F-2B00-08A9D07FE4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7" y="2732088"/>
                        <a:ext cx="7108825" cy="25384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A4F3-E0C3-A6E5-18F8-E27077A5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81A6-6BA4-09D1-6804-EEE275CA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A8A4AB-0B89-1E83-4009-DDC1D10C3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270042"/>
              </p:ext>
            </p:extLst>
          </p:nvPr>
        </p:nvGraphicFramePr>
        <p:xfrm>
          <a:off x="2341562" y="3464719"/>
          <a:ext cx="75088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RFFlow" r:id="rId3" imgW="4032000" imgH="576000" progId="RFFlow4">
                  <p:embed/>
                </p:oleObj>
              </mc:Choice>
              <mc:Fallback>
                <p:oleObj name="RFFlow" r:id="rId3" imgW="4032000" imgH="576000" progId="RFFlow4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6219A024-F09C-C547-1B51-99914F171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2" y="3464719"/>
                        <a:ext cx="7508875" cy="10731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9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C2F3-69AC-AE3C-A5A3-5B229469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541A-4B22-C8DB-A261-C635A7E5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245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beginsert</a:t>
            </a:r>
            <a:r>
              <a:rPr lang="en-GB" dirty="0"/>
              <a:t>()  </a:t>
            </a:r>
          </a:p>
          <a:p>
            <a:pPr marL="0" indent="0">
              <a:buNone/>
            </a:pPr>
            <a:r>
              <a:rPr lang="en-GB" dirty="0"/>
              <a:t>{  </a:t>
            </a:r>
          </a:p>
          <a:p>
            <a:pPr marL="0" indent="0">
              <a:buNone/>
            </a:pPr>
            <a:r>
              <a:rPr lang="en-GB" dirty="0"/>
              <a:t>    struct node *</a:t>
            </a:r>
            <a:r>
              <a:rPr lang="en-GB" dirty="0" err="1"/>
              <a:t>ptr</a:t>
            </a:r>
            <a:r>
              <a:rPr lang="en-GB" dirty="0"/>
              <a:t>;  </a:t>
            </a:r>
          </a:p>
          <a:p>
            <a:pPr marL="0" indent="0">
              <a:buNone/>
            </a:pPr>
            <a:r>
              <a:rPr lang="en-GB" dirty="0"/>
              <a:t>    int item; 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ptr</a:t>
            </a:r>
            <a:r>
              <a:rPr lang="en-GB" dirty="0"/>
              <a:t> = (struct node *) malloc(</a:t>
            </a:r>
            <a:r>
              <a:rPr lang="en-GB" dirty="0" err="1"/>
              <a:t>sizeof</a:t>
            </a:r>
            <a:r>
              <a:rPr lang="en-GB" dirty="0"/>
              <a:t>(struct node *));  </a:t>
            </a:r>
          </a:p>
          <a:p>
            <a:pPr marL="0" indent="0">
              <a:buNone/>
            </a:pPr>
            <a:r>
              <a:rPr lang="en-GB" dirty="0"/>
              <a:t>    if(</a:t>
            </a:r>
            <a:r>
              <a:rPr lang="en-GB" dirty="0" err="1"/>
              <a:t>ptr</a:t>
            </a:r>
            <a:r>
              <a:rPr lang="en-GB" dirty="0"/>
              <a:t> == NULL)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nOVERFLOW</a:t>
            </a:r>
            <a:r>
              <a:rPr lang="en-GB" dirty="0"/>
              <a:t>");  </a:t>
            </a:r>
          </a:p>
          <a:p>
            <a:pPr marL="0" indent="0">
              <a:buNone/>
            </a:pPr>
            <a:r>
              <a:rPr lang="en-GB" dirty="0"/>
              <a:t>    } 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947360-3B42-29A6-07A8-7C969DF8C404}"/>
              </a:ext>
            </a:extLst>
          </p:cNvPr>
          <p:cNvSpPr txBox="1">
            <a:spLocks/>
          </p:cNvSpPr>
          <p:nvPr/>
        </p:nvSpPr>
        <p:spPr>
          <a:xfrm>
            <a:off x="6097929" y="1825625"/>
            <a:ext cx="45324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else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nEnter</a:t>
            </a:r>
            <a:r>
              <a:rPr lang="en-GB" dirty="0"/>
              <a:t> value\n");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scanf</a:t>
            </a:r>
            <a:r>
              <a:rPr lang="en-GB" dirty="0"/>
              <a:t>("%</a:t>
            </a:r>
            <a:r>
              <a:rPr lang="en-GB" dirty="0" err="1"/>
              <a:t>d",&amp;item</a:t>
            </a:r>
            <a:r>
              <a:rPr lang="en-GB" dirty="0"/>
              <a:t>);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ptr</a:t>
            </a:r>
            <a:r>
              <a:rPr lang="en-GB" dirty="0"/>
              <a:t>-&gt;data = item;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ptr</a:t>
            </a:r>
            <a:r>
              <a:rPr lang="en-GB" dirty="0"/>
              <a:t>-&gt;next = head;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head = </a:t>
            </a:r>
            <a:r>
              <a:rPr lang="en-GB" dirty="0" err="1"/>
              <a:t>ptr</a:t>
            </a:r>
            <a:r>
              <a:rPr lang="en-GB" dirty="0"/>
              <a:t>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nNode</a:t>
            </a:r>
            <a:r>
              <a:rPr lang="en-GB" dirty="0"/>
              <a:t> inserted");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2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CCE0-A1EF-8631-4484-E0976213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at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27E6-4B08-F17E-AD22-783535F7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855BB5C-C404-9355-ADF8-868628353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262434"/>
              </p:ext>
            </p:extLst>
          </p:nvPr>
        </p:nvGraphicFramePr>
        <p:xfrm>
          <a:off x="2313781" y="2625725"/>
          <a:ext cx="7564437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RFFlow" r:id="rId3" imgW="3960000" imgH="1440000" progId="RFFlow4">
                  <p:embed/>
                </p:oleObj>
              </mc:Choice>
              <mc:Fallback>
                <p:oleObj name="RFFlow" r:id="rId3" imgW="3960000" imgH="1440000" progId="RFFlow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1754017-E8EC-2297-A4CF-8D158412A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81" y="2625725"/>
                        <a:ext cx="7564437" cy="2751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4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6551-BC2C-C859-2E86-D949305D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7E31-1D55-1C3F-9BF7-89ED377F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702B20-0080-E220-4F7F-773211E90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427182"/>
              </p:ext>
            </p:extLst>
          </p:nvPr>
        </p:nvGraphicFramePr>
        <p:xfrm>
          <a:off x="2313781" y="2625725"/>
          <a:ext cx="7564437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RFFlow" r:id="rId3" imgW="3960000" imgH="1440000" progId="RFFlow4">
                  <p:embed/>
                </p:oleObj>
              </mc:Choice>
              <mc:Fallback>
                <p:oleObj name="RFFlow" r:id="rId3" imgW="3960000" imgH="1440000" progId="RFFlow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3BDD3CF-D602-1ED9-6BA9-5FAE388C1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81" y="2625725"/>
                        <a:ext cx="7564437" cy="2751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1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BD01-19A3-07C6-81E7-C78E9699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2617-7D25-9EBF-DE20-FF9FE438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28815E4-2248-34B4-935F-EBC4C3714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437050"/>
              </p:ext>
            </p:extLst>
          </p:nvPr>
        </p:nvGraphicFramePr>
        <p:xfrm>
          <a:off x="2319337" y="2048669"/>
          <a:ext cx="7553325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Bitmap Image" r:id="rId3" imgW="7553160" imgH="3905280" progId="PBrush">
                  <p:embed/>
                </p:oleObj>
              </mc:Choice>
              <mc:Fallback>
                <p:oleObj name="Bitmap Image" r:id="rId3" imgW="7553160" imgH="3905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337" y="2048669"/>
                        <a:ext cx="7553325" cy="390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0A1F-6AC8-B87C-1767-87D44566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A195-8AD2-29C7-7DC6-111D91562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1074558-7BDB-8C09-4B20-C5A5970D5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71486"/>
              </p:ext>
            </p:extLst>
          </p:nvPr>
        </p:nvGraphicFramePr>
        <p:xfrm>
          <a:off x="2224087" y="2096294"/>
          <a:ext cx="77438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Bitmap Image" r:id="rId3" imgW="7743960" imgH="3809880" progId="PBrush">
                  <p:embed/>
                </p:oleObj>
              </mc:Choice>
              <mc:Fallback>
                <p:oleObj name="Bitmap Image" r:id="rId3" imgW="7743960" imgH="3809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4087" y="2096294"/>
                        <a:ext cx="7743825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9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101B-D990-1FF9-BCCD-447433F7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54D9-1775-165A-CCE0-EEEA30EB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Singly Linked List</a:t>
            </a:r>
          </a:p>
          <a:p>
            <a:r>
              <a:rPr lang="en-GB" dirty="0"/>
              <a:t>Doubly Linked List</a:t>
            </a:r>
          </a:p>
          <a:p>
            <a:r>
              <a:rPr lang="en-GB" dirty="0"/>
              <a:t>Circular Linked List</a:t>
            </a:r>
          </a:p>
          <a:p>
            <a:r>
              <a:rPr lang="en-GB" dirty="0"/>
              <a:t>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672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2B57-0889-D729-6BC1-F2B7EFEB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7EFE-6B6D-DFB2-9EE6-CE713D30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E832E6-A317-FEF3-D240-0A303674C7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272055"/>
              </p:ext>
            </p:extLst>
          </p:nvPr>
        </p:nvGraphicFramePr>
        <p:xfrm>
          <a:off x="2181225" y="2890837"/>
          <a:ext cx="78295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Bitmap Image" r:id="rId3" imgW="7829640" imgH="1076400" progId="PBrush">
                  <p:embed/>
                </p:oleObj>
              </mc:Choice>
              <mc:Fallback>
                <p:oleObj name="Bitmap Image" r:id="rId3" imgW="7829640" imgH="1076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1225" y="2890837"/>
                        <a:ext cx="782955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1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C407-0342-3261-9BCB-25206C43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4FA5-8FB0-6F55-F164-D84DB024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void </a:t>
            </a:r>
            <a:r>
              <a:rPr lang="en-GB" sz="2600" dirty="0" err="1">
                <a:solidFill>
                  <a:srgbClr val="000000"/>
                </a:solidFill>
              </a:rPr>
              <a:t>lastinsert</a:t>
            </a:r>
            <a:r>
              <a:rPr lang="en-GB" sz="2600" dirty="0">
                <a:solidFill>
                  <a:srgbClr val="000000"/>
                </a:solidFill>
              </a:rPr>
              <a:t>()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{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struct node *</a:t>
            </a:r>
            <a:r>
              <a:rPr lang="en-GB" sz="2600" dirty="0" err="1">
                <a:solidFill>
                  <a:srgbClr val="000000"/>
                </a:solidFill>
              </a:rPr>
              <a:t>ptr</a:t>
            </a:r>
            <a:r>
              <a:rPr lang="en-GB" sz="2600" dirty="0">
                <a:solidFill>
                  <a:srgbClr val="000000"/>
                </a:solidFill>
              </a:rPr>
              <a:t>,*temp;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int item;   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</a:t>
            </a:r>
            <a:r>
              <a:rPr lang="en-GB" sz="2600" dirty="0" err="1">
                <a:solidFill>
                  <a:srgbClr val="000000"/>
                </a:solidFill>
              </a:rPr>
              <a:t>ptr</a:t>
            </a:r>
            <a:r>
              <a:rPr lang="en-GB" sz="2600" dirty="0">
                <a:solidFill>
                  <a:srgbClr val="000000"/>
                </a:solidFill>
              </a:rPr>
              <a:t> = (struct node*)malloc(</a:t>
            </a:r>
            <a:r>
              <a:rPr lang="en-GB" sz="2600" dirty="0" err="1">
                <a:solidFill>
                  <a:srgbClr val="000000"/>
                </a:solidFill>
              </a:rPr>
              <a:t>sizeof</a:t>
            </a:r>
            <a:r>
              <a:rPr lang="en-GB" sz="2600" dirty="0">
                <a:solidFill>
                  <a:srgbClr val="000000"/>
                </a:solidFill>
              </a:rPr>
              <a:t>(struct node));    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if(</a:t>
            </a:r>
            <a:r>
              <a:rPr lang="en-GB" sz="2600" dirty="0" err="1">
                <a:solidFill>
                  <a:srgbClr val="000000"/>
                </a:solidFill>
              </a:rPr>
              <a:t>ptr</a:t>
            </a:r>
            <a:r>
              <a:rPr lang="en-GB" sz="2600" dirty="0">
                <a:solidFill>
                  <a:srgbClr val="000000"/>
                </a:solidFill>
              </a:rPr>
              <a:t> == NULL)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{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    </a:t>
            </a:r>
            <a:r>
              <a:rPr lang="en-GB" sz="2600" dirty="0" err="1">
                <a:solidFill>
                  <a:srgbClr val="000000"/>
                </a:solidFill>
              </a:rPr>
              <a:t>printf</a:t>
            </a:r>
            <a:r>
              <a:rPr lang="en-GB" sz="2600" dirty="0">
                <a:solidFill>
                  <a:srgbClr val="000000"/>
                </a:solidFill>
              </a:rPr>
              <a:t>("\</a:t>
            </a:r>
            <a:r>
              <a:rPr lang="en-GB" sz="2600" dirty="0" err="1">
                <a:solidFill>
                  <a:srgbClr val="000000"/>
                </a:solidFill>
              </a:rPr>
              <a:t>nOVERFLOW</a:t>
            </a:r>
            <a:r>
              <a:rPr lang="en-GB" sz="2600" dirty="0">
                <a:solidFill>
                  <a:srgbClr val="000000"/>
                </a:solidFill>
              </a:rPr>
              <a:t>");   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}  </a:t>
            </a:r>
          </a:p>
          <a:p>
            <a:pPr marL="0" indent="0" algn="just">
              <a:buNone/>
            </a:pPr>
            <a:r>
              <a:rPr lang="en-GB" sz="2600" dirty="0">
                <a:solidFill>
                  <a:srgbClr val="000000"/>
                </a:solidFill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4292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C407-0342-3261-9BCB-25206C43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4FA5-8FB0-6F55-F164-D84DB0246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else  </a:t>
            </a:r>
          </a:p>
          <a:p>
            <a:pPr marL="0" indent="0" algn="just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    {  </a:t>
            </a:r>
          </a:p>
          <a:p>
            <a:pPr marL="0" indent="0" algn="just"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000" dirty="0">
                <a:solidFill>
                  <a:srgbClr val="000000"/>
                </a:solidFill>
              </a:rPr>
              <a:t>    </a:t>
            </a:r>
            <a:r>
              <a:rPr lang="en-GB" sz="2000" dirty="0" err="1">
                <a:solidFill>
                  <a:srgbClr val="000000"/>
                </a:solidFill>
              </a:rPr>
              <a:t>printf</a:t>
            </a:r>
            <a:r>
              <a:rPr lang="en-GB" sz="2000" dirty="0">
                <a:solidFill>
                  <a:srgbClr val="000000"/>
                </a:solidFill>
              </a:rPr>
              <a:t>("\</a:t>
            </a:r>
            <a:r>
              <a:rPr lang="en-GB" sz="2000" dirty="0" err="1">
                <a:solidFill>
                  <a:srgbClr val="000000"/>
                </a:solidFill>
              </a:rPr>
              <a:t>nEnter</a:t>
            </a:r>
            <a:r>
              <a:rPr lang="en-GB" sz="2000" dirty="0">
                <a:solidFill>
                  <a:srgbClr val="000000"/>
                </a:solidFill>
              </a:rPr>
              <a:t> value?\n");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</a:t>
            </a:r>
            <a:r>
              <a:rPr lang="en-GB" sz="2000" dirty="0" err="1">
                <a:solidFill>
                  <a:srgbClr val="000000"/>
                </a:solidFill>
              </a:rPr>
              <a:t>scanf</a:t>
            </a:r>
            <a:r>
              <a:rPr lang="en-GB" sz="2000" dirty="0">
                <a:solidFill>
                  <a:srgbClr val="000000"/>
                </a:solidFill>
              </a:rPr>
              <a:t>("%</a:t>
            </a:r>
            <a:r>
              <a:rPr lang="en-GB" sz="2000" dirty="0" err="1">
                <a:solidFill>
                  <a:srgbClr val="000000"/>
                </a:solidFill>
              </a:rPr>
              <a:t>d",&amp;item</a:t>
            </a:r>
            <a:r>
              <a:rPr lang="en-GB" sz="2000" dirty="0">
                <a:solidFill>
                  <a:srgbClr val="000000"/>
                </a:solidFill>
              </a:rPr>
              <a:t>);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</a:t>
            </a:r>
            <a:r>
              <a:rPr lang="en-GB" sz="2000" dirty="0" err="1">
                <a:solidFill>
                  <a:srgbClr val="000000"/>
                </a:solidFill>
              </a:rPr>
              <a:t>ptr</a:t>
            </a:r>
            <a:r>
              <a:rPr lang="en-GB" sz="2000" dirty="0">
                <a:solidFill>
                  <a:srgbClr val="000000"/>
                </a:solidFill>
              </a:rPr>
              <a:t>-&gt;data = item;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if(head == NULL)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{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</a:t>
            </a:r>
            <a:r>
              <a:rPr lang="en-GB" sz="2000" dirty="0" err="1">
                <a:solidFill>
                  <a:srgbClr val="000000"/>
                </a:solidFill>
              </a:rPr>
              <a:t>ptr</a:t>
            </a:r>
            <a:r>
              <a:rPr lang="en-GB" sz="2000" dirty="0">
                <a:solidFill>
                  <a:srgbClr val="000000"/>
                </a:solidFill>
              </a:rPr>
              <a:t> -&gt; next = NULL;            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	head = </a:t>
            </a:r>
            <a:r>
              <a:rPr lang="en-GB" sz="2000" dirty="0" err="1">
                <a:solidFill>
                  <a:srgbClr val="000000"/>
                </a:solidFill>
              </a:rPr>
              <a:t>ptr</a:t>
            </a:r>
            <a:r>
              <a:rPr lang="en-GB" sz="2000" dirty="0">
                <a:solidFill>
                  <a:srgbClr val="000000"/>
                </a:solidFill>
              </a:rPr>
              <a:t>;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  </a:t>
            </a:r>
            <a:r>
              <a:rPr lang="en-GB" sz="2000" dirty="0" err="1">
                <a:solidFill>
                  <a:srgbClr val="000000"/>
                </a:solidFill>
              </a:rPr>
              <a:t>printf</a:t>
            </a:r>
            <a:r>
              <a:rPr lang="en-GB" sz="2000" dirty="0">
                <a:solidFill>
                  <a:srgbClr val="000000"/>
                </a:solidFill>
              </a:rPr>
              <a:t>("\</a:t>
            </a:r>
            <a:r>
              <a:rPr lang="en-GB" sz="2000" dirty="0" err="1">
                <a:solidFill>
                  <a:srgbClr val="000000"/>
                </a:solidFill>
              </a:rPr>
              <a:t>nNode</a:t>
            </a:r>
            <a:r>
              <a:rPr lang="en-GB" sz="2000" dirty="0">
                <a:solidFill>
                  <a:srgbClr val="000000"/>
                </a:solidFill>
              </a:rPr>
              <a:t> inserted");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}  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</a:t>
            </a:r>
            <a:endParaRPr lang="en-GB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A71453-C584-DD0C-1109-324CC20949B1}"/>
              </a:ext>
            </a:extLst>
          </p:cNvPr>
          <p:cNvSpPr txBox="1">
            <a:spLocks/>
          </p:cNvSpPr>
          <p:nvPr/>
        </p:nvSpPr>
        <p:spPr>
          <a:xfrm>
            <a:off x="6096000" y="125846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else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{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temp = head;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while (temp -&gt; next != NULL)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{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    temp = temp -&gt; next;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}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temp-&gt;next = </a:t>
            </a:r>
            <a:r>
              <a:rPr lang="en-GB" sz="2000" dirty="0" err="1">
                <a:solidFill>
                  <a:srgbClr val="000000"/>
                </a:solidFill>
              </a:rPr>
              <a:t>ptr</a:t>
            </a:r>
            <a:r>
              <a:rPr lang="en-GB" sz="2000" dirty="0">
                <a:solidFill>
                  <a:srgbClr val="000000"/>
                </a:solidFill>
              </a:rPr>
              <a:t>;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</a:t>
            </a:r>
            <a:r>
              <a:rPr lang="en-GB" sz="2000" dirty="0" err="1">
                <a:solidFill>
                  <a:srgbClr val="000000"/>
                </a:solidFill>
              </a:rPr>
              <a:t>ptr</a:t>
            </a:r>
            <a:r>
              <a:rPr lang="en-GB" sz="2000" dirty="0">
                <a:solidFill>
                  <a:srgbClr val="000000"/>
                </a:solidFill>
              </a:rPr>
              <a:t>-&gt;next = NULL;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  </a:t>
            </a:r>
            <a:r>
              <a:rPr lang="en-GB" sz="2000" dirty="0" err="1">
                <a:solidFill>
                  <a:srgbClr val="000000"/>
                </a:solidFill>
              </a:rPr>
              <a:t>printf</a:t>
            </a:r>
            <a:r>
              <a:rPr lang="en-GB" sz="2000" dirty="0">
                <a:solidFill>
                  <a:srgbClr val="000000"/>
                </a:solidFill>
              </a:rPr>
              <a:t>("\</a:t>
            </a:r>
            <a:r>
              <a:rPr lang="en-GB" sz="2000" dirty="0" err="1">
                <a:solidFill>
                  <a:srgbClr val="000000"/>
                </a:solidFill>
              </a:rPr>
              <a:t>nNode</a:t>
            </a:r>
            <a:r>
              <a:rPr lang="en-GB" sz="2000" dirty="0">
                <a:solidFill>
                  <a:srgbClr val="000000"/>
                </a:solidFill>
              </a:rPr>
              <a:t> inserted");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    }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    }  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00000"/>
                </a:solidFill>
              </a:rPr>
              <a:t>}  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59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DA9C-0425-94DC-90C3-32CCF4AC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after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19C3-EFBE-A47F-1FAB-8D65D14F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374C6BC-F98C-E8B0-8C73-C6269327D2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31113"/>
              </p:ext>
            </p:extLst>
          </p:nvPr>
        </p:nvGraphicFramePr>
        <p:xfrm>
          <a:off x="1946134" y="2354263"/>
          <a:ext cx="8816975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RFFlow" r:id="rId3" imgW="6552000" imgH="2448000" progId="RFFlow4">
                  <p:embed/>
                </p:oleObj>
              </mc:Choice>
              <mc:Fallback>
                <p:oleObj name="RFFlow" r:id="rId3" imgW="6552000" imgH="2448000" progId="RFFlow4">
                  <p:embed/>
                  <p:pic>
                    <p:nvPicPr>
                      <p:cNvPr id="16386" name="Object 4">
                        <a:extLst>
                          <a:ext uri="{FF2B5EF4-FFF2-40B4-BE49-F238E27FC236}">
                            <a16:creationId xmlns:a16="http://schemas.microsoft.com/office/drawing/2014/main" id="{6A977F63-EABA-5C96-8960-82240D32F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134" y="2354263"/>
                        <a:ext cx="8816975" cy="32940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49DA-4C8B-A4E5-A006-E64197D2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AB5D-FAD4-3ACB-5C1C-B50393785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GB" b="1" i="0" dirty="0">
                <a:effectLst/>
              </a:rPr>
              <a:t>void</a:t>
            </a:r>
            <a:r>
              <a:rPr lang="en-GB" b="0" i="0" dirty="0">
                <a:effectLst/>
              </a:rPr>
              <a:t> </a:t>
            </a:r>
            <a:r>
              <a:rPr lang="en-GB" b="0" i="0" dirty="0" err="1">
                <a:effectLst/>
              </a:rPr>
              <a:t>randominsert</a:t>
            </a:r>
            <a:r>
              <a:rPr lang="en-GB" b="0" i="0" dirty="0">
                <a:effectLst/>
              </a:rPr>
              <a:t>()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{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int</a:t>
            </a:r>
            <a:r>
              <a:rPr lang="en-GB" b="0" i="0" dirty="0">
                <a:effectLst/>
              </a:rPr>
              <a:t> </a:t>
            </a:r>
            <a:r>
              <a:rPr lang="en-GB" b="0" i="0" dirty="0" err="1">
                <a:effectLst/>
              </a:rPr>
              <a:t>i,loc,item</a:t>
            </a:r>
            <a:r>
              <a:rPr lang="en-GB" b="0" i="0" dirty="0">
                <a:effectLst/>
              </a:rPr>
              <a:t>; 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struct node *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, *temp;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 = (struct node *) malloc (</a:t>
            </a:r>
            <a:r>
              <a:rPr lang="en-GB" b="0" i="0" dirty="0" err="1">
                <a:effectLst/>
              </a:rPr>
              <a:t>sizeof</a:t>
            </a:r>
            <a:r>
              <a:rPr lang="en-GB" b="0" i="0" dirty="0">
                <a:effectLst/>
              </a:rPr>
              <a:t>(struct node));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if</a:t>
            </a:r>
            <a:r>
              <a:rPr lang="en-GB" b="0" i="0" dirty="0">
                <a:effectLst/>
              </a:rPr>
              <a:t>(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 == NULL)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{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</a:t>
            </a:r>
            <a:r>
              <a:rPr lang="en-GB" b="0" i="0" dirty="0" err="1">
                <a:effectLst/>
              </a:rPr>
              <a:t>printf</a:t>
            </a:r>
            <a:r>
              <a:rPr lang="en-GB" b="0" i="0" dirty="0">
                <a:effectLst/>
              </a:rPr>
              <a:t>("\</a:t>
            </a:r>
            <a:r>
              <a:rPr lang="en-GB" b="0" i="0" dirty="0" err="1">
                <a:effectLst/>
              </a:rPr>
              <a:t>nOVERFLOW</a:t>
            </a:r>
            <a:r>
              <a:rPr lang="en-GB" b="0" i="0" dirty="0">
                <a:effectLst/>
              </a:rPr>
              <a:t>");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}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else</a:t>
            </a:r>
            <a:r>
              <a:rPr lang="en-GB" b="0" i="0" dirty="0">
                <a:effectLst/>
              </a:rPr>
              <a:t>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{</a:t>
            </a:r>
          </a:p>
          <a:p>
            <a:pPr marL="0" indent="0" algn="just">
              <a:buNone/>
            </a:pPr>
            <a:r>
              <a:rPr lang="en-GB" dirty="0"/>
              <a:t>        </a:t>
            </a:r>
            <a:r>
              <a:rPr lang="en-GB" sz="2800" dirty="0" err="1"/>
              <a:t>printf</a:t>
            </a:r>
            <a:r>
              <a:rPr lang="en-GB" sz="2800" dirty="0"/>
              <a:t>("\</a:t>
            </a:r>
            <a:r>
              <a:rPr lang="en-GB" sz="2800" dirty="0" err="1"/>
              <a:t>nEnter</a:t>
            </a:r>
            <a:r>
              <a:rPr lang="en-GB" sz="2800" dirty="0"/>
              <a:t> element value");  </a:t>
            </a:r>
          </a:p>
          <a:p>
            <a:pPr marL="0" indent="0" algn="just">
              <a:buNone/>
            </a:pPr>
            <a:r>
              <a:rPr lang="en-GB" sz="2800" dirty="0"/>
              <a:t>        </a:t>
            </a:r>
            <a:r>
              <a:rPr lang="en-GB" sz="2800" dirty="0" err="1"/>
              <a:t>scanf</a:t>
            </a:r>
            <a:r>
              <a:rPr lang="en-GB" sz="2800" dirty="0"/>
              <a:t>("%</a:t>
            </a:r>
            <a:r>
              <a:rPr lang="en-GB" sz="2800" dirty="0" err="1"/>
              <a:t>d",&amp;item</a:t>
            </a:r>
            <a:r>
              <a:rPr lang="en-GB" sz="2800" dirty="0"/>
              <a:t>);  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08DE0F-EFE4-134F-4503-E00C2217BB0E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dirty="0"/>
              <a:t>                </a:t>
            </a:r>
            <a:r>
              <a:rPr lang="en-GB" sz="2400" dirty="0" err="1"/>
              <a:t>ptr</a:t>
            </a:r>
            <a:r>
              <a:rPr lang="en-GB" sz="2400" dirty="0"/>
              <a:t>-&gt;data = item;  </a:t>
            </a:r>
          </a:p>
          <a:p>
            <a:pPr marL="0" indent="0" algn="just">
              <a:buNone/>
            </a:pPr>
            <a:r>
              <a:rPr lang="en-GB" sz="2400" dirty="0"/>
              <a:t>        </a:t>
            </a:r>
            <a:r>
              <a:rPr lang="en-GB" sz="2400" dirty="0" err="1"/>
              <a:t>printf</a:t>
            </a:r>
            <a:r>
              <a:rPr lang="en-GB" sz="2400" dirty="0"/>
              <a:t>("\</a:t>
            </a:r>
            <a:r>
              <a:rPr lang="en-GB" sz="2400" dirty="0" err="1"/>
              <a:t>nEnter</a:t>
            </a:r>
            <a:r>
              <a:rPr lang="en-GB" sz="2400" dirty="0"/>
              <a:t> the location after which you want to insert ");  </a:t>
            </a:r>
          </a:p>
          <a:p>
            <a:pPr marL="0" indent="0" algn="just">
              <a:buNone/>
            </a:pPr>
            <a:r>
              <a:rPr lang="en-GB" sz="2400" dirty="0"/>
              <a:t>        </a:t>
            </a:r>
            <a:r>
              <a:rPr lang="en-GB" sz="2400" dirty="0" err="1"/>
              <a:t>scanf</a:t>
            </a:r>
            <a:r>
              <a:rPr lang="en-GB" sz="2400" dirty="0"/>
              <a:t>("\</a:t>
            </a:r>
            <a:r>
              <a:rPr lang="en-GB" sz="2400" dirty="0" err="1"/>
              <a:t>n%d</a:t>
            </a:r>
            <a:r>
              <a:rPr lang="en-GB" sz="2400" dirty="0"/>
              <a:t>",&amp;</a:t>
            </a:r>
            <a:r>
              <a:rPr lang="en-GB" sz="2400" dirty="0" err="1"/>
              <a:t>loc</a:t>
            </a:r>
            <a:r>
              <a:rPr lang="en-GB" sz="2400" dirty="0"/>
              <a:t>);  </a:t>
            </a:r>
          </a:p>
          <a:p>
            <a:pPr marL="0" indent="0" algn="just">
              <a:buNone/>
            </a:pPr>
            <a:r>
              <a:rPr lang="en-GB" sz="2400" dirty="0"/>
              <a:t>        temp=head;  </a:t>
            </a:r>
          </a:p>
          <a:p>
            <a:pPr marL="0" indent="0" algn="just">
              <a:buNone/>
            </a:pPr>
            <a:r>
              <a:rPr lang="en-GB" sz="2400" dirty="0"/>
              <a:t>        </a:t>
            </a:r>
            <a:r>
              <a:rPr lang="en-GB" sz="2400" b="1" dirty="0"/>
              <a:t>for</a:t>
            </a:r>
            <a:r>
              <a:rPr lang="en-GB" sz="2400" dirty="0"/>
              <a:t>(</a:t>
            </a:r>
            <a:r>
              <a:rPr lang="en-GB" sz="2400" dirty="0" err="1"/>
              <a:t>i</a:t>
            </a:r>
            <a:r>
              <a:rPr lang="en-GB" sz="2400" dirty="0"/>
              <a:t>=0;i&lt;</a:t>
            </a:r>
            <a:r>
              <a:rPr lang="en-GB" sz="2400" dirty="0" err="1"/>
              <a:t>loc;i</a:t>
            </a:r>
            <a:r>
              <a:rPr lang="en-GB" sz="2400" dirty="0"/>
              <a:t>++)  </a:t>
            </a:r>
          </a:p>
          <a:p>
            <a:pPr marL="0" indent="0" algn="just">
              <a:buNone/>
            </a:pPr>
            <a:r>
              <a:rPr lang="en-GB" sz="2400" dirty="0"/>
              <a:t>        {  </a:t>
            </a:r>
          </a:p>
          <a:p>
            <a:pPr marL="0" indent="0" algn="just">
              <a:buNone/>
            </a:pPr>
            <a:r>
              <a:rPr lang="en-GB" sz="2400" dirty="0"/>
              <a:t>            temp = temp-&gt;next;  </a:t>
            </a:r>
          </a:p>
          <a:p>
            <a:pPr marL="0" indent="0" algn="just">
              <a:buNone/>
            </a:pPr>
            <a:r>
              <a:rPr lang="en-GB" sz="2400" dirty="0"/>
              <a:t>            </a:t>
            </a:r>
            <a:r>
              <a:rPr lang="en-GB" sz="2400" b="1" dirty="0"/>
              <a:t>if</a:t>
            </a:r>
            <a:r>
              <a:rPr lang="en-GB" sz="2400" dirty="0"/>
              <a:t>(temp == NULL)  </a:t>
            </a:r>
          </a:p>
          <a:p>
            <a:pPr marL="0" indent="0" algn="just">
              <a:buNone/>
            </a:pPr>
            <a:r>
              <a:rPr lang="en-GB" sz="2400" dirty="0"/>
              <a:t>            {  </a:t>
            </a:r>
          </a:p>
          <a:p>
            <a:pPr marL="0" indent="0" algn="just">
              <a:buNone/>
            </a:pPr>
            <a:r>
              <a:rPr lang="en-GB" sz="2400" dirty="0"/>
              <a:t>                </a:t>
            </a:r>
            <a:r>
              <a:rPr lang="en-GB" sz="2400" dirty="0" err="1"/>
              <a:t>printf</a:t>
            </a:r>
            <a:r>
              <a:rPr lang="en-GB" sz="2400" dirty="0"/>
              <a:t>("\</a:t>
            </a:r>
            <a:r>
              <a:rPr lang="en-GB" sz="2400" dirty="0" err="1"/>
              <a:t>ncan't</a:t>
            </a:r>
            <a:r>
              <a:rPr lang="en-GB" sz="2400" dirty="0"/>
              <a:t> insert\n");  </a:t>
            </a:r>
          </a:p>
          <a:p>
            <a:pPr marL="0" indent="0" algn="just">
              <a:buNone/>
            </a:pPr>
            <a:r>
              <a:rPr lang="en-GB" sz="2400" dirty="0"/>
              <a:t>                </a:t>
            </a:r>
            <a:r>
              <a:rPr lang="en-GB" sz="2400" b="1" dirty="0"/>
              <a:t>return</a:t>
            </a:r>
            <a:r>
              <a:rPr lang="en-GB" sz="2400" dirty="0"/>
              <a:t>;  </a:t>
            </a:r>
          </a:p>
          <a:p>
            <a:pPr marL="0" indent="0" algn="just">
              <a:buNone/>
            </a:pPr>
            <a:r>
              <a:rPr lang="en-GB" sz="2400" dirty="0"/>
              <a:t>            }  </a:t>
            </a:r>
          </a:p>
          <a:p>
            <a:pPr marL="0" indent="0" algn="just">
              <a:buNone/>
            </a:pPr>
            <a:r>
              <a:rPr lang="en-GB" sz="2400" dirty="0"/>
              <a:t>          </a:t>
            </a:r>
          </a:p>
          <a:p>
            <a:pPr marL="0" indent="0" algn="just">
              <a:buNone/>
            </a:pPr>
            <a:r>
              <a:rPr lang="en-GB" sz="2400" dirty="0"/>
              <a:t>      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414480" y="2502360"/>
              <a:ext cx="1830600" cy="3772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5120" y="2493000"/>
                <a:ext cx="1849320" cy="37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9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9C72-ADFD-BC49-C0EB-005B8441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07BB-BBB5-3D86-A479-1E586FFB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2800" dirty="0"/>
              <a:t> }  </a:t>
            </a:r>
          </a:p>
          <a:p>
            <a:pPr marL="0" indent="0" algn="just">
              <a:buNone/>
            </a:pPr>
            <a:r>
              <a:rPr lang="en-GB" sz="2800" dirty="0"/>
              <a:t>        </a:t>
            </a:r>
            <a:r>
              <a:rPr lang="en-GB" sz="2800" dirty="0" err="1"/>
              <a:t>ptr</a:t>
            </a:r>
            <a:r>
              <a:rPr lang="en-GB" sz="2800" dirty="0"/>
              <a:t> -&gt;next = temp -&gt;next;   </a:t>
            </a:r>
          </a:p>
          <a:p>
            <a:pPr marL="0" indent="0" algn="just">
              <a:buNone/>
            </a:pPr>
            <a:r>
              <a:rPr lang="en-GB" sz="2800" dirty="0"/>
              <a:t>        temp -&gt;next = </a:t>
            </a:r>
            <a:r>
              <a:rPr lang="en-GB" sz="2800" dirty="0" err="1"/>
              <a:t>ptr</a:t>
            </a:r>
            <a:r>
              <a:rPr lang="en-GB" sz="2800" dirty="0"/>
              <a:t>;   </a:t>
            </a:r>
          </a:p>
          <a:p>
            <a:pPr marL="0" indent="0" algn="just">
              <a:buNone/>
            </a:pPr>
            <a:r>
              <a:rPr lang="en-GB" sz="2800" dirty="0"/>
              <a:t>        </a:t>
            </a:r>
            <a:r>
              <a:rPr lang="en-GB" sz="2800" dirty="0" err="1"/>
              <a:t>printf</a:t>
            </a:r>
            <a:r>
              <a:rPr lang="en-GB" sz="2800" dirty="0"/>
              <a:t>("\</a:t>
            </a:r>
            <a:r>
              <a:rPr lang="en-GB" sz="2800" dirty="0" err="1"/>
              <a:t>nNode</a:t>
            </a:r>
            <a:r>
              <a:rPr lang="en-GB" sz="2800" dirty="0"/>
              <a:t> inserted");  </a:t>
            </a:r>
          </a:p>
          <a:p>
            <a:pPr marL="0" indent="0" algn="just">
              <a:buNone/>
            </a:pPr>
            <a:r>
              <a:rPr lang="en-GB" sz="2800" dirty="0"/>
              <a:t>    }  </a:t>
            </a:r>
          </a:p>
          <a:p>
            <a:pPr marL="0" indent="0" algn="just">
              <a:buNone/>
            </a:pPr>
            <a:r>
              <a:rPr lang="en-GB" sz="2800" dirty="0"/>
              <a:t>} 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2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358D-843D-9003-1831-EA8DE07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Deletion from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606D-1217-0579-8633-51850A4E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7AA45C3-2B3C-8A0B-6278-6CFB4402C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328338"/>
              </p:ext>
            </p:extLst>
          </p:nvPr>
        </p:nvGraphicFramePr>
        <p:xfrm>
          <a:off x="2341562" y="2928144"/>
          <a:ext cx="75088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RFFlow" r:id="rId3" imgW="4032000" imgH="576000" progId="RFFlow4">
                  <p:embed/>
                </p:oleObj>
              </mc:Choice>
              <mc:Fallback>
                <p:oleObj name="RFFlow" r:id="rId3" imgW="4032000" imgH="576000" progId="RFFlow4">
                  <p:embed/>
                  <p:pic>
                    <p:nvPicPr>
                      <p:cNvPr id="8194" name="Object 3">
                        <a:extLst>
                          <a:ext uri="{FF2B5EF4-FFF2-40B4-BE49-F238E27FC236}">
                            <a16:creationId xmlns:a16="http://schemas.microsoft.com/office/drawing/2014/main" id="{2E644BDE-3CD7-A5B3-C08B-D9BBAFF09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2" y="2928144"/>
                        <a:ext cx="7508875" cy="10731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64160" y="1552320"/>
              <a:ext cx="7816320" cy="4514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800" y="1542960"/>
                <a:ext cx="7835040" cy="45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D06A-6B4F-F7E1-310F-291DA649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D6B2-45FD-464E-E276-4A23DA63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CF43DDB-7B46-FA52-A2D2-4F309ADEE5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399793"/>
              </p:ext>
            </p:extLst>
          </p:nvPr>
        </p:nvGraphicFramePr>
        <p:xfrm>
          <a:off x="2607468" y="2942431"/>
          <a:ext cx="697706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RFFlow" r:id="rId3" imgW="4032000" imgH="1224000" progId="RFFlow4">
                  <p:embed/>
                </p:oleObj>
              </mc:Choice>
              <mc:Fallback>
                <p:oleObj name="RFFlow" r:id="rId3" imgW="4032000" imgH="1224000" progId="RFFlow4">
                  <p:embed/>
                  <p:pic>
                    <p:nvPicPr>
                      <p:cNvPr id="9218" name="Object 3">
                        <a:extLst>
                          <a:ext uri="{FF2B5EF4-FFF2-40B4-BE49-F238E27FC236}">
                            <a16:creationId xmlns:a16="http://schemas.microsoft.com/office/drawing/2014/main" id="{4FD31ACD-2FD5-D363-5602-B7B1D383F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468" y="2942431"/>
                        <a:ext cx="6977063" cy="21177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7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2F4-D8BD-04BE-8A51-8ACF9379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1F13-4D68-70FB-AF2A-23DAC2FC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A2FCB0-F13C-9898-6D1C-190BED02B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13688"/>
              </p:ext>
            </p:extLst>
          </p:nvPr>
        </p:nvGraphicFramePr>
        <p:xfrm>
          <a:off x="2388393" y="2812256"/>
          <a:ext cx="7415213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RFFlow" r:id="rId3" imgW="3816000" imgH="1224000" progId="RFFlow4">
                  <p:embed/>
                </p:oleObj>
              </mc:Choice>
              <mc:Fallback>
                <p:oleObj name="RFFlow" r:id="rId3" imgW="3816000" imgH="1224000" progId="RFFlow4">
                  <p:embed/>
                  <p:pic>
                    <p:nvPicPr>
                      <p:cNvPr id="10242" name="Object 3">
                        <a:extLst>
                          <a:ext uri="{FF2B5EF4-FFF2-40B4-BE49-F238E27FC236}">
                            <a16:creationId xmlns:a16="http://schemas.microsoft.com/office/drawing/2014/main" id="{85691A42-97D7-70B3-7B3E-739EAAC5B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393" y="2812256"/>
                        <a:ext cx="7415213" cy="23780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2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5EAA-F67B-C33E-9957-4FBBF618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B91F-7FBA-D127-99AB-2E1F4930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C951F13-4B3D-4F89-3613-10E131418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19536"/>
              </p:ext>
            </p:extLst>
          </p:nvPr>
        </p:nvGraphicFramePr>
        <p:xfrm>
          <a:off x="2388393" y="2812256"/>
          <a:ext cx="7415213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RFFlow" r:id="rId3" imgW="3816000" imgH="1224000" progId="RFFlow4">
                  <p:embed/>
                </p:oleObj>
              </mc:Choice>
              <mc:Fallback>
                <p:oleObj name="RFFlow" r:id="rId3" imgW="3816000" imgH="1224000" progId="RFFlow4">
                  <p:embed/>
                  <p:pic>
                    <p:nvPicPr>
                      <p:cNvPr id="11266" name="Object 3">
                        <a:extLst>
                          <a:ext uri="{FF2B5EF4-FFF2-40B4-BE49-F238E27FC236}">
                            <a16:creationId xmlns:a16="http://schemas.microsoft.com/office/drawing/2014/main" id="{3B475D32-1B6D-7356-A784-48A489BF6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393" y="2812256"/>
                        <a:ext cx="7415213" cy="23780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2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B53A-349D-5EB7-D90D-474D93F0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567B-77B4-BF7A-807D-FAD2F37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i="1" dirty="0"/>
              <a:t>linked list </a:t>
            </a:r>
            <a:r>
              <a:rPr lang="en-US" altLang="en-US" dirty="0"/>
              <a:t>is a linear collection of data elements, called </a:t>
            </a:r>
            <a:r>
              <a:rPr lang="en-US" altLang="en-US" b="1" i="1" dirty="0"/>
              <a:t>nodes</a:t>
            </a:r>
            <a:r>
              <a:rPr lang="en-US" altLang="en-US" dirty="0"/>
              <a:t>, where the linear order is</a:t>
            </a:r>
            <a:r>
              <a:rPr lang="tr-TR" altLang="en-US" dirty="0"/>
              <a:t> </a:t>
            </a:r>
            <a:r>
              <a:rPr lang="en-US" altLang="en-US" dirty="0"/>
              <a:t>given by means of </a:t>
            </a:r>
            <a:r>
              <a:rPr lang="en-US" altLang="en-US" b="1" i="1" dirty="0"/>
              <a:t>pointers</a:t>
            </a:r>
            <a:r>
              <a:rPr lang="en-US" altLang="en-US" dirty="0"/>
              <a:t>.</a:t>
            </a:r>
            <a:endParaRPr lang="tr-TR" altLang="en-US" dirty="0"/>
          </a:p>
          <a:p>
            <a:pPr eaLnBrk="1" hangingPunct="1"/>
            <a:r>
              <a:rPr lang="en-US" altLang="en-US" dirty="0"/>
              <a:t>Each </a:t>
            </a:r>
            <a:r>
              <a:rPr lang="en-US" altLang="en-US" b="1" dirty="0"/>
              <a:t>node</a:t>
            </a:r>
            <a:r>
              <a:rPr lang="en-US" altLang="en-US" dirty="0"/>
              <a:t> is divided into two parts: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The first part contains the </a:t>
            </a:r>
            <a:r>
              <a:rPr lang="en-US" altLang="en-US" b="1" i="1" dirty="0"/>
              <a:t>information </a:t>
            </a:r>
            <a:r>
              <a:rPr lang="en-US" altLang="en-US" dirty="0"/>
              <a:t>of the element and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The second part contains the address of the next node (</a:t>
            </a:r>
            <a:r>
              <a:rPr lang="en-US" altLang="en-US" b="1" i="1" dirty="0"/>
              <a:t>link /next pointer field</a:t>
            </a:r>
            <a:r>
              <a:rPr lang="en-US" altLang="en-US" dirty="0"/>
              <a:t>) in the list.</a:t>
            </a:r>
          </a:p>
          <a:p>
            <a:endParaRPr lang="en-GB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0C60E3F6-01FD-D0DA-A1F5-FFAA1F5B4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487104"/>
              </p:ext>
            </p:extLst>
          </p:nvPr>
        </p:nvGraphicFramePr>
        <p:xfrm>
          <a:off x="4040971" y="4326962"/>
          <a:ext cx="68961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RFFlow" r:id="rId3" imgW="3168000" imgH="1080000" progId="RFFlow4">
                  <p:embed/>
                </p:oleObj>
              </mc:Choice>
              <mc:Fallback>
                <p:oleObj name="RFFlow" r:id="rId3" imgW="3168000" imgH="1080000" progId="RFFlow4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91E9F04A-CA7D-54BC-28DE-42E61D505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971" y="4326962"/>
                        <a:ext cx="6896100" cy="23495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043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7FB9-21DD-AE33-AA28-C05B0623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7FBE-F998-F9D3-F074-1A7EA110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25AA7BD-72FF-19FB-59EA-703353188D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212909"/>
              </p:ext>
            </p:extLst>
          </p:nvPr>
        </p:nvGraphicFramePr>
        <p:xfrm>
          <a:off x="2389981" y="2882106"/>
          <a:ext cx="7412037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RFFlow" r:id="rId3" imgW="3816000" imgH="1152000" progId="RFFlow4">
                  <p:embed/>
                </p:oleObj>
              </mc:Choice>
              <mc:Fallback>
                <p:oleObj name="RFFlow" r:id="rId3" imgW="3816000" imgH="1152000" progId="RFFlow4">
                  <p:embed/>
                  <p:pic>
                    <p:nvPicPr>
                      <p:cNvPr id="12290" name="Object 3">
                        <a:extLst>
                          <a:ext uri="{FF2B5EF4-FFF2-40B4-BE49-F238E27FC236}">
                            <a16:creationId xmlns:a16="http://schemas.microsoft.com/office/drawing/2014/main" id="{2661FE9E-AEC3-6F50-E708-D5E3D6856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981" y="2882106"/>
                        <a:ext cx="7412037" cy="22383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7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2C61-CAD3-DF9C-85DE-05C06B28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E29E-F756-0068-0968-66E8C3DB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5EE4758-CF3B-93B4-AD3B-E3F3B6CB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11297"/>
              </p:ext>
            </p:extLst>
          </p:nvPr>
        </p:nvGraphicFramePr>
        <p:xfrm>
          <a:off x="2599531" y="3441700"/>
          <a:ext cx="699293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RFFlow" r:id="rId3" imgW="3600000" imgH="576000" progId="RFFlow4">
                  <p:embed/>
                </p:oleObj>
              </mc:Choice>
              <mc:Fallback>
                <p:oleObj name="RFFlow" r:id="rId3" imgW="3600000" imgH="576000" progId="RFFlow4">
                  <p:embed/>
                  <p:pic>
                    <p:nvPicPr>
                      <p:cNvPr id="13314" name="Object 3">
                        <a:extLst>
                          <a:ext uri="{FF2B5EF4-FFF2-40B4-BE49-F238E27FC236}">
                            <a16:creationId xmlns:a16="http://schemas.microsoft.com/office/drawing/2014/main" id="{AE86D122-6976-6EC5-885E-A0AAC2A9C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531" y="3441700"/>
                        <a:ext cx="6992937" cy="11191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9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0F4F-D07A-C16D-7E1A-4FAA7C0B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A398-325A-2AB4-3149-E87CCC355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begin_delete</a:t>
            </a:r>
            <a:r>
              <a:rPr lang="en-GB" dirty="0"/>
              <a:t>()  </a:t>
            </a:r>
          </a:p>
          <a:p>
            <a:pPr marL="0" indent="0">
              <a:buNone/>
            </a:pPr>
            <a:r>
              <a:rPr lang="en-GB" dirty="0"/>
              <a:t>{  </a:t>
            </a:r>
          </a:p>
          <a:p>
            <a:pPr marL="0" indent="0">
              <a:buNone/>
            </a:pPr>
            <a:r>
              <a:rPr lang="en-GB" dirty="0"/>
              <a:t>    struct node *</a:t>
            </a:r>
            <a:r>
              <a:rPr lang="en-GB" dirty="0" err="1"/>
              <a:t>ptr</a:t>
            </a:r>
            <a:r>
              <a:rPr lang="en-GB" dirty="0"/>
              <a:t>;  </a:t>
            </a:r>
          </a:p>
          <a:p>
            <a:pPr marL="0" indent="0">
              <a:buNone/>
            </a:pPr>
            <a:r>
              <a:rPr lang="en-GB" dirty="0"/>
              <a:t>    if(head == NULL)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nList</a:t>
            </a:r>
            <a:r>
              <a:rPr lang="en-GB" dirty="0"/>
              <a:t> is empty\n");  </a:t>
            </a:r>
          </a:p>
          <a:p>
            <a:pPr marL="0" indent="0">
              <a:buNone/>
            </a:pPr>
            <a:r>
              <a:rPr lang="en-GB" dirty="0"/>
              <a:t>    }  </a:t>
            </a:r>
          </a:p>
          <a:p>
            <a:pPr marL="0" indent="0">
              <a:buNone/>
            </a:pPr>
            <a:r>
              <a:rPr lang="en-GB" dirty="0"/>
              <a:t>    else 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ED8630-F469-3C54-59A7-1A4AEBD34F5A}"/>
              </a:ext>
            </a:extLst>
          </p:cNvPr>
          <p:cNvSpPr txBox="1">
            <a:spLocks/>
          </p:cNvSpPr>
          <p:nvPr/>
        </p:nvSpPr>
        <p:spPr>
          <a:xfrm>
            <a:off x="6096000" y="182245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ptr</a:t>
            </a:r>
            <a:r>
              <a:rPr lang="en-GB" dirty="0"/>
              <a:t> = head;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head = </a:t>
            </a:r>
            <a:r>
              <a:rPr lang="en-GB" dirty="0" err="1"/>
              <a:t>ptr</a:t>
            </a:r>
            <a:r>
              <a:rPr lang="en-GB" dirty="0"/>
              <a:t>-&gt;next;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free(</a:t>
            </a:r>
            <a:r>
              <a:rPr lang="en-GB" dirty="0" err="1"/>
              <a:t>ptr</a:t>
            </a:r>
            <a:r>
              <a:rPr lang="en-GB" dirty="0"/>
              <a:t>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nNode</a:t>
            </a:r>
            <a:r>
              <a:rPr lang="en-GB" dirty="0"/>
              <a:t> deleted from the </a:t>
            </a:r>
            <a:r>
              <a:rPr lang="en-GB" dirty="0" err="1"/>
              <a:t>begining</a:t>
            </a:r>
            <a:r>
              <a:rPr lang="en-GB" dirty="0"/>
              <a:t> ...\n");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07400" y="224640"/>
              <a:ext cx="11222640" cy="4718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040" y="215280"/>
                <a:ext cx="11241360" cy="47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2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DA8F-AEE3-EA01-0A0A-5A9833D3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Deletion from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FC4E-A16D-2418-9554-9B3279F5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9F4A8A-6639-C266-F285-53B3849AE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913531"/>
              </p:ext>
            </p:extLst>
          </p:nvPr>
        </p:nvGraphicFramePr>
        <p:xfrm>
          <a:off x="2341562" y="3429000"/>
          <a:ext cx="75088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RFFlow" r:id="rId3" imgW="4032000" imgH="576000" progId="RFFlow4">
                  <p:embed/>
                </p:oleObj>
              </mc:Choice>
              <mc:Fallback>
                <p:oleObj name="RFFlow" r:id="rId3" imgW="4032000" imgH="576000" progId="RFFlow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7AA45C3-2B3C-8A0B-6278-6CFB4402C3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2" y="3429000"/>
                        <a:ext cx="7508875" cy="10731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104480" y="420840"/>
              <a:ext cx="10931400" cy="64720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5120" y="411480"/>
                <a:ext cx="10950120" cy="64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4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86D4-3229-A575-EA29-C1ED3142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1366-13CB-C355-17A4-7EEF2C33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345E535-C93E-0101-F4E2-D84A90B28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88225"/>
              </p:ext>
            </p:extLst>
          </p:nvPr>
        </p:nvGraphicFramePr>
        <p:xfrm>
          <a:off x="2571750" y="2677319"/>
          <a:ext cx="70485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Bitmap Image" r:id="rId3" imgW="7048440" imgH="2647800" progId="PBrush">
                  <p:embed/>
                </p:oleObj>
              </mc:Choice>
              <mc:Fallback>
                <p:oleObj name="Bitmap Image" r:id="rId3" imgW="7048440" imgH="264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0" y="2677319"/>
                        <a:ext cx="7048500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0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A567-B91D-AC13-7CB1-20039248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9374-02FC-3726-3D4D-EFB3F5F9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2EE16B0-3D8C-7037-E38A-E5477EE878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937614"/>
              </p:ext>
            </p:extLst>
          </p:nvPr>
        </p:nvGraphicFramePr>
        <p:xfrm>
          <a:off x="2571750" y="2677319"/>
          <a:ext cx="70485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Bitmap Image" r:id="rId3" imgW="7048440" imgH="2647800" progId="PBrush">
                  <p:embed/>
                </p:oleObj>
              </mc:Choice>
              <mc:Fallback>
                <p:oleObj name="Bitmap Image" r:id="rId3" imgW="7048440" imgH="264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0" y="2677319"/>
                        <a:ext cx="7048500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4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1018-F80C-8DDC-4F05-C76E358B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C1F1-03F6-6355-B88E-D0E9E044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0BBF39F-7C80-915B-2151-F9EEFBA8E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558058"/>
              </p:ext>
            </p:extLst>
          </p:nvPr>
        </p:nvGraphicFramePr>
        <p:xfrm>
          <a:off x="2571750" y="2677319"/>
          <a:ext cx="70485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Bitmap Image" r:id="rId3" imgW="7048440" imgH="2647800" progId="PBrush">
                  <p:embed/>
                </p:oleObj>
              </mc:Choice>
              <mc:Fallback>
                <p:oleObj name="Bitmap Image" r:id="rId3" imgW="7048440" imgH="264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0" y="2677319"/>
                        <a:ext cx="7048500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4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47D3-9D4B-32D2-DA7F-D1ACA680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4DED-D126-09C5-6560-3B0768DB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9C92AA7-3DBE-CD9F-1A03-102D448CD9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132180"/>
              </p:ext>
            </p:extLst>
          </p:nvPr>
        </p:nvGraphicFramePr>
        <p:xfrm>
          <a:off x="2571750" y="2677319"/>
          <a:ext cx="70485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Bitmap Image" r:id="rId3" imgW="7048440" imgH="2647800" progId="PBrush">
                  <p:embed/>
                </p:oleObj>
              </mc:Choice>
              <mc:Fallback>
                <p:oleObj name="Bitmap Image" r:id="rId3" imgW="7048440" imgH="264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0" y="2677319"/>
                        <a:ext cx="7048500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94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3CE5-59C8-4706-0705-3EA0B703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4D25-EA79-7C49-6D4D-8F5F393E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last_delete</a:t>
            </a:r>
            <a:r>
              <a:rPr lang="en-GB" dirty="0"/>
              <a:t>()  </a:t>
            </a:r>
          </a:p>
          <a:p>
            <a:pPr marL="0" indent="0">
              <a:buNone/>
            </a:pPr>
            <a:r>
              <a:rPr lang="en-GB" dirty="0"/>
              <a:t>{  </a:t>
            </a:r>
          </a:p>
          <a:p>
            <a:pPr marL="0" indent="0">
              <a:buNone/>
            </a:pPr>
            <a:r>
              <a:rPr lang="en-GB" dirty="0"/>
              <a:t>    struct node *</a:t>
            </a:r>
            <a:r>
              <a:rPr lang="en-GB" dirty="0" err="1"/>
              <a:t>ptr</a:t>
            </a:r>
            <a:r>
              <a:rPr lang="en-GB" dirty="0"/>
              <a:t>,*ptr1;  </a:t>
            </a:r>
          </a:p>
          <a:p>
            <a:pPr marL="0" indent="0">
              <a:buNone/>
            </a:pPr>
            <a:r>
              <a:rPr lang="en-GB" dirty="0"/>
              <a:t>    if(head == NULL)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nlist</a:t>
            </a:r>
            <a:r>
              <a:rPr lang="en-GB" dirty="0"/>
              <a:t> is empty");  </a:t>
            </a:r>
          </a:p>
          <a:p>
            <a:pPr marL="0" indent="0">
              <a:buNone/>
            </a:pPr>
            <a:r>
              <a:rPr lang="en-GB" dirty="0"/>
              <a:t>    }  </a:t>
            </a:r>
          </a:p>
          <a:p>
            <a:pPr marL="0" indent="0">
              <a:buNone/>
            </a:pPr>
            <a:r>
              <a:rPr lang="en-GB" dirty="0"/>
              <a:t>    else if(head -&gt; next == NULL)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smtClean="0"/>
              <a:t>free(head);</a:t>
            </a:r>
          </a:p>
          <a:p>
            <a:pPr marL="0" indent="0">
              <a:buNone/>
            </a:pPr>
            <a:r>
              <a:rPr lang="en-GB"/>
              <a:t> </a:t>
            </a:r>
            <a:r>
              <a:rPr lang="en-GB" smtClean="0"/>
              <a:t>       head </a:t>
            </a:r>
            <a:r>
              <a:rPr lang="en-GB" dirty="0"/>
              <a:t>= NULL; 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nOnly</a:t>
            </a:r>
            <a:r>
              <a:rPr lang="en-GB" dirty="0"/>
              <a:t> node of the list deleted ...\n");  </a:t>
            </a:r>
          </a:p>
          <a:p>
            <a:pPr marL="0" indent="0">
              <a:buNone/>
            </a:pPr>
            <a:r>
              <a:rPr lang="en-GB" dirty="0"/>
              <a:t>    }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3EA9F5-EB04-37D2-39D3-A46C7D51A0F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else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ptr</a:t>
            </a:r>
            <a:r>
              <a:rPr lang="en-GB" dirty="0"/>
              <a:t> = head;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while(</a:t>
            </a:r>
            <a:r>
              <a:rPr lang="en-GB" dirty="0" err="1"/>
              <a:t>ptr</a:t>
            </a:r>
            <a:r>
              <a:rPr lang="en-GB" dirty="0"/>
              <a:t>-&gt;next != NULL)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ptr1 = </a:t>
            </a:r>
            <a:r>
              <a:rPr lang="en-GB" dirty="0" err="1"/>
              <a:t>ptr</a:t>
            </a:r>
            <a:r>
              <a:rPr lang="en-GB" dirty="0"/>
              <a:t>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</a:t>
            </a:r>
            <a:r>
              <a:rPr lang="en-GB" dirty="0" err="1"/>
              <a:t>ptr</a:t>
            </a:r>
            <a:r>
              <a:rPr lang="en-GB" dirty="0"/>
              <a:t> = </a:t>
            </a:r>
            <a:r>
              <a:rPr lang="en-GB" dirty="0" err="1"/>
              <a:t>ptr</a:t>
            </a:r>
            <a:r>
              <a:rPr lang="en-GB" dirty="0"/>
              <a:t> -&gt;next;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ptr1-&gt;next = NULL;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free(</a:t>
            </a:r>
            <a:r>
              <a:rPr lang="en-GB" dirty="0" err="1"/>
              <a:t>ptr</a:t>
            </a:r>
            <a:r>
              <a:rPr lang="en-GB" dirty="0"/>
              <a:t>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nDeleted</a:t>
            </a:r>
            <a:r>
              <a:rPr lang="en-GB" dirty="0"/>
              <a:t> Node from the last ...\n");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292640" y="417240"/>
              <a:ext cx="7274160" cy="5342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3280" y="407880"/>
                <a:ext cx="729288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16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4486-6AB5-6807-BD24-3EAC67F4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after 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A03A-8475-2F4D-DF3D-64C334E4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ACF506-42E4-1C62-916D-59CD04609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4013"/>
              </p:ext>
            </p:extLst>
          </p:nvPr>
        </p:nvGraphicFramePr>
        <p:xfrm>
          <a:off x="1992312" y="2574131"/>
          <a:ext cx="8207375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RFFlow" r:id="rId3" imgW="6624000" imgH="2304000" progId="RFFlow4">
                  <p:embed/>
                </p:oleObj>
              </mc:Choice>
              <mc:Fallback>
                <p:oleObj name="RFFlow" r:id="rId3" imgW="6624000" imgH="2304000" progId="RFFlow4">
                  <p:embed/>
                  <p:pic>
                    <p:nvPicPr>
                      <p:cNvPr id="17410" name="Object 3">
                        <a:extLst>
                          <a:ext uri="{FF2B5EF4-FFF2-40B4-BE49-F238E27FC236}">
                            <a16:creationId xmlns:a16="http://schemas.microsoft.com/office/drawing/2014/main" id="{8FC1E915-FCA5-7A46-17EC-F1666BED9E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2" y="2574131"/>
                        <a:ext cx="8207375" cy="2854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762640" y="1204920"/>
              <a:ext cx="4924440" cy="5078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3280" y="1195560"/>
                <a:ext cx="4943160" cy="50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64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555-8AC5-CBC6-47BC-E263CE47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0326-3072-48C5-CB5D-CAA8C7BA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Linked List can be defined as collection of objects called </a:t>
            </a: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nodes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that are randomly stored in the memory.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A node contains two fields i.e. data stored at that particular address and the pointer which contains the address of the next node in the memory.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last node of the list contains pointer to the null.</a:t>
            </a:r>
          </a:p>
          <a:p>
            <a:endParaRPr lang="en-GB" dirty="0"/>
          </a:p>
        </p:txBody>
      </p:sp>
      <p:pic>
        <p:nvPicPr>
          <p:cNvPr id="3074" name="Picture 2" descr="DS Linked List">
            <a:extLst>
              <a:ext uri="{FF2B5EF4-FFF2-40B4-BE49-F238E27FC236}">
                <a16:creationId xmlns:a16="http://schemas.microsoft.com/office/drawing/2014/main" id="{648DF6F9-61BD-E178-1951-1EF4A5A0D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83" y="4616450"/>
            <a:ext cx="9218060" cy="22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41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C92F-F4EC-576B-85EF-40C53EF9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302F-50FC-DFCE-424A-E367A7ABB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random_delete</a:t>
            </a:r>
            <a:r>
              <a:rPr lang="en-GB" dirty="0"/>
              <a:t>()  </a:t>
            </a:r>
          </a:p>
          <a:p>
            <a:pPr marL="0" indent="0">
              <a:buNone/>
            </a:pPr>
            <a:r>
              <a:rPr lang="en-GB" dirty="0"/>
              <a:t>{  </a:t>
            </a:r>
          </a:p>
          <a:p>
            <a:pPr marL="0" indent="0">
              <a:buNone/>
            </a:pPr>
            <a:r>
              <a:rPr lang="en-GB" dirty="0"/>
              <a:t>    struct node *</a:t>
            </a:r>
            <a:r>
              <a:rPr lang="en-GB" dirty="0" err="1"/>
              <a:t>ptr</a:t>
            </a:r>
            <a:r>
              <a:rPr lang="en-GB" dirty="0"/>
              <a:t>,*ptr1;  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loc,i</a:t>
            </a:r>
            <a:r>
              <a:rPr lang="en-GB" dirty="0"/>
              <a:t>;   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 Enter the location of the node after which you want to perform deletion \n"); 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scanf</a:t>
            </a:r>
            <a:r>
              <a:rPr lang="en-GB" dirty="0"/>
              <a:t>("%d",&amp;</a:t>
            </a:r>
            <a:r>
              <a:rPr lang="en-GB" dirty="0" err="1"/>
              <a:t>loc</a:t>
            </a:r>
            <a:r>
              <a:rPr lang="en-GB" dirty="0"/>
              <a:t>); 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ptr</a:t>
            </a:r>
            <a:r>
              <a:rPr lang="en-GB" dirty="0"/>
              <a:t>=head;  </a:t>
            </a:r>
          </a:p>
          <a:p>
            <a:pPr marL="0" indent="0">
              <a:buNone/>
            </a:pPr>
            <a:r>
              <a:rPr lang="en-GB" dirty="0"/>
              <a:t>    for(</a:t>
            </a:r>
            <a:r>
              <a:rPr lang="en-GB" dirty="0" err="1"/>
              <a:t>i</a:t>
            </a:r>
            <a:r>
              <a:rPr lang="en-GB" dirty="0"/>
              <a:t>=0;i&lt;</a:t>
            </a:r>
            <a:r>
              <a:rPr lang="en-GB" dirty="0" err="1"/>
              <a:t>loc;i</a:t>
            </a:r>
            <a:r>
              <a:rPr lang="en-GB" dirty="0"/>
              <a:t>++)  </a:t>
            </a:r>
          </a:p>
          <a:p>
            <a:pPr marL="0" indent="0">
              <a:buNone/>
            </a:pPr>
            <a:r>
              <a:rPr lang="en-GB" dirty="0"/>
              <a:t>    {  </a:t>
            </a:r>
          </a:p>
          <a:p>
            <a:pPr marL="0" indent="0">
              <a:buNone/>
            </a:pPr>
            <a:r>
              <a:rPr lang="en-GB" dirty="0"/>
              <a:t>        ptr1 = </a:t>
            </a:r>
            <a:r>
              <a:rPr lang="en-GB" dirty="0" err="1"/>
              <a:t>ptr</a:t>
            </a:r>
            <a:r>
              <a:rPr lang="en-GB" dirty="0"/>
              <a:t>;      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ptr</a:t>
            </a:r>
            <a:r>
              <a:rPr lang="en-GB" dirty="0"/>
              <a:t> = </a:t>
            </a:r>
            <a:r>
              <a:rPr lang="en-GB" dirty="0" err="1"/>
              <a:t>ptr</a:t>
            </a:r>
            <a:r>
              <a:rPr lang="en-GB" dirty="0"/>
              <a:t>-&gt;next;  </a:t>
            </a:r>
          </a:p>
          <a:p>
            <a:pPr marL="0" indent="0">
              <a:buNone/>
            </a:pPr>
            <a:r>
              <a:rPr lang="en-GB" dirty="0"/>
              <a:t>             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42E83-C1CC-B408-6179-B7A302EF087B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if(</a:t>
            </a:r>
            <a:r>
              <a:rPr lang="en-GB" dirty="0" err="1"/>
              <a:t>ptr</a:t>
            </a:r>
            <a:r>
              <a:rPr lang="en-GB" dirty="0"/>
              <a:t> == NULL)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nCan't</a:t>
            </a:r>
            <a:r>
              <a:rPr lang="en-GB" dirty="0"/>
              <a:t> delete");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return;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ptr1 -&gt;next = </a:t>
            </a:r>
            <a:r>
              <a:rPr lang="en-GB" dirty="0" err="1"/>
              <a:t>ptr</a:t>
            </a:r>
            <a:r>
              <a:rPr lang="en-GB" dirty="0"/>
              <a:t> -&gt;next;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free(</a:t>
            </a:r>
            <a:r>
              <a:rPr lang="en-GB" dirty="0" err="1"/>
              <a:t>ptr</a:t>
            </a:r>
            <a:r>
              <a:rPr lang="en-GB" dirty="0"/>
              <a:t>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nDeleted</a:t>
            </a:r>
            <a:r>
              <a:rPr lang="en-GB" dirty="0"/>
              <a:t> node %d ",loc+1);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01960" y="2380320"/>
              <a:ext cx="7351920" cy="4082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2600" y="2370960"/>
                <a:ext cx="7370640" cy="41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9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02A3-AF5E-297F-4E43-E8F7CC29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4295-12BB-D17D-316F-7665F438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GB" b="1" i="0" dirty="0">
                <a:effectLst/>
              </a:rPr>
              <a:t>void</a:t>
            </a:r>
            <a:r>
              <a:rPr lang="en-GB" b="0" i="0" dirty="0">
                <a:effectLst/>
              </a:rPr>
              <a:t> search()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{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struct node *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int</a:t>
            </a:r>
            <a:r>
              <a:rPr lang="en-GB" b="0" i="0" dirty="0">
                <a:effectLst/>
              </a:rPr>
              <a:t> </a:t>
            </a:r>
            <a:r>
              <a:rPr lang="en-GB" b="0" i="0" dirty="0" err="1">
                <a:effectLst/>
              </a:rPr>
              <a:t>item,i</a:t>
            </a:r>
            <a:r>
              <a:rPr lang="en-GB" b="0" i="0" dirty="0">
                <a:effectLst/>
              </a:rPr>
              <a:t>=0,flag;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 = head; 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if</a:t>
            </a:r>
            <a:r>
              <a:rPr lang="en-GB" b="0" i="0" dirty="0">
                <a:effectLst/>
              </a:rPr>
              <a:t>(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 == NULL)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{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</a:t>
            </a:r>
            <a:r>
              <a:rPr lang="en-GB" b="0" i="0" dirty="0" err="1">
                <a:effectLst/>
              </a:rPr>
              <a:t>printf</a:t>
            </a:r>
            <a:r>
              <a:rPr lang="en-GB" b="0" i="0" dirty="0">
                <a:effectLst/>
              </a:rPr>
              <a:t>("\</a:t>
            </a:r>
            <a:r>
              <a:rPr lang="en-GB" b="0" i="0" dirty="0" err="1">
                <a:effectLst/>
              </a:rPr>
              <a:t>nEmpty</a:t>
            </a:r>
            <a:r>
              <a:rPr lang="en-GB" b="0" i="0" dirty="0">
                <a:effectLst/>
              </a:rPr>
              <a:t> List\n");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}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</a:t>
            </a:r>
            <a:r>
              <a:rPr lang="en-GB" b="1" i="0" dirty="0">
                <a:effectLst/>
              </a:rPr>
              <a:t>else</a:t>
            </a:r>
            <a:r>
              <a:rPr lang="en-GB" b="0" i="0" dirty="0">
                <a:effectLst/>
              </a:rPr>
              <a:t>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{ 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</a:t>
            </a:r>
            <a:r>
              <a:rPr lang="en-GB" b="0" i="0" dirty="0" err="1">
                <a:effectLst/>
              </a:rPr>
              <a:t>printf</a:t>
            </a:r>
            <a:r>
              <a:rPr lang="en-GB" b="0" i="0" dirty="0">
                <a:effectLst/>
              </a:rPr>
              <a:t>("\</a:t>
            </a:r>
            <a:r>
              <a:rPr lang="en-GB" b="0" i="0" dirty="0" err="1">
                <a:effectLst/>
              </a:rPr>
              <a:t>nEnter</a:t>
            </a:r>
            <a:r>
              <a:rPr lang="en-GB" b="0" i="0" dirty="0">
                <a:effectLst/>
              </a:rPr>
              <a:t> item which you want to search?\n"); 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</a:t>
            </a:r>
            <a:r>
              <a:rPr lang="en-GB" b="0" i="0" dirty="0" err="1">
                <a:effectLst/>
              </a:rPr>
              <a:t>scanf</a:t>
            </a:r>
            <a:r>
              <a:rPr lang="en-GB" b="0" i="0" dirty="0">
                <a:effectLst/>
              </a:rPr>
              <a:t>("%</a:t>
            </a:r>
            <a:r>
              <a:rPr lang="en-GB" b="0" i="0" dirty="0" err="1">
                <a:effectLst/>
              </a:rPr>
              <a:t>d",&amp;item</a:t>
            </a:r>
            <a:r>
              <a:rPr lang="en-GB" b="0" i="0" dirty="0">
                <a:effectLst/>
              </a:rPr>
              <a:t>);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</a:t>
            </a:r>
            <a:r>
              <a:rPr lang="en-GB" b="1" i="0" dirty="0">
                <a:effectLst/>
              </a:rPr>
              <a:t>while</a:t>
            </a:r>
            <a:r>
              <a:rPr lang="en-GB" b="0" i="0" dirty="0">
                <a:effectLst/>
              </a:rPr>
              <a:t> (</a:t>
            </a:r>
            <a:r>
              <a:rPr lang="en-GB" b="0" i="0" dirty="0" err="1">
                <a:effectLst/>
              </a:rPr>
              <a:t>ptr</a:t>
            </a:r>
            <a:r>
              <a:rPr lang="en-GB" b="0" i="0" dirty="0">
                <a:effectLst/>
              </a:rPr>
              <a:t>!=NULL)  </a:t>
            </a:r>
          </a:p>
          <a:p>
            <a:pPr marL="0" indent="0" algn="just">
              <a:buNone/>
            </a:pPr>
            <a:r>
              <a:rPr lang="en-GB" b="0" i="0" dirty="0">
                <a:effectLst/>
              </a:rPr>
              <a:t>        {  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EAE5D5-0876-C149-B09E-6AB7F597AF9E}"/>
              </a:ext>
            </a:extLst>
          </p:cNvPr>
          <p:cNvSpPr txBox="1">
            <a:spLocks/>
          </p:cNvSpPr>
          <p:nvPr/>
        </p:nvSpPr>
        <p:spPr>
          <a:xfrm>
            <a:off x="6096000" y="666287"/>
            <a:ext cx="5257800" cy="61917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dirty="0"/>
              <a:t>            </a:t>
            </a:r>
            <a:r>
              <a:rPr lang="en-GB" sz="1800" b="1" dirty="0"/>
              <a:t>if</a:t>
            </a:r>
            <a:r>
              <a:rPr lang="en-GB" sz="1800" dirty="0"/>
              <a:t>(</a:t>
            </a:r>
            <a:r>
              <a:rPr lang="en-GB" sz="1800" dirty="0" err="1"/>
              <a:t>ptr</a:t>
            </a:r>
            <a:r>
              <a:rPr lang="en-GB" sz="1800" dirty="0"/>
              <a:t>-&gt;data == item)  </a:t>
            </a:r>
          </a:p>
          <a:p>
            <a:pPr marL="0" indent="0" algn="just">
              <a:buNone/>
            </a:pPr>
            <a:r>
              <a:rPr lang="en-GB" sz="1800" dirty="0"/>
              <a:t>            {  </a:t>
            </a:r>
          </a:p>
          <a:p>
            <a:pPr marL="0" indent="0" algn="just">
              <a:buNone/>
            </a:pPr>
            <a:r>
              <a:rPr lang="en-GB" sz="1800" dirty="0"/>
              <a:t>                </a:t>
            </a:r>
            <a:r>
              <a:rPr lang="en-GB" sz="1800" dirty="0" err="1"/>
              <a:t>printf</a:t>
            </a:r>
            <a:r>
              <a:rPr lang="en-GB" sz="1800" dirty="0"/>
              <a:t>("item found at location %d ",i+1);  </a:t>
            </a:r>
          </a:p>
          <a:p>
            <a:pPr marL="0" indent="0" algn="just">
              <a:buNone/>
            </a:pPr>
            <a:r>
              <a:rPr lang="en-GB" sz="1800" dirty="0"/>
              <a:t>                flag=0;  </a:t>
            </a:r>
          </a:p>
          <a:p>
            <a:pPr marL="0" indent="0" algn="just">
              <a:buNone/>
            </a:pPr>
            <a:r>
              <a:rPr lang="en-GB" sz="1800" dirty="0"/>
              <a:t>            }   </a:t>
            </a:r>
          </a:p>
          <a:p>
            <a:pPr marL="0" indent="0" algn="just">
              <a:buNone/>
            </a:pPr>
            <a:r>
              <a:rPr lang="en-GB" sz="1800" dirty="0"/>
              <a:t>            </a:t>
            </a:r>
            <a:r>
              <a:rPr lang="en-GB" sz="1800" b="1" dirty="0"/>
              <a:t>else</a:t>
            </a:r>
            <a:r>
              <a:rPr lang="en-GB" sz="1800" dirty="0"/>
              <a:t>  </a:t>
            </a:r>
          </a:p>
          <a:p>
            <a:pPr marL="0" indent="0" algn="just">
              <a:buNone/>
            </a:pPr>
            <a:r>
              <a:rPr lang="en-GB" sz="1800" dirty="0"/>
              <a:t>            {  </a:t>
            </a:r>
          </a:p>
          <a:p>
            <a:pPr marL="0" indent="0" algn="just">
              <a:buNone/>
            </a:pPr>
            <a:r>
              <a:rPr lang="en-GB" sz="1800" dirty="0"/>
              <a:t>                flag=1;  </a:t>
            </a:r>
          </a:p>
          <a:p>
            <a:pPr marL="0" indent="0" algn="just">
              <a:buNone/>
            </a:pPr>
            <a:r>
              <a:rPr lang="en-GB" sz="1800" dirty="0"/>
              <a:t>            }  </a:t>
            </a:r>
          </a:p>
          <a:p>
            <a:pPr marL="0" indent="0" algn="just">
              <a:buNone/>
            </a:pPr>
            <a:r>
              <a:rPr lang="en-GB" sz="1800" dirty="0"/>
              <a:t>            </a:t>
            </a:r>
            <a:r>
              <a:rPr lang="en-GB" sz="1800" dirty="0" err="1"/>
              <a:t>i</a:t>
            </a:r>
            <a:r>
              <a:rPr lang="en-GB" sz="1800" dirty="0"/>
              <a:t>++;  </a:t>
            </a:r>
          </a:p>
          <a:p>
            <a:pPr marL="0" indent="0" algn="just">
              <a:buNone/>
            </a:pPr>
            <a:r>
              <a:rPr lang="en-GB" sz="1800" dirty="0"/>
              <a:t>            </a:t>
            </a:r>
            <a:r>
              <a:rPr lang="en-GB" sz="1800" dirty="0" err="1"/>
              <a:t>ptr</a:t>
            </a:r>
            <a:r>
              <a:rPr lang="en-GB" sz="1800" dirty="0"/>
              <a:t> = </a:t>
            </a:r>
            <a:r>
              <a:rPr lang="en-GB" sz="1800" dirty="0" err="1"/>
              <a:t>ptr</a:t>
            </a:r>
            <a:r>
              <a:rPr lang="en-GB" sz="1800" dirty="0"/>
              <a:t> -&gt; next;  </a:t>
            </a:r>
          </a:p>
          <a:p>
            <a:pPr marL="0" indent="0" algn="just">
              <a:buNone/>
            </a:pPr>
            <a:r>
              <a:rPr lang="en-GB" sz="1800" dirty="0"/>
              <a:t>        }  </a:t>
            </a:r>
          </a:p>
          <a:p>
            <a:pPr marL="0" indent="0" algn="just">
              <a:buNone/>
            </a:pPr>
            <a:r>
              <a:rPr lang="en-GB" sz="1800" dirty="0"/>
              <a:t>        </a:t>
            </a:r>
            <a:r>
              <a:rPr lang="en-GB" sz="1800" b="1" dirty="0"/>
              <a:t>if</a:t>
            </a:r>
            <a:r>
              <a:rPr lang="en-GB" sz="1800" dirty="0"/>
              <a:t>(flag==1)  </a:t>
            </a:r>
          </a:p>
          <a:p>
            <a:pPr marL="0" indent="0" algn="just">
              <a:buNone/>
            </a:pPr>
            <a:r>
              <a:rPr lang="en-GB" sz="1800" dirty="0"/>
              <a:t>        {  </a:t>
            </a:r>
          </a:p>
          <a:p>
            <a:pPr marL="0" indent="0" algn="just">
              <a:buNone/>
            </a:pPr>
            <a:r>
              <a:rPr lang="en-GB" sz="1800" dirty="0"/>
              <a:t>            </a:t>
            </a:r>
            <a:r>
              <a:rPr lang="en-GB" sz="1800" dirty="0" err="1"/>
              <a:t>printf</a:t>
            </a:r>
            <a:r>
              <a:rPr lang="en-GB" sz="1800" dirty="0"/>
              <a:t>("Item not found\n");  </a:t>
            </a:r>
          </a:p>
          <a:p>
            <a:pPr marL="0" indent="0" algn="just">
              <a:buNone/>
            </a:pPr>
            <a:r>
              <a:rPr lang="en-GB" sz="1800" dirty="0"/>
              <a:t>        }  </a:t>
            </a:r>
          </a:p>
          <a:p>
            <a:pPr marL="0" indent="0" algn="just">
              <a:buNone/>
            </a:pPr>
            <a:r>
              <a:rPr lang="en-GB" sz="1800" dirty="0"/>
              <a:t>    } }  </a:t>
            </a:r>
          </a:p>
          <a:p>
            <a:endParaRPr lang="en-GB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83800" y="962640"/>
              <a:ext cx="9799560" cy="5451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953280"/>
                <a:ext cx="9818280" cy="54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9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87FE-3722-ED38-1165-7B4347BB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Doubly Linked List: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9CFD-E3AF-8865-2033-DF211733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node   </a:t>
            </a:r>
          </a:p>
          <a:p>
            <a:pPr marL="0" indent="0">
              <a:buNone/>
            </a:pPr>
            <a:r>
              <a:rPr lang="en-GB" dirty="0"/>
              <a:t>{  </a:t>
            </a:r>
          </a:p>
          <a:p>
            <a:pPr marL="0" indent="0">
              <a:buNone/>
            </a:pPr>
            <a:r>
              <a:rPr lang="en-GB" dirty="0"/>
              <a:t>    struct node *</a:t>
            </a:r>
            <a:r>
              <a:rPr lang="en-GB" dirty="0" err="1"/>
              <a:t>prev</a:t>
            </a:r>
            <a:r>
              <a:rPr lang="en-GB" dirty="0"/>
              <a:t>;   </a:t>
            </a:r>
          </a:p>
          <a:p>
            <a:pPr marL="0" indent="0">
              <a:buNone/>
            </a:pPr>
            <a:r>
              <a:rPr lang="en-GB" dirty="0"/>
              <a:t>    int data;  </a:t>
            </a:r>
          </a:p>
          <a:p>
            <a:pPr marL="0" indent="0">
              <a:buNone/>
            </a:pPr>
            <a:r>
              <a:rPr lang="en-GB" dirty="0"/>
              <a:t>    struct node *next;   </a:t>
            </a:r>
          </a:p>
          <a:p>
            <a:pPr marL="0" indent="0">
              <a:buNone/>
            </a:pPr>
            <a:r>
              <a:rPr lang="en-GB" dirty="0"/>
              <a:t>} </a:t>
            </a:r>
          </a:p>
        </p:txBody>
      </p:sp>
      <p:pic>
        <p:nvPicPr>
          <p:cNvPr id="4098" name="Picture 2" descr="Doubly linked list">
            <a:extLst>
              <a:ext uri="{FF2B5EF4-FFF2-40B4-BE49-F238E27FC236}">
                <a16:creationId xmlns:a16="http://schemas.microsoft.com/office/drawing/2014/main" id="{86BEDA1F-310B-E77C-AA75-77CD53D9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773" y="4536995"/>
            <a:ext cx="66960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9DCB-8D2A-5AE4-57EC-BD77998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94B6-2176-8C3E-64DD-2FAEA5E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Insertion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pPr lvl="1"/>
            <a:r>
              <a:rPr lang="en-GB" dirty="0"/>
              <a:t>after specified node</a:t>
            </a:r>
          </a:p>
          <a:p>
            <a:r>
              <a:rPr lang="en-GB" dirty="0"/>
              <a:t>Deletion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pPr lvl="1"/>
            <a:r>
              <a:rPr lang="en-GB" dirty="0"/>
              <a:t>after specified node</a:t>
            </a:r>
          </a:p>
          <a:p>
            <a:r>
              <a:rPr lang="en-GB" dirty="0"/>
              <a:t>Traversing</a:t>
            </a:r>
          </a:p>
          <a:p>
            <a:r>
              <a:rPr lang="en-GB" dirty="0"/>
              <a:t>Searching</a:t>
            </a:r>
          </a:p>
        </p:txBody>
      </p:sp>
    </p:spTree>
    <p:extLst>
      <p:ext uri="{BB962C8B-B14F-4D97-AF65-F5344CB8AC3E}">
        <p14:creationId xmlns:p14="http://schemas.microsoft.com/office/powerpoint/2010/main" val="399611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62BC-646B-FE91-6979-AEB89053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E652EC-86A4-4741-B315-601C39BFB7F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860004"/>
              </p:ext>
            </p:extLst>
          </p:nvPr>
        </p:nvGraphicFramePr>
        <p:xfrm>
          <a:off x="874713" y="1825624"/>
          <a:ext cx="1727895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Packager Shell Object" showAsIcon="1" r:id="rId3" imgW="838440" imgH="349200" progId="Package">
                  <p:embed/>
                </p:oleObj>
              </mc:Choice>
              <mc:Fallback>
                <p:oleObj name="Packager Shell Object" showAsIcon="1" r:id="rId3" imgW="8384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1825624"/>
                        <a:ext cx="1727895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94D7399-351E-14F5-1CDE-2C77EACDC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61783"/>
              </p:ext>
            </p:extLst>
          </p:nvPr>
        </p:nvGraphicFramePr>
        <p:xfrm>
          <a:off x="3157710" y="1825624"/>
          <a:ext cx="1728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Packager Shell Object" showAsIcon="1" r:id="rId5" imgW="838440" imgH="349200" progId="Package">
                  <p:embed/>
                </p:oleObj>
              </mc:Choice>
              <mc:Fallback>
                <p:oleObj name="Packager Shell Object" showAsIcon="1" r:id="rId5" imgW="8384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7710" y="1825624"/>
                        <a:ext cx="1728000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3C67F30-98F0-1CCD-10E5-24336016E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653912"/>
              </p:ext>
            </p:extLst>
          </p:nvPr>
        </p:nvGraphicFramePr>
        <p:xfrm>
          <a:off x="5440812" y="1825624"/>
          <a:ext cx="1728000" cy="64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Packager Shell Object" showAsIcon="1" r:id="rId7" imgW="935280" imgH="349200" progId="Package">
                  <p:embed/>
                </p:oleObj>
              </mc:Choice>
              <mc:Fallback>
                <p:oleObj name="Packager Shell Object" showAsIcon="1" r:id="rId7" imgW="9352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40812" y="1825624"/>
                        <a:ext cx="1728000" cy="645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94F1052-55D9-3283-B05A-1FBE42CC0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184777"/>
              </p:ext>
            </p:extLst>
          </p:nvPr>
        </p:nvGraphicFramePr>
        <p:xfrm>
          <a:off x="838200" y="3190018"/>
          <a:ext cx="1728000" cy="86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Packager Shell Object" showAsIcon="1" r:id="rId9" imgW="696600" imgH="349200" progId="Package">
                  <p:embed/>
                </p:oleObj>
              </mc:Choice>
              <mc:Fallback>
                <p:oleObj name="Packager Shell Object" showAsIcon="1" r:id="rId9" imgW="6966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3190018"/>
                        <a:ext cx="1728000" cy="86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94A3B5A-5DA5-64D7-0656-1F06B219D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7757"/>
              </p:ext>
            </p:extLst>
          </p:nvPr>
        </p:nvGraphicFramePr>
        <p:xfrm>
          <a:off x="5477220" y="3250967"/>
          <a:ext cx="1728000" cy="65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Packager Shell Object" showAsIcon="1" r:id="rId11" imgW="915840" imgH="349200" progId="Package">
                  <p:embed/>
                </p:oleObj>
              </mc:Choice>
              <mc:Fallback>
                <p:oleObj name="Packager Shell Object" showAsIcon="1" r:id="rId11" imgW="91584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77220" y="3250967"/>
                        <a:ext cx="1728000" cy="658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0748A91-12D5-61B1-49CE-317800FA1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885906"/>
              </p:ext>
            </p:extLst>
          </p:nvPr>
        </p:nvGraphicFramePr>
        <p:xfrm>
          <a:off x="3157710" y="3147411"/>
          <a:ext cx="1728000" cy="86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Packager Shell Object" showAsIcon="1" r:id="rId13" imgW="696600" imgH="349200" progId="Package">
                  <p:embed/>
                </p:oleObj>
              </mc:Choice>
              <mc:Fallback>
                <p:oleObj name="Packager Shell Object" showAsIcon="1" r:id="rId13" imgW="6966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57710" y="3147411"/>
                        <a:ext cx="1728000" cy="86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4422E8D-0DF6-6BE7-6DD7-AB3D09465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566233"/>
              </p:ext>
            </p:extLst>
          </p:nvPr>
        </p:nvGraphicFramePr>
        <p:xfrm>
          <a:off x="8751709" y="2204495"/>
          <a:ext cx="1728000" cy="1418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Packager Shell Object" showAsIcon="1" r:id="rId15" imgW="425880" imgH="349200" progId="Package">
                  <p:embed/>
                </p:oleObj>
              </mc:Choice>
              <mc:Fallback>
                <p:oleObj name="Packager Shell Object" showAsIcon="1" r:id="rId15" imgW="4258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51709" y="2204495"/>
                        <a:ext cx="1728000" cy="1418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8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338A-EF61-19E6-E6FB-C2B42095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Circular Linked List: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A1BD-CE7B-6B5A-A32E-7A7B2E3D5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 node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data;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struct node *next;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 node * head;</a:t>
            </a:r>
          </a:p>
          <a:p>
            <a:endParaRPr lang="en-GB" dirty="0"/>
          </a:p>
        </p:txBody>
      </p:sp>
      <p:pic>
        <p:nvPicPr>
          <p:cNvPr id="21506" name="Picture 2" descr="Circular Singly Linked List">
            <a:extLst>
              <a:ext uri="{FF2B5EF4-FFF2-40B4-BE49-F238E27FC236}">
                <a16:creationId xmlns:a16="http://schemas.microsoft.com/office/drawing/2014/main" id="{53FA34EC-8A79-9B77-72B2-E66085129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61" y="3937374"/>
            <a:ext cx="75723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9DCB-8D2A-5AE4-57EC-BD77998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94B6-2176-8C3E-64DD-2FAEA5E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r>
              <a:rPr lang="en-GB" dirty="0"/>
              <a:t>Deletion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r>
              <a:rPr lang="en-GB" dirty="0"/>
              <a:t>Traversing</a:t>
            </a:r>
          </a:p>
          <a:p>
            <a:r>
              <a:rPr lang="en-GB" dirty="0"/>
              <a:t>Searching</a:t>
            </a:r>
          </a:p>
        </p:txBody>
      </p:sp>
    </p:spTree>
    <p:extLst>
      <p:ext uri="{BB962C8B-B14F-4D97-AF65-F5344CB8AC3E}">
        <p14:creationId xmlns:p14="http://schemas.microsoft.com/office/powerpoint/2010/main" val="13934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51B2-9331-4DA0-B2D7-1A01AAA3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5956843-69DD-3649-0B84-42E3BE29B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709360"/>
              </p:ext>
            </p:extLst>
          </p:nvPr>
        </p:nvGraphicFramePr>
        <p:xfrm>
          <a:off x="918135" y="2177023"/>
          <a:ext cx="1728000" cy="505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Packager Shell Object" showAsIcon="1" r:id="rId3" imgW="1193400" imgH="349200" progId="Package">
                  <p:embed/>
                </p:oleObj>
              </mc:Choice>
              <mc:Fallback>
                <p:oleObj name="Packager Shell Object" showAsIcon="1" r:id="rId3" imgW="11934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135" y="2177023"/>
                        <a:ext cx="1728000" cy="505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11EC538-203D-7ABD-0381-98175DC68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672428"/>
              </p:ext>
            </p:extLst>
          </p:nvPr>
        </p:nvGraphicFramePr>
        <p:xfrm>
          <a:off x="2452688" y="1997440"/>
          <a:ext cx="25495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Packager Shell Object" showAsIcon="1" r:id="rId5" imgW="1762560" imgH="513720" progId="Package">
                  <p:embed/>
                </p:oleObj>
              </mc:Choice>
              <mc:Fallback>
                <p:oleObj name="Packager Shell Object" showAsIcon="1" r:id="rId5" imgW="1762560" imgH="513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2688" y="1997440"/>
                        <a:ext cx="2549525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25A4734-B5FE-4198-D290-29B4A2E03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605022"/>
              </p:ext>
            </p:extLst>
          </p:nvPr>
        </p:nvGraphicFramePr>
        <p:xfrm>
          <a:off x="918135" y="3429000"/>
          <a:ext cx="1728000" cy="51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Packager Shell Object" showAsIcon="1" r:id="rId7" imgW="1173960" imgH="349200" progId="Package">
                  <p:embed/>
                </p:oleObj>
              </mc:Choice>
              <mc:Fallback>
                <p:oleObj name="Packager Shell Object" showAsIcon="1" r:id="rId7" imgW="117396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8135" y="3429000"/>
                        <a:ext cx="1728000" cy="51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C1C9A70-B86A-CEAA-60F5-65C319137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826817"/>
              </p:ext>
            </p:extLst>
          </p:nvPr>
        </p:nvGraphicFramePr>
        <p:xfrm>
          <a:off x="2863476" y="3429000"/>
          <a:ext cx="1728000" cy="51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Packager Shell Object" showAsIcon="1" r:id="rId9" imgW="1173960" imgH="349200" progId="Package">
                  <p:embed/>
                </p:oleObj>
              </mc:Choice>
              <mc:Fallback>
                <p:oleObj name="Packager Shell Object" showAsIcon="1" r:id="rId9" imgW="117396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3476" y="3429000"/>
                        <a:ext cx="1728000" cy="51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E2D0F15-1501-1F61-2CFF-3535C438A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864301"/>
              </p:ext>
            </p:extLst>
          </p:nvPr>
        </p:nvGraphicFramePr>
        <p:xfrm>
          <a:off x="5232000" y="2795588"/>
          <a:ext cx="1728000" cy="772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Packager Shell Object" showAsIcon="1" r:id="rId11" imgW="780480" imgH="349200" progId="Package">
                  <p:embed/>
                </p:oleObj>
              </mc:Choice>
              <mc:Fallback>
                <p:oleObj name="Packager Shell Object" showAsIcon="1" r:id="rId11" imgW="7804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32000" y="2795588"/>
                        <a:ext cx="1728000" cy="772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9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1C84-543C-0C2D-4CEA-659AE733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two polynomials</a:t>
            </a:r>
          </a:p>
        </p:txBody>
      </p:sp>
      <p:pic>
        <p:nvPicPr>
          <p:cNvPr id="1027" name="Picture 3" descr="Addition-of-two-polynomial">
            <a:extLst>
              <a:ext uri="{FF2B5EF4-FFF2-40B4-BE49-F238E27FC236}">
                <a16:creationId xmlns:a16="http://schemas.microsoft.com/office/drawing/2014/main" id="{C49924DF-F0D3-2134-E3E7-800BD69160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52" y="2179658"/>
            <a:ext cx="5183695" cy="359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E6D2-55A8-10D0-73C1-E677A40E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B7CD-66C7-9C0D-AD4B-C0AA7DB3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// Node structure containing power and coefficient of</a:t>
            </a:r>
          </a:p>
          <a:p>
            <a:pPr marL="0" indent="0">
              <a:buNone/>
            </a:pPr>
            <a:r>
              <a:rPr lang="en-GB" dirty="0"/>
              <a:t>// variable</a:t>
            </a:r>
          </a:p>
          <a:p>
            <a:pPr marL="0" indent="0">
              <a:buNone/>
            </a:pPr>
            <a:r>
              <a:rPr lang="en-GB" dirty="0"/>
              <a:t>struct Node {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int pow;</a:t>
            </a:r>
          </a:p>
          <a:p>
            <a:pPr marL="0" indent="0">
              <a:buNone/>
            </a:pPr>
            <a:r>
              <a:rPr lang="en-GB" dirty="0"/>
              <a:t>    struct Node* next;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745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F2A4-0D4F-55BF-C595-1829578A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467-CE4F-C06C-EC5F-1C6B0109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list is not required to be contiguously present in the memory. The node can reside any where in the memory and linked together to make a list. This achieves optimized utilization of space.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list size is limited to the memory size and doesn't need to be declared in advance.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Empty node can not be present in the linked list.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We can store values of primitive types or objects in the singly linked list.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845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3497-51A9-91A6-5EF5-8C055BBA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C737-48DC-F10D-E0F0-F6FA84E9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// Function to create new node</a:t>
            </a:r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create_node</a:t>
            </a:r>
            <a:r>
              <a:rPr lang="en-GB" dirty="0"/>
              <a:t>(int x, int y, struct Node** temp)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struct Node *r, *z;</a:t>
            </a:r>
          </a:p>
          <a:p>
            <a:pPr marL="0" indent="0">
              <a:buNone/>
            </a:pPr>
            <a:r>
              <a:rPr lang="en-GB" dirty="0"/>
              <a:t>    z = *temp;</a:t>
            </a:r>
          </a:p>
          <a:p>
            <a:pPr marL="0" indent="0">
              <a:buNone/>
            </a:pPr>
            <a:r>
              <a:rPr lang="en-GB" dirty="0"/>
              <a:t>    if (z == NULL) {</a:t>
            </a:r>
          </a:p>
          <a:p>
            <a:pPr marL="0" indent="0">
              <a:buNone/>
            </a:pPr>
            <a:r>
              <a:rPr lang="en-GB" dirty="0"/>
              <a:t>        r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None/>
            </a:pPr>
            <a:r>
              <a:rPr lang="en-GB" dirty="0"/>
              <a:t>        r-&gt;</a:t>
            </a:r>
            <a:r>
              <a:rPr lang="en-GB" dirty="0" err="1"/>
              <a:t>coeff</a:t>
            </a:r>
            <a:r>
              <a:rPr lang="en-GB" dirty="0"/>
              <a:t> = x;</a:t>
            </a:r>
          </a:p>
          <a:p>
            <a:pPr marL="0" indent="0">
              <a:buNone/>
            </a:pPr>
            <a:r>
              <a:rPr lang="en-GB" dirty="0"/>
              <a:t>        r-&gt;pow = y;</a:t>
            </a:r>
          </a:p>
          <a:p>
            <a:pPr marL="0" indent="0">
              <a:buNone/>
            </a:pPr>
            <a:r>
              <a:rPr lang="en-GB" dirty="0"/>
              <a:t>        *temp = r;</a:t>
            </a:r>
          </a:p>
          <a:p>
            <a:pPr marL="0" indent="0">
              <a:buNone/>
            </a:pPr>
            <a:r>
              <a:rPr lang="en-GB" dirty="0"/>
              <a:t>        r-&gt;next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259621-F46B-06F7-30B0-DF979B2DDF4B}"/>
              </a:ext>
            </a:extLst>
          </p:cNvPr>
          <p:cNvSpPr txBox="1">
            <a:spLocks/>
          </p:cNvSpPr>
          <p:nvPr/>
        </p:nvSpPr>
        <p:spPr>
          <a:xfrm>
            <a:off x="6382871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        r = r-&gt;next;</a:t>
            </a:r>
          </a:p>
          <a:p>
            <a:pPr marL="0" indent="0">
              <a:buNone/>
            </a:pPr>
            <a:r>
              <a:rPr lang="en-GB" dirty="0"/>
              <a:t>        r-&gt;next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</a:t>
            </a:r>
            <a:r>
              <a:rPr lang="en-GB" dirty="0" err="1"/>
              <a:t>coeff</a:t>
            </a:r>
            <a:r>
              <a:rPr lang="en-GB" dirty="0"/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r-&gt;pow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r-&gt;next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 = r-&gt;next;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r-&gt;next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B05B-06C1-9473-1EA3-06DA0311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9577-A94A-70B6-2957-F42AC398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// Function Adding two polynomial numbers</a:t>
            </a:r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polyadd</a:t>
            </a:r>
            <a:r>
              <a:rPr lang="en-GB" dirty="0"/>
              <a:t>(struct Node* poly1, struct Node* poly2,</a:t>
            </a:r>
          </a:p>
          <a:p>
            <a:pPr marL="0" indent="0">
              <a:buNone/>
            </a:pPr>
            <a:r>
              <a:rPr lang="en-GB" dirty="0"/>
              <a:t>             struct Node* poly)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while (poly1-&gt;next &amp;&amp; poly2-&gt;next) {</a:t>
            </a:r>
          </a:p>
          <a:p>
            <a:pPr marL="0" indent="0">
              <a:buNone/>
            </a:pPr>
            <a:r>
              <a:rPr lang="en-GB" dirty="0"/>
              <a:t>        // If power of 1st polynomial is greater then 2nd,</a:t>
            </a:r>
          </a:p>
          <a:p>
            <a:pPr marL="0" indent="0">
              <a:buNone/>
            </a:pPr>
            <a:r>
              <a:rPr lang="en-GB" dirty="0"/>
              <a:t>        // then store 1st as it is and move its pointer</a:t>
            </a:r>
          </a:p>
          <a:p>
            <a:pPr marL="0" indent="0">
              <a:buNone/>
            </a:pPr>
            <a:r>
              <a:rPr lang="en-GB" dirty="0"/>
              <a:t>        if (poly1-&gt;pow &gt; poly2-&gt;pow) {</a:t>
            </a:r>
          </a:p>
          <a:p>
            <a:pPr marL="0" indent="0">
              <a:buNone/>
            </a:pPr>
            <a:r>
              <a:rPr lang="en-GB" dirty="0"/>
              <a:t>            poly-&gt;pow = poly1-&gt;pow;</a:t>
            </a:r>
          </a:p>
          <a:p>
            <a:pPr marL="0" indent="0">
              <a:buNone/>
            </a:pPr>
            <a:r>
              <a:rPr lang="en-GB" dirty="0"/>
              <a:t>            poly-&gt;</a:t>
            </a:r>
            <a:r>
              <a:rPr lang="en-GB" dirty="0" err="1"/>
              <a:t>coeff</a:t>
            </a:r>
            <a:r>
              <a:rPr lang="en-GB" dirty="0"/>
              <a:t> = poly1-&gt;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    poly1 = poly1-&gt;next;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2942361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7381-16AB-E151-5B7C-EFDA34E0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139F-D140-ADCA-D6EA-033B890C5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              // If power of 2nd polynomial is greater then 1st,</a:t>
            </a:r>
          </a:p>
          <a:p>
            <a:pPr marL="0" indent="0">
              <a:buNone/>
            </a:pPr>
            <a:r>
              <a:rPr lang="en-GB" dirty="0"/>
              <a:t>        // then store 2nd as it is and move its pointer</a:t>
            </a:r>
          </a:p>
          <a:p>
            <a:pPr marL="0" indent="0">
              <a:buNone/>
            </a:pPr>
            <a:r>
              <a:rPr lang="en-GB" dirty="0"/>
              <a:t>        else if (poly1-&gt;pow &lt; poly2-&gt;pow) {</a:t>
            </a:r>
          </a:p>
          <a:p>
            <a:pPr marL="0" indent="0">
              <a:buNone/>
            </a:pPr>
            <a:r>
              <a:rPr lang="en-GB" dirty="0"/>
              <a:t>            poly-&gt;pow = poly2-&gt;pow;</a:t>
            </a:r>
          </a:p>
          <a:p>
            <a:pPr marL="0" indent="0">
              <a:buNone/>
            </a:pPr>
            <a:r>
              <a:rPr lang="en-GB" dirty="0"/>
              <a:t>            poly-&gt;</a:t>
            </a:r>
            <a:r>
              <a:rPr lang="en-GB" dirty="0" err="1"/>
              <a:t>coeff</a:t>
            </a:r>
            <a:r>
              <a:rPr lang="en-GB" dirty="0"/>
              <a:t> = poly2-&gt;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    poly2 = poly2-&gt;next;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FC58-1A57-0DA7-7738-B1B069F1EF51}"/>
              </a:ext>
            </a:extLst>
          </p:cNvPr>
          <p:cNvSpPr txBox="1">
            <a:spLocks/>
          </p:cNvSpPr>
          <p:nvPr/>
        </p:nvSpPr>
        <p:spPr>
          <a:xfrm>
            <a:off x="6355977" y="182114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// If power of both polynomial numbers is same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// add their coefficients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else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poly-&gt;pow = poly1-&gt;pow;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poly-&gt;</a:t>
            </a:r>
            <a:r>
              <a:rPr lang="en-GB" dirty="0" err="1"/>
              <a:t>coeff</a:t>
            </a:r>
            <a:r>
              <a:rPr lang="en-GB" dirty="0"/>
              <a:t> = poly1-&gt;</a:t>
            </a:r>
            <a:r>
              <a:rPr lang="en-GB" dirty="0" err="1"/>
              <a:t>coeff</a:t>
            </a:r>
            <a:r>
              <a:rPr lang="en-GB" dirty="0"/>
              <a:t> + poly2-&gt;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poly1 = poly1-&gt;next;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poly2 = poly2-&gt;next;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5736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1570-5A9B-255E-1805-2EF91A49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8AF9-D2B7-9D4A-43BD-AEB490E9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// Dynamically create new node</a:t>
            </a:r>
          </a:p>
          <a:p>
            <a:pPr marL="0" indent="0">
              <a:buNone/>
            </a:pPr>
            <a:r>
              <a:rPr lang="en-GB" dirty="0"/>
              <a:t>        poly-&gt;next</a:t>
            </a:r>
          </a:p>
          <a:p>
            <a:pPr marL="0" indent="0">
              <a:buNone/>
            </a:pPr>
            <a:r>
              <a:rPr lang="en-GB" dirty="0"/>
              <a:t>           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None/>
            </a:pPr>
            <a:r>
              <a:rPr lang="en-GB" dirty="0"/>
              <a:t>        poly = poly-&gt;next;</a:t>
            </a:r>
          </a:p>
          <a:p>
            <a:pPr marL="0" indent="0">
              <a:buNone/>
            </a:pPr>
            <a:r>
              <a:rPr lang="en-GB" dirty="0"/>
              <a:t>        poly-&gt;next = NULL;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50307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C9A2-7644-4625-A768-5DADAA94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A6CC-A6B6-7531-C712-FEEBF2AA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while (poly1-&gt;next || poly2-&gt;next) {</a:t>
            </a:r>
          </a:p>
          <a:p>
            <a:pPr marL="0" indent="0">
              <a:buNone/>
            </a:pPr>
            <a:r>
              <a:rPr lang="en-GB" dirty="0"/>
              <a:t>        if (poly1-&gt;next) {</a:t>
            </a:r>
          </a:p>
          <a:p>
            <a:pPr marL="0" indent="0">
              <a:buNone/>
            </a:pPr>
            <a:r>
              <a:rPr lang="en-GB" dirty="0"/>
              <a:t>            poly-&gt;pow = poly1-&gt;pow;</a:t>
            </a:r>
          </a:p>
          <a:p>
            <a:pPr marL="0" indent="0">
              <a:buNone/>
            </a:pPr>
            <a:r>
              <a:rPr lang="en-GB" dirty="0"/>
              <a:t>            poly-&gt;</a:t>
            </a:r>
            <a:r>
              <a:rPr lang="en-GB" dirty="0" err="1"/>
              <a:t>coeff</a:t>
            </a:r>
            <a:r>
              <a:rPr lang="en-GB" dirty="0"/>
              <a:t> = poly1-&gt;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    poly1 = poly1-&gt;next;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       if (poly2-&gt;next) {</a:t>
            </a:r>
          </a:p>
          <a:p>
            <a:pPr marL="0" indent="0">
              <a:buNone/>
            </a:pPr>
            <a:r>
              <a:rPr lang="en-GB" dirty="0"/>
              <a:t>            poly-&gt;pow = poly2-&gt;pow;</a:t>
            </a:r>
          </a:p>
          <a:p>
            <a:pPr marL="0" indent="0">
              <a:buNone/>
            </a:pPr>
            <a:r>
              <a:rPr lang="en-GB" dirty="0"/>
              <a:t>       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B3217-1278-E159-FD3C-8F6195D05A65}"/>
              </a:ext>
            </a:extLst>
          </p:cNvPr>
          <p:cNvSpPr txBox="1">
            <a:spLocks/>
          </p:cNvSpPr>
          <p:nvPr/>
        </p:nvSpPr>
        <p:spPr>
          <a:xfrm>
            <a:off x="641873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poly-&gt;</a:t>
            </a:r>
            <a:r>
              <a:rPr lang="en-GB" dirty="0" err="1"/>
              <a:t>coeff</a:t>
            </a:r>
            <a:r>
              <a:rPr lang="en-GB" dirty="0"/>
              <a:t> = poly2-&gt;</a:t>
            </a:r>
            <a:r>
              <a:rPr lang="en-GB" dirty="0" err="1"/>
              <a:t>coeff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poly2 = poly2-&gt;next;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poly-&gt;next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poly = poly-&gt;next;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poly-&gt;next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912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AC03-8A4A-F9DA-A8ED-FEC9AC2A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0EBD-B634-3303-BA95-3AB12719A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// Display Linked list</a:t>
            </a:r>
          </a:p>
          <a:p>
            <a:pPr marL="0" indent="0">
              <a:buNone/>
            </a:pPr>
            <a:r>
              <a:rPr lang="en-GB" dirty="0"/>
              <a:t>void show(struct Node* node)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while (node-&gt;next != NULL)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("%dx^%d", node-&gt;</a:t>
            </a:r>
            <a:r>
              <a:rPr lang="en-GB" dirty="0" err="1"/>
              <a:t>coeff</a:t>
            </a:r>
            <a:r>
              <a:rPr lang="en-GB" dirty="0"/>
              <a:t>, node-&gt;pow);</a:t>
            </a:r>
          </a:p>
          <a:p>
            <a:pPr marL="0" indent="0">
              <a:buNone/>
            </a:pPr>
            <a:r>
              <a:rPr lang="en-GB" dirty="0"/>
              <a:t>        node = node-&gt;next;</a:t>
            </a:r>
          </a:p>
          <a:p>
            <a:pPr marL="0" indent="0">
              <a:buNone/>
            </a:pPr>
            <a:r>
              <a:rPr lang="en-GB" dirty="0"/>
              <a:t>        if (node-&gt;</a:t>
            </a:r>
            <a:r>
              <a:rPr lang="en-GB" dirty="0" err="1"/>
              <a:t>coeff</a:t>
            </a:r>
            <a:r>
              <a:rPr lang="en-GB" dirty="0"/>
              <a:t> &gt;= 0) {</a:t>
            </a:r>
          </a:p>
          <a:p>
            <a:pPr marL="0" indent="0">
              <a:buNone/>
            </a:pPr>
            <a:r>
              <a:rPr lang="en-GB" dirty="0"/>
              <a:t>            if (node-&gt;next != NULL)</a:t>
            </a:r>
          </a:p>
          <a:p>
            <a:pPr marL="0" indent="0">
              <a:buNone/>
            </a:pPr>
            <a:r>
              <a:rPr lang="en-GB" dirty="0"/>
              <a:t>                </a:t>
            </a:r>
            <a:r>
              <a:rPr lang="en-GB" dirty="0" err="1"/>
              <a:t>printf</a:t>
            </a:r>
            <a:r>
              <a:rPr lang="en-GB" dirty="0"/>
              <a:t>("+");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154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6CD7-C5BB-8E03-90E3-C9EDC7FE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1204-8D78-E71E-65BE-D47A90B1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// Driver code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struct Node *poly1 = NULL, *poly2 = NULL, *poly = NULL;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// Create first list of 5x^2 + 4x^1 + 2x^0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create_node</a:t>
            </a:r>
            <a:r>
              <a:rPr lang="en-GB" dirty="0"/>
              <a:t>(5, 2, &amp;poly1);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create_node</a:t>
            </a:r>
            <a:r>
              <a:rPr lang="en-GB" dirty="0"/>
              <a:t>(4, 1, &amp;poly1);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create_node</a:t>
            </a:r>
            <a:r>
              <a:rPr lang="en-GB" dirty="0"/>
              <a:t>(2, 0, &amp;poly1);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// Create second list of -5x^1 - 5x^0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create_node</a:t>
            </a:r>
            <a:r>
              <a:rPr lang="en-GB" dirty="0"/>
              <a:t>(-5, 1, &amp;poly2);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create_node</a:t>
            </a:r>
            <a:r>
              <a:rPr lang="en-GB" dirty="0"/>
              <a:t>(-5, 0, &amp;poly2);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("1st Number: ");</a:t>
            </a:r>
          </a:p>
          <a:p>
            <a:pPr marL="0" indent="0">
              <a:buNone/>
            </a:pPr>
            <a:r>
              <a:rPr lang="en-GB" dirty="0"/>
              <a:t>    show(poly1);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6969B3-CF64-6530-6D06-0C62F928578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("\n2nd Number: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show(poly2);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poly = (struct Node*)malloc(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// Function add two polynomial numbers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polyadd</a:t>
            </a:r>
            <a:r>
              <a:rPr lang="en-GB" dirty="0"/>
              <a:t>(poly1, poly2, poly);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// Display resultant 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</a:t>
            </a:r>
            <a:r>
              <a:rPr lang="en-GB" dirty="0" err="1"/>
              <a:t>nAdded</a:t>
            </a:r>
            <a:r>
              <a:rPr lang="en-GB" dirty="0"/>
              <a:t> polynomial: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show(poly);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528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4CD5-C601-13ED-918B-CBA962AE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Sparse Matrix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7CD-6106-3C7B-20E4-22AFC41D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 descr="Sparse-Matrix-Linked-List 2">
            <a:extLst>
              <a:ext uri="{FF2B5EF4-FFF2-40B4-BE49-F238E27FC236}">
                <a16:creationId xmlns:a16="http://schemas.microsoft.com/office/drawing/2014/main" id="{F0AD2459-00EC-F05D-2652-6E55342F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095500"/>
            <a:ext cx="7943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72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3B1A-0F8C-4F73-C809-B310A36F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1739-F48B-2E84-A3F3-E34AC453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// C program for Sparse Matrix Representation</a:t>
            </a:r>
          </a:p>
          <a:p>
            <a:pPr marL="0" indent="0">
              <a:buNone/>
            </a:pPr>
            <a:r>
              <a:rPr lang="en-GB" dirty="0"/>
              <a:t>// using Linked Lists</a:t>
            </a:r>
          </a:p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#include&lt;stdlib.h&gt;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// Node to represent sparse matrix</a:t>
            </a:r>
          </a:p>
          <a:p>
            <a:pPr marL="0" indent="0">
              <a:buNone/>
            </a:pPr>
            <a:r>
              <a:rPr lang="en-GB" dirty="0"/>
              <a:t>struct Node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int value;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row_position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column_postion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struct Node *next;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83186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D588-D3FA-EC8A-391E-799D544C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D707-4E55-19F2-E014-8452AD1B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// Function to create new node</a:t>
            </a:r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create_new_node</a:t>
            </a:r>
            <a:r>
              <a:rPr lang="en-GB" dirty="0"/>
              <a:t>(struct Node** start, int </a:t>
            </a:r>
            <a:r>
              <a:rPr lang="en-GB" dirty="0" err="1"/>
              <a:t>non_zero_element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                     int </a:t>
            </a:r>
            <a:r>
              <a:rPr lang="en-GB" dirty="0" err="1"/>
              <a:t>row_index</a:t>
            </a:r>
            <a:r>
              <a:rPr lang="en-GB" dirty="0"/>
              <a:t>, int </a:t>
            </a:r>
            <a:r>
              <a:rPr lang="en-GB" dirty="0" err="1"/>
              <a:t>column_index</a:t>
            </a:r>
            <a:r>
              <a:rPr lang="en-GB" dirty="0"/>
              <a:t> 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struct Node *temp, *r;</a:t>
            </a:r>
          </a:p>
          <a:p>
            <a:pPr marL="0" indent="0">
              <a:buNone/>
            </a:pPr>
            <a:r>
              <a:rPr lang="en-GB" dirty="0"/>
              <a:t>    temp = *start;</a:t>
            </a:r>
          </a:p>
          <a:p>
            <a:pPr marL="0" indent="0">
              <a:buNone/>
            </a:pPr>
            <a:r>
              <a:rPr lang="en-GB" dirty="0"/>
              <a:t>    if (temp == NULL)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// Create new node dynamically</a:t>
            </a:r>
          </a:p>
          <a:p>
            <a:pPr marL="0" indent="0">
              <a:buNone/>
            </a:pPr>
            <a:r>
              <a:rPr lang="en-GB" dirty="0"/>
              <a:t>        temp = (struct Node *) malloc 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None/>
            </a:pPr>
            <a:r>
              <a:rPr lang="en-GB" dirty="0"/>
              <a:t>        temp-&gt;value = </a:t>
            </a:r>
            <a:r>
              <a:rPr lang="en-GB" dirty="0" err="1"/>
              <a:t>non_zero_element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temp-&gt;</a:t>
            </a:r>
            <a:r>
              <a:rPr lang="en-GB" dirty="0" err="1"/>
              <a:t>row_position</a:t>
            </a:r>
            <a:r>
              <a:rPr lang="en-GB" dirty="0"/>
              <a:t> = </a:t>
            </a:r>
            <a:r>
              <a:rPr lang="en-GB" dirty="0" err="1"/>
              <a:t>row_index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temp-&gt;</a:t>
            </a:r>
            <a:r>
              <a:rPr lang="en-GB" dirty="0" err="1"/>
              <a:t>column_postion</a:t>
            </a:r>
            <a:r>
              <a:rPr lang="en-GB" dirty="0"/>
              <a:t> = </a:t>
            </a:r>
            <a:r>
              <a:rPr lang="en-GB" dirty="0" err="1"/>
              <a:t>column_index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    temp-&gt;next = NULL;</a:t>
            </a:r>
          </a:p>
          <a:p>
            <a:pPr marL="0" indent="0">
              <a:buNone/>
            </a:pPr>
            <a:r>
              <a:rPr lang="en-GB" dirty="0"/>
              <a:t>        *start = temp;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AAAE63-AA96-B0B5-7374-B2822782099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while (temp-&gt;next !=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temp = temp-&gt;next;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// Create new node dynamically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 = (struct Node *) malloc (</a:t>
            </a:r>
            <a:r>
              <a:rPr lang="en-GB" dirty="0" err="1"/>
              <a:t>sizeof</a:t>
            </a:r>
            <a:r>
              <a:rPr lang="en-GB" dirty="0"/>
              <a:t>(struct Node));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r-&gt;value = </a:t>
            </a:r>
            <a:r>
              <a:rPr lang="en-GB" dirty="0" err="1"/>
              <a:t>non_zero_element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</a:t>
            </a:r>
            <a:r>
              <a:rPr lang="en-GB" dirty="0" err="1"/>
              <a:t>row_position</a:t>
            </a:r>
            <a:r>
              <a:rPr lang="en-GB" dirty="0"/>
              <a:t> = </a:t>
            </a:r>
            <a:r>
              <a:rPr lang="en-GB" dirty="0" err="1"/>
              <a:t>row_index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</a:t>
            </a:r>
            <a:r>
              <a:rPr lang="en-GB" dirty="0" err="1"/>
              <a:t>column_postion</a:t>
            </a:r>
            <a:r>
              <a:rPr lang="en-GB" dirty="0"/>
              <a:t> = </a:t>
            </a:r>
            <a:r>
              <a:rPr lang="en-GB" dirty="0" err="1"/>
              <a:t>column_index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r-&gt;next = NULL;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temp-&gt;next = 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728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7DFC-B0F3-0A50-1D5C-10BDD3BE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F444-D659-6395-5558-DA854B9F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size of array must be known in advance before using it in the program.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Increasing size of the array is a time taking process. It is almost impossible to expand the size of the array at run time.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All the elements in the array need to be contiguously stored in the memory. Inserting any element in the array needs shifting of all its predecessors.</a:t>
            </a:r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34800" y="3674160"/>
              <a:ext cx="27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5440" y="3664800"/>
                <a:ext cx="46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402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B49D-B138-EC2B-D5C9-31D47E7D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06FC-93D7-931A-21E2-8B2FDF30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// This function prints contents of linked list</a:t>
            </a:r>
          </a:p>
          <a:p>
            <a:pPr marL="0" indent="0">
              <a:buNone/>
            </a:pPr>
            <a:r>
              <a:rPr lang="en-GB" dirty="0"/>
              <a:t>// starting from start</a:t>
            </a:r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PrintList</a:t>
            </a:r>
            <a:r>
              <a:rPr lang="en-GB" dirty="0"/>
              <a:t>(struct Node* start)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struct Node *temp, *r, *s;</a:t>
            </a:r>
          </a:p>
          <a:p>
            <a:pPr marL="0" indent="0">
              <a:buNone/>
            </a:pPr>
            <a:r>
              <a:rPr lang="en-GB" dirty="0"/>
              <a:t>    temp = r = s = start;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</a:t>
            </a:r>
            <a:r>
              <a:rPr lang="en-GB" dirty="0" err="1"/>
              <a:t>row_position</a:t>
            </a:r>
            <a:r>
              <a:rPr lang="en-GB" dirty="0"/>
              <a:t>: ");</a:t>
            </a:r>
          </a:p>
          <a:p>
            <a:pPr marL="0" indent="0">
              <a:buNone/>
            </a:pPr>
            <a:r>
              <a:rPr lang="en-GB" dirty="0"/>
              <a:t>    while(temp != NULL)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 ", temp-&gt;</a:t>
            </a:r>
            <a:r>
              <a:rPr lang="en-GB" dirty="0" err="1"/>
              <a:t>row_position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      temp = temp-&gt;next;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("\n");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64868C-71CB-866F-D486-341DB666971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</a:t>
            </a:r>
            <a:r>
              <a:rPr lang="en-GB" dirty="0" err="1"/>
              <a:t>column_postion</a:t>
            </a:r>
            <a:r>
              <a:rPr lang="en-GB" dirty="0"/>
              <a:t>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while(r !=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 ", r-&gt;</a:t>
            </a:r>
            <a:r>
              <a:rPr lang="en-GB" dirty="0" err="1"/>
              <a:t>column_postion</a:t>
            </a:r>
            <a:r>
              <a:rPr lang="en-GB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r = r-&gt;next;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("Value: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while(s !=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 ", s-&gt;value);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s = s-&gt;next;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90969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1AA6-6F81-DB46-7358-D4F4DBE6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3595-3E9A-02F9-5C67-2AEF7338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// Driver of the program</a:t>
            </a:r>
          </a:p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// Assume 4x5 sparse matrix</a:t>
            </a:r>
          </a:p>
          <a:p>
            <a:pPr marL="0" indent="0">
              <a:buNone/>
            </a:pPr>
            <a:r>
              <a:rPr lang="en-GB" dirty="0"/>
              <a:t>    int </a:t>
            </a:r>
            <a:r>
              <a:rPr lang="en-GB" dirty="0" err="1"/>
              <a:t>sparseMatric</a:t>
            </a:r>
            <a:r>
              <a:rPr lang="en-GB" dirty="0"/>
              <a:t>[4][5] =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{0 , 0 , 3 , 0 , 4 },</a:t>
            </a:r>
          </a:p>
          <a:p>
            <a:pPr marL="0" indent="0">
              <a:buNone/>
            </a:pPr>
            <a:r>
              <a:rPr lang="en-GB" dirty="0"/>
              <a:t>        {0 , 0 , 5 , 7 , 0 },</a:t>
            </a:r>
          </a:p>
          <a:p>
            <a:pPr marL="0" indent="0">
              <a:buNone/>
            </a:pPr>
            <a:r>
              <a:rPr lang="en-GB" dirty="0"/>
              <a:t>        {0 , 0 , 0 , 0 , 0 },</a:t>
            </a:r>
          </a:p>
          <a:p>
            <a:pPr marL="0" indent="0">
              <a:buNone/>
            </a:pPr>
            <a:r>
              <a:rPr lang="en-GB" dirty="0"/>
              <a:t>        {0 , 2 , 6 , 0 , 0 }</a:t>
            </a:r>
          </a:p>
          <a:p>
            <a:pPr marL="0" indent="0">
              <a:buNone/>
            </a:pPr>
            <a:r>
              <a:rPr lang="en-GB" dirty="0"/>
              <a:t>    };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/* Start with the empty list */</a:t>
            </a:r>
          </a:p>
          <a:p>
            <a:pPr marL="0" indent="0">
              <a:buNone/>
            </a:pPr>
            <a:r>
              <a:rPr lang="en-GB" dirty="0"/>
              <a:t>    struct Node* start = NULL;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3C8525-0F42-D153-E64D-8F0EAC6E3D7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5032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for (int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4;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for (int j = 0; j &lt; 5; </a:t>
            </a:r>
            <a:r>
              <a:rPr lang="en-GB" dirty="0" err="1"/>
              <a:t>j++</a:t>
            </a:r>
            <a:r>
              <a:rPr lang="en-GB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// Pass only those values which are non - zero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if (</a:t>
            </a:r>
            <a:r>
              <a:rPr lang="en-GB" dirty="0" err="1"/>
              <a:t>sparseMatric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][j] !=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            </a:t>
            </a:r>
            <a:r>
              <a:rPr lang="en-GB" dirty="0" err="1"/>
              <a:t>create_new_node</a:t>
            </a:r>
            <a:r>
              <a:rPr lang="en-GB" dirty="0"/>
              <a:t>(&amp;start, </a:t>
            </a:r>
            <a:r>
              <a:rPr lang="en-GB" dirty="0" err="1"/>
              <a:t>sparseMatric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][j], </a:t>
            </a:r>
            <a:r>
              <a:rPr lang="en-GB" dirty="0" err="1"/>
              <a:t>i</a:t>
            </a:r>
            <a:r>
              <a:rPr lang="en-GB" dirty="0"/>
              <a:t>, j);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PrintList</a:t>
            </a:r>
            <a:r>
              <a:rPr lang="en-GB" dirty="0"/>
              <a:t>(start);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36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DF55-817A-6C42-1DCF-022CD8D0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94D9-CE67-0874-85C0-CF0CEA6C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 node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data;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struct node *next;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 node * head;</a:t>
            </a:r>
          </a:p>
          <a:p>
            <a:endParaRPr lang="en-GB" dirty="0"/>
          </a:p>
        </p:txBody>
      </p:sp>
      <p:pic>
        <p:nvPicPr>
          <p:cNvPr id="1026" name="Picture 2" descr="Types of Linked List">
            <a:extLst>
              <a:ext uri="{FF2B5EF4-FFF2-40B4-BE49-F238E27FC236}">
                <a16:creationId xmlns:a16="http://schemas.microsoft.com/office/drawing/2014/main" id="{C40CA8B0-320B-8FC8-05B2-AB6C00A9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60" y="1303298"/>
            <a:ext cx="6949373" cy="22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0F760-861D-C819-2E00-3FFB16182E4E}"/>
              </a:ext>
            </a:extLst>
          </p:cNvPr>
          <p:cNvSpPr txBox="1"/>
          <p:nvPr/>
        </p:nvSpPr>
        <p:spPr>
          <a:xfrm>
            <a:off x="5796142" y="1321356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8EA6E-1193-81CB-48B6-47419EDC5AE7}"/>
              </a:ext>
            </a:extLst>
          </p:cNvPr>
          <p:cNvSpPr txBox="1"/>
          <p:nvPr/>
        </p:nvSpPr>
        <p:spPr>
          <a:xfrm>
            <a:off x="6573575" y="130329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2213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9DCB-8D2A-5AE4-57EC-BD77998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94B6-2176-8C3E-64DD-2FAEA5E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Insertion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pPr lvl="1"/>
            <a:r>
              <a:rPr lang="en-GB" dirty="0"/>
              <a:t>after specified node</a:t>
            </a:r>
          </a:p>
          <a:p>
            <a:r>
              <a:rPr lang="en-GB" dirty="0"/>
              <a:t>Deletion</a:t>
            </a:r>
          </a:p>
          <a:p>
            <a:pPr lvl="1"/>
            <a:r>
              <a:rPr lang="en-GB" dirty="0"/>
              <a:t>at beginning</a:t>
            </a:r>
          </a:p>
          <a:p>
            <a:pPr lvl="1"/>
            <a:r>
              <a:rPr lang="en-GB" dirty="0"/>
              <a:t>at end</a:t>
            </a:r>
          </a:p>
          <a:p>
            <a:pPr lvl="1"/>
            <a:r>
              <a:rPr lang="en-GB" dirty="0"/>
              <a:t>after specified node</a:t>
            </a:r>
          </a:p>
          <a:p>
            <a:r>
              <a:rPr lang="en-GB" dirty="0"/>
              <a:t>Traversing</a:t>
            </a:r>
          </a:p>
          <a:p>
            <a:r>
              <a:rPr lang="en-GB" dirty="0"/>
              <a:t>Searching</a:t>
            </a:r>
          </a:p>
        </p:txBody>
      </p:sp>
    </p:spTree>
    <p:extLst>
      <p:ext uri="{BB962C8B-B14F-4D97-AF65-F5344CB8AC3E}">
        <p14:creationId xmlns:p14="http://schemas.microsoft.com/office/powerpoint/2010/main" val="10839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A14A-1495-D996-7DFF-22DE05B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BEF1-EBBD-DDF3-4681-189327A8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#include&lt;stdio.h&gt;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#include&lt;stdlib.h&gt;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 node 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data;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 struct node *next; 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struct node *head;  </a:t>
            </a:r>
          </a:p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6000" y="3251520"/>
              <a:ext cx="19080" cy="118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40" y="3242160"/>
                <a:ext cx="37800" cy="1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9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3709</Words>
  <Application>Microsoft Office PowerPoint</Application>
  <PresentationFormat>Widescreen</PresentationFormat>
  <Paragraphs>554</Paragraphs>
  <Slides>61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Calibri Light</vt:lpstr>
      <vt:lpstr>inter-bold</vt:lpstr>
      <vt:lpstr>inter-regular</vt:lpstr>
      <vt:lpstr>Wingdings</vt:lpstr>
      <vt:lpstr>Office Theme</vt:lpstr>
      <vt:lpstr>RFFlow</vt:lpstr>
      <vt:lpstr>Bitmap Image</vt:lpstr>
      <vt:lpstr>Packager Shell Object</vt:lpstr>
      <vt:lpstr>Linked List</vt:lpstr>
      <vt:lpstr>Content</vt:lpstr>
      <vt:lpstr>Singly Linked List</vt:lpstr>
      <vt:lpstr>Contd.</vt:lpstr>
      <vt:lpstr>Properties</vt:lpstr>
      <vt:lpstr>Disadvantage of Arrays</vt:lpstr>
      <vt:lpstr>Representation</vt:lpstr>
      <vt:lpstr>Operations</vt:lpstr>
      <vt:lpstr>Basic Code</vt:lpstr>
      <vt:lpstr>Insert at the beginning</vt:lpstr>
      <vt:lpstr>Contd.</vt:lpstr>
      <vt:lpstr>Contd.</vt:lpstr>
      <vt:lpstr>Contd.</vt:lpstr>
      <vt:lpstr>Contd.</vt:lpstr>
      <vt:lpstr>Code</vt:lpstr>
      <vt:lpstr>Insert at the end</vt:lpstr>
      <vt:lpstr>Contd.</vt:lpstr>
      <vt:lpstr>Contd.</vt:lpstr>
      <vt:lpstr>Contd.</vt:lpstr>
      <vt:lpstr>Contd.</vt:lpstr>
      <vt:lpstr>Code</vt:lpstr>
      <vt:lpstr>Code</vt:lpstr>
      <vt:lpstr>Insert after location</vt:lpstr>
      <vt:lpstr>Code</vt:lpstr>
      <vt:lpstr>Contd.</vt:lpstr>
      <vt:lpstr>Deletion from beginning</vt:lpstr>
      <vt:lpstr>Contd.</vt:lpstr>
      <vt:lpstr>Contd.</vt:lpstr>
      <vt:lpstr>Contd.</vt:lpstr>
      <vt:lpstr>Contd.</vt:lpstr>
      <vt:lpstr>Contd.</vt:lpstr>
      <vt:lpstr>Code</vt:lpstr>
      <vt:lpstr>Deletion from End </vt:lpstr>
      <vt:lpstr>Contd.</vt:lpstr>
      <vt:lpstr>Contd.</vt:lpstr>
      <vt:lpstr>Contd.</vt:lpstr>
      <vt:lpstr>Contd.</vt:lpstr>
      <vt:lpstr>Code</vt:lpstr>
      <vt:lpstr>Delete after location </vt:lpstr>
      <vt:lpstr>Code</vt:lpstr>
      <vt:lpstr>Searching</vt:lpstr>
      <vt:lpstr>Doubly Linked List: Representation</vt:lpstr>
      <vt:lpstr>Operations</vt:lpstr>
      <vt:lpstr>Codes</vt:lpstr>
      <vt:lpstr>Circular Linked List: Representation</vt:lpstr>
      <vt:lpstr>Operations</vt:lpstr>
      <vt:lpstr>Codes</vt:lpstr>
      <vt:lpstr>Adding two polynomials</vt:lpstr>
      <vt:lpstr>Code</vt:lpstr>
      <vt:lpstr>Node Creation</vt:lpstr>
      <vt:lpstr>Polynomial Add</vt:lpstr>
      <vt:lpstr>Contd.</vt:lpstr>
      <vt:lpstr>Contd.</vt:lpstr>
      <vt:lpstr>Contd.</vt:lpstr>
      <vt:lpstr>Contd.</vt:lpstr>
      <vt:lpstr>Driver Code</vt:lpstr>
      <vt:lpstr>Sparse Matrix Representation</vt:lpstr>
      <vt:lpstr>Code</vt:lpstr>
      <vt:lpstr>Contd.</vt:lpstr>
      <vt:lpstr>Contd.</vt:lpstr>
      <vt:lpstr>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Nachiket</dc:creator>
  <cp:lastModifiedBy>Admin</cp:lastModifiedBy>
  <cp:revision>115</cp:revision>
  <dcterms:created xsi:type="dcterms:W3CDTF">2022-08-25T01:57:49Z</dcterms:created>
  <dcterms:modified xsi:type="dcterms:W3CDTF">2022-08-27T10:23:49Z</dcterms:modified>
</cp:coreProperties>
</file>