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4720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64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6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35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77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3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9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3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7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F0A6-4147-C319-6BEB-F58ADF77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 err="1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Matiks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- Data Analyst Task</a:t>
            </a:r>
            <a:endParaRPr lang="en-IN" sz="8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228C-9FBD-21E9-9D2E-F3954743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564" y="4803494"/>
            <a:ext cx="4647235" cy="132266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marL="0" indent="0">
              <a:buNone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Nachimuthu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chinnadurai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535" y="-190499"/>
            <a:ext cx="7704667" cy="1752599"/>
          </a:xfrm>
        </p:spPr>
        <p:txBody>
          <a:bodyPr>
            <a:normAutofit/>
          </a:bodyPr>
          <a:lstStyle/>
          <a:p>
            <a:r>
              <a:rPr sz="4400" b="1" dirty="0">
                <a:latin typeface="Algerian" panose="04020705040A02060702" pitchFamily="82" charset="0"/>
                <a:cs typeface="Times New Roman" panose="02020603050405020304" pitchFamily="18" charset="0"/>
              </a:rPr>
              <a:t>Performance Summary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BA191BC-92A0-2311-2734-317995C54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7375" y="2141401"/>
            <a:ext cx="3739896" cy="3346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DAU / WAU / MAU Trend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Revenue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Churn % 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MAU growth, stable DAU.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churn rate (~15%) month-over-month.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5F24910-40B2-E6D4-8278-BCA5F7C178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747" y="2141401"/>
            <a:ext cx="4831157" cy="3703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3760" y="-451411"/>
            <a:ext cx="7704667" cy="1981200"/>
          </a:xfrm>
        </p:spPr>
        <p:txBody>
          <a:bodyPr>
            <a:normAutofit/>
          </a:bodyPr>
          <a:lstStyle/>
          <a:p>
            <a:r>
              <a:rPr sz="4400" b="1" dirty="0">
                <a:latin typeface="Algerian" panose="04020705040A02060702" pitchFamily="82" charset="0"/>
              </a:rPr>
              <a:t>What’s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81813"/>
            <a:ext cx="7704667" cy="6017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Performance: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Gold Tier + PC Device + Multiplayer Mode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engagement and revenue from this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D1E95-758C-5A24-D736-CA77A850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64" y="2407534"/>
            <a:ext cx="6626603" cy="363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0059" y="-533399"/>
            <a:ext cx="7704667" cy="1981200"/>
          </a:xfrm>
        </p:spPr>
        <p:txBody>
          <a:bodyPr>
            <a:normAutofit/>
          </a:bodyPr>
          <a:lstStyle/>
          <a:p>
            <a:r>
              <a:rPr sz="4400" b="1" dirty="0">
                <a:latin typeface="Algerian" panose="04020705040A02060702" pitchFamily="82" charset="0"/>
              </a:rPr>
              <a:t>What’s Not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846318"/>
            <a:ext cx="8034545" cy="601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&amp; Engagement Issues: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 Tier + Mobile Device Users</a:t>
            </a:r>
          </a:p>
          <a:p>
            <a:pPr marL="0" indent="0">
              <a:buNone/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L="457200" lvl="1" indent="0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engagement, high churn in this segment.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4A608-0365-0381-C86C-741504DF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85" y="2349661"/>
            <a:ext cx="6207782" cy="3275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CDA9-78A9-470B-56C1-A8E2EB9B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4050"/>
            <a:ext cx="7704667" cy="198120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High-Value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6605-27DF-6B30-3C49-74CBB9C9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033" y="1226916"/>
            <a:ext cx="7704667" cy="565423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10% users contribute [Insert %] of revenue.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are on [Device] and use [Game Mode].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users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[Subscription Tier].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02E32-7BEA-94D8-8252-9C65C064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974" y="1547150"/>
            <a:ext cx="5962051" cy="336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7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9+ Thousand Thank You Presentation Royalty-Free Images, Stock Photos &amp;  Pictures | Shutterstock">
            <a:extLst>
              <a:ext uri="{FF2B5EF4-FFF2-40B4-BE49-F238E27FC236}">
                <a16:creationId xmlns:a16="http://schemas.microsoft.com/office/drawing/2014/main" id="{D38E3AF5-F244-C55B-47BC-866F808F6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0" y="0"/>
            <a:ext cx="91234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86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140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Corbel</vt:lpstr>
      <vt:lpstr>Times New Roman</vt:lpstr>
      <vt:lpstr>Parallax</vt:lpstr>
      <vt:lpstr>Matiks - Data Analyst Task</vt:lpstr>
      <vt:lpstr>Performance Summary</vt:lpstr>
      <vt:lpstr>What’s Working</vt:lpstr>
      <vt:lpstr>What’s Not Working</vt:lpstr>
      <vt:lpstr>High-Value Users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Nachimuthu Chinnadurai</cp:lastModifiedBy>
  <cp:revision>2</cp:revision>
  <dcterms:created xsi:type="dcterms:W3CDTF">2013-01-27T09:14:16Z</dcterms:created>
  <dcterms:modified xsi:type="dcterms:W3CDTF">2025-05-27T05:03:21Z</dcterms:modified>
  <cp:category/>
</cp:coreProperties>
</file>