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14" y="-1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DD1F3-7614-437E-B52D-D7CDB84CF031}" type="datetimeFigureOut">
              <a:rPr lang="en-IN" smtClean="0"/>
              <a:t>10-06-2025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07FEB-D257-40B3-ADE0-98E1246710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8716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DD1F3-7614-437E-B52D-D7CDB84CF031}" type="datetimeFigureOut">
              <a:rPr lang="en-IN" smtClean="0"/>
              <a:t>10-06-2025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07FEB-D257-40B3-ADE0-98E1246710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5253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DD1F3-7614-437E-B52D-D7CDB84CF031}" type="datetimeFigureOut">
              <a:rPr lang="en-IN" smtClean="0"/>
              <a:t>10-06-2025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07FEB-D257-40B3-ADE0-98E1246710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74537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DD1F3-7614-437E-B52D-D7CDB84CF031}" type="datetimeFigureOut">
              <a:rPr lang="en-IN" smtClean="0"/>
              <a:t>10-06-2025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07FEB-D257-40B3-ADE0-98E12467108D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450599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DD1F3-7614-437E-B52D-D7CDB84CF031}" type="datetimeFigureOut">
              <a:rPr lang="en-IN" smtClean="0"/>
              <a:t>10-06-2025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07FEB-D257-40B3-ADE0-98E1246710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96134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DD1F3-7614-437E-B52D-D7CDB84CF031}" type="datetimeFigureOut">
              <a:rPr lang="en-IN" smtClean="0"/>
              <a:t>10-06-2025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07FEB-D257-40B3-ADE0-98E1246710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58295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DD1F3-7614-437E-B52D-D7CDB84CF031}" type="datetimeFigureOut">
              <a:rPr lang="en-IN" smtClean="0"/>
              <a:t>10-06-2025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07FEB-D257-40B3-ADE0-98E1246710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17081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DD1F3-7614-437E-B52D-D7CDB84CF031}" type="datetimeFigureOut">
              <a:rPr lang="en-IN" smtClean="0"/>
              <a:t>10-06-2025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07FEB-D257-40B3-ADE0-98E1246710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53579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DD1F3-7614-437E-B52D-D7CDB84CF031}" type="datetimeFigureOut">
              <a:rPr lang="en-IN" smtClean="0"/>
              <a:t>10-06-2025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07FEB-D257-40B3-ADE0-98E1246710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4030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DD1F3-7614-437E-B52D-D7CDB84CF031}" type="datetimeFigureOut">
              <a:rPr lang="en-IN" smtClean="0"/>
              <a:t>10-06-2025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07FEB-D257-40B3-ADE0-98E1246710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666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DD1F3-7614-437E-B52D-D7CDB84CF031}" type="datetimeFigureOut">
              <a:rPr lang="en-IN" smtClean="0"/>
              <a:t>10-06-2025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07FEB-D257-40B3-ADE0-98E1246710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8422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DD1F3-7614-437E-B52D-D7CDB84CF031}" type="datetimeFigureOut">
              <a:rPr lang="en-IN" smtClean="0"/>
              <a:t>10-06-2025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07FEB-D257-40B3-ADE0-98E1246710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1458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DD1F3-7614-437E-B52D-D7CDB84CF031}" type="datetimeFigureOut">
              <a:rPr lang="en-IN" smtClean="0"/>
              <a:t>10-06-2025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07FEB-D257-40B3-ADE0-98E1246710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3897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DD1F3-7614-437E-B52D-D7CDB84CF031}" type="datetimeFigureOut">
              <a:rPr lang="en-IN" smtClean="0"/>
              <a:t>10-06-2025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07FEB-D257-40B3-ADE0-98E1246710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8284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DD1F3-7614-437E-B52D-D7CDB84CF031}" type="datetimeFigureOut">
              <a:rPr lang="en-IN" smtClean="0"/>
              <a:t>10-06-2025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07FEB-D257-40B3-ADE0-98E1246710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958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DD1F3-7614-437E-B52D-D7CDB84CF031}" type="datetimeFigureOut">
              <a:rPr lang="en-IN" smtClean="0"/>
              <a:t>10-06-2025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07FEB-D257-40B3-ADE0-98E1246710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1739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DD1F3-7614-437E-B52D-D7CDB84CF031}" type="datetimeFigureOut">
              <a:rPr lang="en-IN" smtClean="0"/>
              <a:t>10-06-2025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07FEB-D257-40B3-ADE0-98E1246710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8532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DD1F3-7614-437E-B52D-D7CDB84CF031}" type="datetimeFigureOut">
              <a:rPr lang="en-IN" smtClean="0"/>
              <a:t>10-06-2025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07FEB-D257-40B3-ADE0-98E1246710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41952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5DB16-D569-6F92-C747-5ECD2FB6DD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2598" y="509621"/>
            <a:ext cx="9144000" cy="2387600"/>
          </a:xfrm>
        </p:spPr>
        <p:txBody>
          <a:bodyPr>
            <a:normAutofit/>
          </a:bodyPr>
          <a:lstStyle/>
          <a:p>
            <a:r>
              <a:rPr lang="en-IN" b="0" dirty="0">
                <a:latin typeface="Algerian" panose="04020705040A02060702" pitchFamily="82" charset="0"/>
              </a:rPr>
              <a:t>Online Retail Data Analysis 2011</a:t>
            </a:r>
            <a:br>
              <a:rPr lang="en-IN" b="0" dirty="0"/>
            </a:br>
            <a:endParaRPr lang="en-IN" b="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EBEFEB-8597-7907-93B5-A3A8E1914A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3110845"/>
            <a:ext cx="9882433" cy="3601040"/>
          </a:xfrm>
        </p:spPr>
        <p:txBody>
          <a:bodyPr>
            <a:normAutofit fontScale="85000" lnSpcReduction="20000"/>
          </a:bodyPr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Insights for Strategic Growth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algn="r"/>
            <a:r>
              <a:rPr lang="en-IN" dirty="0"/>
              <a:t>BY:  </a:t>
            </a:r>
          </a:p>
          <a:p>
            <a:pPr algn="r"/>
            <a:r>
              <a:rPr lang="en-IN" dirty="0"/>
              <a:t>NACHIMUTHU CHINNADURAI</a:t>
            </a:r>
          </a:p>
        </p:txBody>
      </p:sp>
    </p:spTree>
    <p:extLst>
      <p:ext uri="{BB962C8B-B14F-4D97-AF65-F5344CB8AC3E}">
        <p14:creationId xmlns:p14="http://schemas.microsoft.com/office/powerpoint/2010/main" val="3088802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19387-6A06-12DF-3768-59BF61FD9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5806" y="637881"/>
            <a:ext cx="9905998" cy="1153212"/>
          </a:xfrm>
        </p:spPr>
        <p:txBody>
          <a:bodyPr>
            <a:noAutofit/>
          </a:bodyPr>
          <a:lstStyle/>
          <a:p>
            <a:pPr algn="l"/>
            <a:r>
              <a:rPr lang="en-IN" sz="4000" b="0" dirty="0">
                <a:latin typeface="Algerian" panose="04020705040A02060702" pitchFamily="82" charset="0"/>
              </a:rPr>
              <a:t>Agenda</a:t>
            </a:r>
            <a:br>
              <a:rPr lang="en-IN" sz="4000" dirty="0">
                <a:latin typeface="Algerian" panose="04020705040A02060702" pitchFamily="82" charset="0"/>
              </a:rPr>
            </a:br>
            <a:endParaRPr lang="en-IN" sz="4000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D5C53C-40AC-3068-1CBC-89F8F3B5EE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3388" y="1724318"/>
            <a:ext cx="9905998" cy="3124201"/>
          </a:xfrm>
        </p:spPr>
        <p:txBody>
          <a:bodyPr>
            <a:normAutofit lnSpcReduction="10000"/>
          </a:bodyPr>
          <a:lstStyle/>
          <a:p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Preparation &amp; Cleaning</a:t>
            </a:r>
          </a:p>
          <a:p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Q1: Monthly Revenue Trends (2011)</a:t>
            </a:r>
          </a:p>
          <a:p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Q2: Top 10 Revenue-Generating Countries (Excl. UK)</a:t>
            </a:r>
          </a:p>
          <a:p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Q3: Top 10 Customers by Revenue</a:t>
            </a:r>
          </a:p>
          <a:p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Q4: Country-Level Product Demand (Excl. UK)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2865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F4F89-8BDE-9A64-113D-3976C0DD7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b="0" dirty="0">
                <a:latin typeface="Algerian" panose="04020705040A02060702" pitchFamily="82" charset="0"/>
              </a:rPr>
              <a:t>Data Preparation</a:t>
            </a:r>
            <a:br>
              <a:rPr lang="en-IN" b="0" dirty="0">
                <a:latin typeface="Algerian" panose="04020705040A02060702" pitchFamily="82" charset="0"/>
              </a:rPr>
            </a:br>
            <a:endParaRPr lang="en-IN" b="0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E110F7-0DE4-C8B1-C613-651D40214E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Imported data into Power BI from Excel</a:t>
            </a:r>
          </a:p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Cleaned missing values, standardized date formats</a:t>
            </a:r>
          </a:p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Removed duplicates and filtered 2011 data</a:t>
            </a:r>
          </a:p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Created calculated fields: Revenue, Month, Country Group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4664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2CC99-41E1-D89A-8186-DD25F740A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2335" y="972391"/>
            <a:ext cx="10353761" cy="1326321"/>
          </a:xfrm>
        </p:spPr>
        <p:txBody>
          <a:bodyPr/>
          <a:lstStyle/>
          <a:p>
            <a:pPr algn="l"/>
            <a:r>
              <a:rPr lang="en-GB" b="0" dirty="0">
                <a:latin typeface="Algerian" panose="04020705040A02060702" pitchFamily="82" charset="0"/>
              </a:rPr>
              <a:t>Q1 - Monthly Revenue Trends (2011)</a:t>
            </a:r>
            <a:br>
              <a:rPr lang="en-GB" b="0" dirty="0">
                <a:latin typeface="Algerian" panose="04020705040A02060702" pitchFamily="82" charset="0"/>
              </a:rPr>
            </a:br>
            <a:endParaRPr lang="en-IN" b="0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8BA0F5-D3DF-47FB-D5C6-053D779CD9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20706" y="2115029"/>
            <a:ext cx="5106004" cy="3702881"/>
          </a:xfrm>
        </p:spPr>
        <p:txBody>
          <a:bodyPr>
            <a:normAutofit/>
          </a:bodyPr>
          <a:lstStyle/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Insight: Peaks in November and December</a:t>
            </a:r>
          </a:p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Possible Reason: Seasonal sales (Black Friday, Christmas)</a:t>
            </a:r>
          </a:p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Implication: Use this trend to forecast &amp; optimize campaigns for Q4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AB19090-1CEE-7ACE-A73A-2D3B6F0134A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81656" y="2115029"/>
            <a:ext cx="5554041" cy="3107419"/>
          </a:xfrm>
        </p:spPr>
      </p:pic>
    </p:spTree>
    <p:extLst>
      <p:ext uri="{BB962C8B-B14F-4D97-AF65-F5344CB8AC3E}">
        <p14:creationId xmlns:p14="http://schemas.microsoft.com/office/powerpoint/2010/main" val="2603728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D4105A27-1653-3C3B-C3B8-F4BAD685A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55" y="906780"/>
            <a:ext cx="10353761" cy="1326321"/>
          </a:xfrm>
        </p:spPr>
        <p:txBody>
          <a:bodyPr>
            <a:normAutofit/>
          </a:bodyPr>
          <a:lstStyle/>
          <a:p>
            <a:pPr algn="l"/>
            <a:r>
              <a:rPr lang="en-GB" b="0" dirty="0">
                <a:latin typeface="Algerian" panose="04020705040A02060702" pitchFamily="82" charset="0"/>
              </a:rPr>
              <a:t>Q2 - Top 10 Countries by Revenue (Excl. UK)</a:t>
            </a:r>
            <a:br>
              <a:rPr lang="en-GB" b="0" dirty="0">
                <a:latin typeface="Algerian" panose="04020705040A02060702" pitchFamily="82" charset="0"/>
              </a:rPr>
            </a:br>
            <a:endParaRPr lang="en-IN" b="0" dirty="0">
              <a:latin typeface="Algerian" panose="04020705040A02060702" pitchFamily="82" charset="0"/>
            </a:endParaRP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94D9E50C-2FBA-B732-15CF-BA4E2979C00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44671" y="2526760"/>
            <a:ext cx="5775129" cy="3195860"/>
          </a:xfr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D0CA6E6-8BDE-9B16-71F8-7781497AAF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64843" y="2526760"/>
            <a:ext cx="5094154" cy="3702881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4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Insight: Netherlands, Germany, and   France among top contributors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4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Excluded UK for expansion focus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4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Implication: Explore localized strategies in these top regions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4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FDE8681-3742-BA30-2671-52FC401F24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1CA7B1C3-43FE-5F43-6492-3C715ED16E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58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89959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02A04-81C6-9ABF-9B6F-52FE7AF84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099" y="960120"/>
            <a:ext cx="10353761" cy="1326321"/>
          </a:xfrm>
        </p:spPr>
        <p:txBody>
          <a:bodyPr/>
          <a:lstStyle/>
          <a:p>
            <a:pPr algn="l"/>
            <a:r>
              <a:rPr lang="en-GB" b="0" dirty="0">
                <a:latin typeface="Algerian" panose="04020705040A02060702" pitchFamily="82" charset="0"/>
              </a:rPr>
              <a:t>Q3 - Top 10 Customers by Revenue</a:t>
            </a:r>
            <a:br>
              <a:rPr lang="en-GB" b="0" dirty="0">
                <a:latin typeface="Algerian" panose="04020705040A02060702" pitchFamily="82" charset="0"/>
              </a:rPr>
            </a:br>
            <a:endParaRPr lang="en-IN" b="0" dirty="0">
              <a:latin typeface="Algerian" panose="04020705040A02060702" pitchFamily="82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1CD77CA-4E54-7D5F-65D1-85736A4B96B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87099" y="2148840"/>
            <a:ext cx="5732701" cy="3227872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4320C4-D1F0-3D10-23BE-C0C711605E3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Insight: Top customer alone contributed significant % of revenue</a:t>
            </a:r>
          </a:p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Implication: These are high-value customers – priority for retention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70905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C9599-0334-C1ED-384F-B790B9C7E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660" y="1066800"/>
            <a:ext cx="10353761" cy="1326321"/>
          </a:xfrm>
        </p:spPr>
        <p:txBody>
          <a:bodyPr>
            <a:normAutofit/>
          </a:bodyPr>
          <a:lstStyle/>
          <a:p>
            <a:pPr algn="l"/>
            <a:r>
              <a:rPr lang="en-GB" b="0" dirty="0">
                <a:latin typeface="Algerian" panose="04020705040A02060702" pitchFamily="82" charset="0"/>
                <a:cs typeface="Times New Roman" panose="02020603050405020304" pitchFamily="18" charset="0"/>
              </a:rPr>
              <a:t>Q4 - Product Demand by Country (Excl. UK)</a:t>
            </a:r>
            <a:br>
              <a:rPr lang="en-GB" b="0" dirty="0">
                <a:latin typeface="Algerian" panose="04020705040A02060702" pitchFamily="82" charset="0"/>
                <a:cs typeface="Times New Roman" panose="02020603050405020304" pitchFamily="18" charset="0"/>
              </a:rPr>
            </a:br>
            <a:endParaRPr lang="en-IN" b="0" dirty="0">
              <a:latin typeface="Algerian" panose="04020705040A02060702" pitchFamily="82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903C593-AC6C-7919-E002-20B0701356E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27660" y="2088319"/>
            <a:ext cx="5692140" cy="3489521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55542C-006C-5594-06CE-51F72A0CA57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Insight: Germany, Netherlands, and Ireland show high demand</a:t>
            </a:r>
          </a:p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in one view, no interaction needed</a:t>
            </a:r>
          </a:p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Implication: Identify expansion potential in high-demand countries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21547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77F1B-4E31-1B5F-0F08-FAA513A0BB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4209" y="541021"/>
            <a:ext cx="9001462" cy="1376997"/>
          </a:xfrm>
        </p:spPr>
        <p:txBody>
          <a:bodyPr>
            <a:normAutofit fontScale="90000"/>
          </a:bodyPr>
          <a:lstStyle/>
          <a:p>
            <a:pPr algn="l"/>
            <a:r>
              <a:rPr lang="en-IN" b="0" dirty="0">
                <a:latin typeface="Algerian" panose="04020705040A02060702" pitchFamily="82" charset="0"/>
              </a:rPr>
              <a:t>Strategic Takeaways</a:t>
            </a:r>
            <a:br>
              <a:rPr lang="en-IN" b="0" dirty="0">
                <a:latin typeface="Algerian" panose="04020705040A02060702" pitchFamily="82" charset="0"/>
              </a:rPr>
            </a:br>
            <a:endParaRPr lang="en-IN" b="0" dirty="0">
              <a:latin typeface="Algerian" panose="04020705040A02060702" pitchFamily="82" charset="0"/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5DA1BC19-9871-D67B-C614-FF2BB00734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409" y="1658938"/>
            <a:ext cx="9001462" cy="2768282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Q4 seasonal boost: Plan marketing &amp; inventory ahead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Expand in non-UK countries with strong performance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Focus on top customers for loyalty &amp; personalized marketing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Explore cross-sell and bundling in high-demand regions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19055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D2E93-347E-093C-08DC-C02515813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239" y="1485900"/>
            <a:ext cx="10353761" cy="1326321"/>
          </a:xfrm>
        </p:spPr>
        <p:txBody>
          <a:bodyPr/>
          <a:lstStyle/>
          <a:p>
            <a:r>
              <a:rPr lang="en-IN" b="0" dirty="0">
                <a:latin typeface="Algerian" panose="04020705040A02060702" pitchFamily="82" charset="0"/>
              </a:rPr>
              <a:t>Thank You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446B93-B31F-29E2-BF6B-39DC7E54D3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31415" y="3117144"/>
            <a:ext cx="6317585" cy="1462476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GB" dirty="0"/>
              <a:t>ANY QUESTIONS..?</a:t>
            </a:r>
          </a:p>
          <a:p>
            <a:pPr marL="0" indent="0">
              <a:buNone/>
            </a:pPr>
            <a:endParaRPr lang="en-GB" dirty="0"/>
          </a:p>
          <a:p>
            <a:pPr marL="0" indent="0" algn="r">
              <a:buNone/>
            </a:pPr>
            <a:r>
              <a:rPr lang="en-GB" dirty="0"/>
              <a:t>Contact:</a:t>
            </a:r>
          </a:p>
          <a:p>
            <a:pPr marL="0" indent="0" algn="r">
              <a:buNone/>
            </a:pPr>
            <a:r>
              <a:rPr lang="en-GB" dirty="0"/>
              <a:t>nachimuthu.nc2906@gmail.com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237833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42</TotalTime>
  <Words>287</Words>
  <Application>Microsoft Office PowerPoint</Application>
  <PresentationFormat>Widescreen</PresentationFormat>
  <Paragraphs>48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Algerian</vt:lpstr>
      <vt:lpstr>Arial</vt:lpstr>
      <vt:lpstr>Bookman Old Style</vt:lpstr>
      <vt:lpstr>Rockwell</vt:lpstr>
      <vt:lpstr>Times New Roman</vt:lpstr>
      <vt:lpstr>Damask</vt:lpstr>
      <vt:lpstr>Online Retail Data Analysis 2011 </vt:lpstr>
      <vt:lpstr>Agenda </vt:lpstr>
      <vt:lpstr>Data Preparation </vt:lpstr>
      <vt:lpstr>Q1 - Monthly Revenue Trends (2011) </vt:lpstr>
      <vt:lpstr>Q2 - Top 10 Countries by Revenue (Excl. UK) </vt:lpstr>
      <vt:lpstr>Q3 - Top 10 Customers by Revenue </vt:lpstr>
      <vt:lpstr>Q4 - Product Demand by Country (Excl. UK) </vt:lpstr>
      <vt:lpstr>Strategic Takeaways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Nachimuthu Chinnadurai</dc:creator>
  <cp:lastModifiedBy>Nachimuthu Chinnadurai</cp:lastModifiedBy>
  <cp:revision>1</cp:revision>
  <dcterms:created xsi:type="dcterms:W3CDTF">2025-06-10T06:39:33Z</dcterms:created>
  <dcterms:modified xsi:type="dcterms:W3CDTF">2025-06-10T07:22:18Z</dcterms:modified>
</cp:coreProperties>
</file>