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matic SC"/>
      <p:regular r:id="rId15"/>
      <p:bold r:id="rId16"/>
    </p:embeddedFont>
    <p:embeddedFont>
      <p:font typeface="Montserrat"/>
      <p:regular r:id="rId17"/>
      <p:bold r:id="rId18"/>
      <p:italic r:id="rId19"/>
      <p:boldItalic r:id="rId20"/>
    </p:embeddedFont>
    <p:embeddedFont>
      <p:font typeface="Lato"/>
      <p:regular r:id="rId21"/>
      <p:bold r:id="rId22"/>
      <p:italic r:id="rId23"/>
      <p:boldItalic r:id="rId24"/>
    </p:embeddedFont>
    <p:embeddedFont>
      <p:font typeface="Montserrat Medium"/>
      <p:regular r:id="rId25"/>
      <p:bold r:id="rId26"/>
      <p:italic r:id="rId27"/>
      <p:boldItalic r:id="rId28"/>
    </p:embeddedFont>
    <p:embeddedFont>
      <p:font typeface="Merriweather"/>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hIp3+pUoQRVqT0OMtaLYmNyJhK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D609337-D9D9-483D-B3D2-5CF77BB0ED1B}">
  <a:tblStyle styleId="{ED609337-D9D9-483D-B3D2-5CF77BB0ED1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Medium-bold.fntdata"/><Relationship Id="rId25" Type="http://schemas.openxmlformats.org/officeDocument/2006/relationships/font" Target="fonts/MontserratMedium-regular.fntdata"/><Relationship Id="rId28" Type="http://schemas.openxmlformats.org/officeDocument/2006/relationships/font" Target="fonts/MontserratMedium-boldItalic.fntdata"/><Relationship Id="rId27" Type="http://schemas.openxmlformats.org/officeDocument/2006/relationships/font" Target="fonts/MontserratMedium-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AmaticSC-regular.fntdata"/><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font" Target="fonts/AmaticSC-bold.fntdata"/><Relationship Id="rId19" Type="http://schemas.openxmlformats.org/officeDocument/2006/relationships/font" Target="fonts/Montserrat-italic.fntdata"/><Relationship Id="rId18" Type="http://schemas.openxmlformats.org/officeDocument/2006/relationships/font" Target="fonts/Montserr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0" name="Google Shape;61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8" name="Google Shape;61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5" name="Google Shape;62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1349b31feb1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4" name="Google Shape;634;g1349b31feb1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3" name="Google Shape;64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0" name="Google Shape;65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1349b31feb1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8" name="Google Shape;658;g1349b31feb1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1349b32026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5" name="Google Shape;665;g1349b32026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2" name="Google Shape;67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13"/>
          <p:cNvSpPr txBox="1"/>
          <p:nvPr>
            <p:ph idx="12" type="sldNum"/>
          </p:nvPr>
        </p:nvSpPr>
        <p:spPr>
          <a:xfrm>
            <a:off x="8749000" y="0"/>
            <a:ext cx="394800" cy="321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matic SC"/>
                <a:ea typeface="Amatic SC"/>
                <a:cs typeface="Amatic SC"/>
                <a:sym typeface="Amatic S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matic SC"/>
                <a:ea typeface="Amatic SC"/>
                <a:cs typeface="Amatic SC"/>
                <a:sym typeface="Amatic S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matic SC"/>
                <a:ea typeface="Amatic SC"/>
                <a:cs typeface="Amatic SC"/>
                <a:sym typeface="Amatic S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matic SC"/>
                <a:ea typeface="Amatic SC"/>
                <a:cs typeface="Amatic SC"/>
                <a:sym typeface="Amatic S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matic SC"/>
                <a:ea typeface="Amatic SC"/>
                <a:cs typeface="Amatic SC"/>
                <a:sym typeface="Amatic S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matic SC"/>
                <a:ea typeface="Amatic SC"/>
                <a:cs typeface="Amatic SC"/>
                <a:sym typeface="Amatic S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matic SC"/>
                <a:ea typeface="Amatic SC"/>
                <a:cs typeface="Amatic SC"/>
                <a:sym typeface="Amatic S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matic SC"/>
                <a:ea typeface="Amatic SC"/>
                <a:cs typeface="Amatic SC"/>
                <a:sym typeface="Amatic S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matic SC"/>
                <a:ea typeface="Amatic SC"/>
                <a:cs typeface="Amatic SC"/>
                <a:sym typeface="Amatic SC"/>
              </a:defRPr>
            </a:lvl9pPr>
          </a:lstStyle>
          <a:p>
            <a:pPr indent="0" lvl="0" marL="0" rtl="0" algn="r">
              <a:spcBef>
                <a:spcPts val="0"/>
              </a:spcBef>
              <a:spcAft>
                <a:spcPts val="0"/>
              </a:spcAft>
              <a:buNone/>
            </a:pPr>
            <a:fld id="{00000000-1234-1234-1234-123412341234}" type="slidenum">
              <a:rPr lang="en-ID"/>
              <a:t>‹#›</a:t>
            </a:fld>
            <a:endParaRPr/>
          </a:p>
        </p:txBody>
      </p:sp>
      <p:grpSp>
        <p:nvGrpSpPr>
          <p:cNvPr id="11" name="Google Shape;11;p13"/>
          <p:cNvGrpSpPr/>
          <p:nvPr/>
        </p:nvGrpSpPr>
        <p:grpSpPr>
          <a:xfrm>
            <a:off x="3" y="1362853"/>
            <a:ext cx="830992" cy="1847937"/>
            <a:chOff x="3" y="1439053"/>
            <a:chExt cx="830992" cy="1847937"/>
          </a:xfrm>
        </p:grpSpPr>
        <p:sp>
          <p:nvSpPr>
            <p:cNvPr id="12" name="Google Shape;12;p13"/>
            <p:cNvSpPr/>
            <p:nvPr/>
          </p:nvSpPr>
          <p:spPr>
            <a:xfrm>
              <a:off x="3" y="1598235"/>
              <a:ext cx="698630" cy="1537982"/>
            </a:xfrm>
            <a:custGeom>
              <a:rect b="b" l="l" r="r" t="t"/>
              <a:pathLst>
                <a:path extrusionOk="0" h="30908" w="1404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3"/>
            <p:cNvSpPr/>
            <p:nvPr/>
          </p:nvSpPr>
          <p:spPr>
            <a:xfrm>
              <a:off x="211084" y="1586492"/>
              <a:ext cx="20153" cy="23536"/>
            </a:xfrm>
            <a:custGeom>
              <a:rect b="b" l="l" r="r" t="t"/>
              <a:pathLst>
                <a:path extrusionOk="0" h="473" w="405">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3"/>
            <p:cNvSpPr/>
            <p:nvPr/>
          </p:nvSpPr>
          <p:spPr>
            <a:xfrm>
              <a:off x="3" y="1439053"/>
              <a:ext cx="830992" cy="1847937"/>
            </a:xfrm>
            <a:custGeom>
              <a:rect b="b" l="l" r="r" t="t"/>
              <a:pathLst>
                <a:path extrusionOk="0" h="37137" w="1670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 name="Google Shape;15;p13"/>
          <p:cNvSpPr/>
          <p:nvPr/>
        </p:nvSpPr>
        <p:spPr>
          <a:xfrm>
            <a:off x="7570249" y="187589"/>
            <a:ext cx="830992" cy="847761"/>
          </a:xfrm>
          <a:custGeom>
            <a:rect b="b" l="l" r="r" t="t"/>
            <a:pathLst>
              <a:path extrusionOk="0" h="17037" w="1670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13"/>
          <p:cNvGrpSpPr/>
          <p:nvPr/>
        </p:nvGrpSpPr>
        <p:grpSpPr>
          <a:xfrm>
            <a:off x="1390437" y="-6"/>
            <a:ext cx="1603317" cy="405444"/>
            <a:chOff x="448987" y="-6"/>
            <a:chExt cx="1603317" cy="405444"/>
          </a:xfrm>
        </p:grpSpPr>
        <p:sp>
          <p:nvSpPr>
            <p:cNvPr id="17" name="Google Shape;17;p13"/>
            <p:cNvSpPr/>
            <p:nvPr/>
          </p:nvSpPr>
          <p:spPr>
            <a:xfrm>
              <a:off x="495861" y="65329"/>
              <a:ext cx="387083" cy="314981"/>
            </a:xfrm>
            <a:custGeom>
              <a:rect b="b" l="l" r="r" t="t"/>
              <a:pathLst>
                <a:path extrusionOk="0" h="6330" w="7779">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3"/>
            <p:cNvSpPr/>
            <p:nvPr/>
          </p:nvSpPr>
          <p:spPr>
            <a:xfrm>
              <a:off x="448987" y="-6"/>
              <a:ext cx="954944" cy="405444"/>
            </a:xfrm>
            <a:custGeom>
              <a:rect b="b" l="l" r="r" t="t"/>
              <a:pathLst>
                <a:path extrusionOk="0" h="8148" w="19191">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3"/>
            <p:cNvSpPr/>
            <p:nvPr/>
          </p:nvSpPr>
          <p:spPr>
            <a:xfrm>
              <a:off x="963306" y="-6"/>
              <a:ext cx="395393" cy="271441"/>
            </a:xfrm>
            <a:custGeom>
              <a:rect b="b" l="l" r="r" t="t"/>
              <a:pathLst>
                <a:path extrusionOk="0" h="5455" w="7946">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3"/>
            <p:cNvSpPr/>
            <p:nvPr/>
          </p:nvSpPr>
          <p:spPr>
            <a:xfrm>
              <a:off x="1661887" y="155793"/>
              <a:ext cx="390417" cy="172568"/>
            </a:xfrm>
            <a:custGeom>
              <a:rect b="b" l="l" r="r" t="t"/>
              <a:pathLst>
                <a:path extrusionOk="0" h="3468" w="7846">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3"/>
            <p:cNvSpPr/>
            <p:nvPr/>
          </p:nvSpPr>
          <p:spPr>
            <a:xfrm>
              <a:off x="1698759" y="204358"/>
              <a:ext cx="28512" cy="13435"/>
            </a:xfrm>
            <a:custGeom>
              <a:rect b="b" l="l" r="r" t="t"/>
              <a:pathLst>
                <a:path extrusionOk="0" h="270" w="573">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3"/>
            <p:cNvSpPr/>
            <p:nvPr/>
          </p:nvSpPr>
          <p:spPr>
            <a:xfrm>
              <a:off x="1978510" y="202666"/>
              <a:ext cx="15127" cy="77128"/>
            </a:xfrm>
            <a:custGeom>
              <a:rect b="b" l="l" r="r" t="t"/>
              <a:pathLst>
                <a:path extrusionOk="0" h="1550" w="304">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3"/>
            <p:cNvSpPr/>
            <p:nvPr/>
          </p:nvSpPr>
          <p:spPr>
            <a:xfrm>
              <a:off x="1956765" y="217744"/>
              <a:ext cx="11743" cy="41948"/>
            </a:xfrm>
            <a:custGeom>
              <a:rect b="b" l="l" r="r" t="t"/>
              <a:pathLst>
                <a:path extrusionOk="0" h="843" w="236">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3"/>
            <p:cNvSpPr/>
            <p:nvPr/>
          </p:nvSpPr>
          <p:spPr>
            <a:xfrm>
              <a:off x="1485985" y="92100"/>
              <a:ext cx="174309" cy="150823"/>
            </a:xfrm>
            <a:custGeom>
              <a:rect b="b" l="l" r="r" t="t"/>
              <a:pathLst>
                <a:path extrusionOk="0" h="3031" w="3503">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3"/>
            <p:cNvSpPr/>
            <p:nvPr/>
          </p:nvSpPr>
          <p:spPr>
            <a:xfrm>
              <a:off x="1697067" y="227795"/>
              <a:ext cx="28562" cy="15127"/>
            </a:xfrm>
            <a:custGeom>
              <a:rect b="b" l="l" r="r" t="t"/>
              <a:pathLst>
                <a:path extrusionOk="0" h="304" w="574">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13"/>
          <p:cNvGrpSpPr/>
          <p:nvPr/>
        </p:nvGrpSpPr>
        <p:grpSpPr>
          <a:xfrm>
            <a:off x="7935832" y="1674515"/>
            <a:ext cx="1207974" cy="1445876"/>
            <a:chOff x="5654182" y="1903115"/>
            <a:chExt cx="1207974" cy="1445876"/>
          </a:xfrm>
        </p:grpSpPr>
        <p:sp>
          <p:nvSpPr>
            <p:cNvPr id="27" name="Google Shape;27;p13"/>
            <p:cNvSpPr/>
            <p:nvPr/>
          </p:nvSpPr>
          <p:spPr>
            <a:xfrm>
              <a:off x="6773284" y="2228147"/>
              <a:ext cx="88871" cy="36922"/>
            </a:xfrm>
            <a:custGeom>
              <a:rect b="b" l="l" r="r" t="t"/>
              <a:pathLst>
                <a:path extrusionOk="0" h="742" w="1786">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3"/>
            <p:cNvSpPr/>
            <p:nvPr/>
          </p:nvSpPr>
          <p:spPr>
            <a:xfrm>
              <a:off x="6726410" y="2104195"/>
              <a:ext cx="135745" cy="48616"/>
            </a:xfrm>
            <a:custGeom>
              <a:rect b="b" l="l" r="r" t="t"/>
              <a:pathLst>
                <a:path extrusionOk="0" h="977" w="2728">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3"/>
            <p:cNvSpPr/>
            <p:nvPr/>
          </p:nvSpPr>
          <p:spPr>
            <a:xfrm>
              <a:off x="6746513" y="2144401"/>
              <a:ext cx="115642" cy="43590"/>
            </a:xfrm>
            <a:custGeom>
              <a:rect b="b" l="l" r="r" t="t"/>
              <a:pathLst>
                <a:path extrusionOk="0" h="876" w="2324">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3"/>
            <p:cNvSpPr/>
            <p:nvPr/>
          </p:nvSpPr>
          <p:spPr>
            <a:xfrm>
              <a:off x="6793387" y="2305226"/>
              <a:ext cx="68768" cy="31846"/>
            </a:xfrm>
            <a:custGeom>
              <a:rect b="b" l="l" r="r" t="t"/>
              <a:pathLst>
                <a:path extrusionOk="0" h="640" w="1382">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3"/>
            <p:cNvSpPr/>
            <p:nvPr/>
          </p:nvSpPr>
          <p:spPr>
            <a:xfrm>
              <a:off x="6726410" y="2055580"/>
              <a:ext cx="135745" cy="50307"/>
            </a:xfrm>
            <a:custGeom>
              <a:rect b="b" l="l" r="r" t="t"/>
              <a:pathLst>
                <a:path extrusionOk="0" h="1011" w="2728">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3"/>
            <p:cNvSpPr/>
            <p:nvPr/>
          </p:nvSpPr>
          <p:spPr>
            <a:xfrm>
              <a:off x="6776668" y="2268353"/>
              <a:ext cx="85488" cy="38564"/>
            </a:xfrm>
            <a:custGeom>
              <a:rect b="b" l="l" r="r" t="t"/>
              <a:pathLst>
                <a:path extrusionOk="0" h="775" w="1718">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3"/>
            <p:cNvSpPr/>
            <p:nvPr/>
          </p:nvSpPr>
          <p:spPr>
            <a:xfrm>
              <a:off x="5994291" y="2241533"/>
              <a:ext cx="321698" cy="110616"/>
            </a:xfrm>
            <a:custGeom>
              <a:rect b="b" l="l" r="r" t="t"/>
              <a:pathLst>
                <a:path extrusionOk="0" h="2223" w="6465">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3"/>
            <p:cNvSpPr/>
            <p:nvPr/>
          </p:nvSpPr>
          <p:spPr>
            <a:xfrm>
              <a:off x="6123269" y="2578308"/>
              <a:ext cx="474163" cy="135745"/>
            </a:xfrm>
            <a:custGeom>
              <a:rect b="b" l="l" r="r" t="t"/>
              <a:pathLst>
                <a:path extrusionOk="0" h="2728" w="9529">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3"/>
            <p:cNvSpPr/>
            <p:nvPr/>
          </p:nvSpPr>
          <p:spPr>
            <a:xfrm>
              <a:off x="5691054" y="2422510"/>
              <a:ext cx="236260" cy="217800"/>
            </a:xfrm>
            <a:custGeom>
              <a:rect b="b" l="l" r="r" t="t"/>
              <a:pathLst>
                <a:path extrusionOk="0" h="4377" w="4748">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3"/>
            <p:cNvSpPr/>
            <p:nvPr/>
          </p:nvSpPr>
          <p:spPr>
            <a:xfrm>
              <a:off x="6800105" y="2340406"/>
              <a:ext cx="62051" cy="30204"/>
            </a:xfrm>
            <a:custGeom>
              <a:rect b="b" l="l" r="r" t="t"/>
              <a:pathLst>
                <a:path extrusionOk="0" h="607" w="1247">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3"/>
            <p:cNvSpPr/>
            <p:nvPr/>
          </p:nvSpPr>
          <p:spPr>
            <a:xfrm>
              <a:off x="5654182" y="1903115"/>
              <a:ext cx="1207974" cy="1445876"/>
            </a:xfrm>
            <a:custGeom>
              <a:rect b="b" l="l" r="r" t="t"/>
              <a:pathLst>
                <a:path extrusionOk="0" h="29057" w="24276">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3"/>
            <p:cNvSpPr/>
            <p:nvPr/>
          </p:nvSpPr>
          <p:spPr>
            <a:xfrm>
              <a:off x="6823542" y="2472767"/>
              <a:ext cx="38614" cy="16769"/>
            </a:xfrm>
            <a:custGeom>
              <a:rect b="b" l="l" r="r" t="t"/>
              <a:pathLst>
                <a:path extrusionOk="0" h="337" w="776">
                  <a:moveTo>
                    <a:pt x="775" y="0"/>
                  </a:moveTo>
                  <a:lnTo>
                    <a:pt x="371" y="101"/>
                  </a:lnTo>
                  <a:lnTo>
                    <a:pt x="203" y="202"/>
                  </a:lnTo>
                  <a:lnTo>
                    <a:pt x="1" y="303"/>
                  </a:lnTo>
                  <a:lnTo>
                    <a:pt x="1" y="337"/>
                  </a:lnTo>
                  <a:lnTo>
                    <a:pt x="405" y="337"/>
                  </a:lnTo>
                  <a:lnTo>
                    <a:pt x="775" y="269"/>
                  </a:lnTo>
                  <a:lnTo>
                    <a:pt x="775" y="0"/>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3"/>
            <p:cNvSpPr/>
            <p:nvPr/>
          </p:nvSpPr>
          <p:spPr>
            <a:xfrm>
              <a:off x="6810156" y="2378920"/>
              <a:ext cx="51999" cy="28512"/>
            </a:xfrm>
            <a:custGeom>
              <a:rect b="b" l="l" r="r" t="t"/>
              <a:pathLst>
                <a:path extrusionOk="0" h="573" w="1045">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3"/>
            <p:cNvSpPr/>
            <p:nvPr/>
          </p:nvSpPr>
          <p:spPr>
            <a:xfrm>
              <a:off x="6842003" y="2509590"/>
              <a:ext cx="20153" cy="16819"/>
            </a:xfrm>
            <a:custGeom>
              <a:rect b="b" l="l" r="r" t="t"/>
              <a:pathLst>
                <a:path extrusionOk="0" h="338" w="405">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 name="Google Shape;41;p13"/>
          <p:cNvGrpSpPr/>
          <p:nvPr/>
        </p:nvGrpSpPr>
        <p:grpSpPr>
          <a:xfrm>
            <a:off x="8106707" y="3508074"/>
            <a:ext cx="1037098" cy="1476031"/>
            <a:chOff x="5825057" y="3508074"/>
            <a:chExt cx="1037098" cy="1476031"/>
          </a:xfrm>
        </p:grpSpPr>
        <p:sp>
          <p:nvSpPr>
            <p:cNvPr id="42" name="Google Shape;42;p13"/>
            <p:cNvSpPr/>
            <p:nvPr/>
          </p:nvSpPr>
          <p:spPr>
            <a:xfrm>
              <a:off x="5825057" y="3508074"/>
              <a:ext cx="1037098" cy="1476031"/>
            </a:xfrm>
            <a:custGeom>
              <a:rect b="b" l="l" r="r" t="t"/>
              <a:pathLst>
                <a:path extrusionOk="0" h="29663" w="20842">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3"/>
            <p:cNvSpPr/>
            <p:nvPr/>
          </p:nvSpPr>
          <p:spPr>
            <a:xfrm>
              <a:off x="6848670" y="3911827"/>
              <a:ext cx="13485" cy="28562"/>
            </a:xfrm>
            <a:custGeom>
              <a:rect b="b" l="l" r="r" t="t"/>
              <a:pathLst>
                <a:path extrusionOk="0" h="574" w="271">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3"/>
            <p:cNvSpPr/>
            <p:nvPr/>
          </p:nvSpPr>
          <p:spPr>
            <a:xfrm>
              <a:off x="6845336" y="3940339"/>
              <a:ext cx="16819" cy="50307"/>
            </a:xfrm>
            <a:custGeom>
              <a:rect b="b" l="l" r="r" t="t"/>
              <a:pathLst>
                <a:path extrusionOk="0" h="1011" w="338">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 name="Google Shape;45;p13"/>
          <p:cNvGrpSpPr/>
          <p:nvPr/>
        </p:nvGrpSpPr>
        <p:grpSpPr>
          <a:xfrm>
            <a:off x="3462913" y="4724358"/>
            <a:ext cx="2218152" cy="422263"/>
            <a:chOff x="2330363" y="4724358"/>
            <a:chExt cx="2218152" cy="422263"/>
          </a:xfrm>
        </p:grpSpPr>
        <p:sp>
          <p:nvSpPr>
            <p:cNvPr id="46" name="Google Shape;46;p13"/>
            <p:cNvSpPr/>
            <p:nvPr/>
          </p:nvSpPr>
          <p:spPr>
            <a:xfrm>
              <a:off x="4117941" y="4942157"/>
              <a:ext cx="124002" cy="132411"/>
            </a:xfrm>
            <a:custGeom>
              <a:rect b="b" l="l" r="r" t="t"/>
              <a:pathLst>
                <a:path extrusionOk="0" h="2661" w="2492">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3"/>
            <p:cNvSpPr/>
            <p:nvPr/>
          </p:nvSpPr>
          <p:spPr>
            <a:xfrm>
              <a:off x="4171533" y="4979029"/>
              <a:ext cx="33538" cy="35230"/>
            </a:xfrm>
            <a:custGeom>
              <a:rect b="b" l="l" r="r" t="t"/>
              <a:pathLst>
                <a:path extrusionOk="0" h="708" w="674">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3"/>
            <p:cNvSpPr/>
            <p:nvPr/>
          </p:nvSpPr>
          <p:spPr>
            <a:xfrm>
              <a:off x="3876655" y="5019235"/>
              <a:ext cx="26870" cy="35230"/>
            </a:xfrm>
            <a:custGeom>
              <a:rect b="b" l="l" r="r" t="t"/>
              <a:pathLst>
                <a:path extrusionOk="0" h="708" w="54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3"/>
            <p:cNvSpPr/>
            <p:nvPr/>
          </p:nvSpPr>
          <p:spPr>
            <a:xfrm>
              <a:off x="2377237" y="4851694"/>
              <a:ext cx="134103" cy="77128"/>
            </a:xfrm>
            <a:custGeom>
              <a:rect b="b" l="l" r="r" t="t"/>
              <a:pathLst>
                <a:path extrusionOk="0" h="1550" w="2695">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3"/>
            <p:cNvSpPr/>
            <p:nvPr/>
          </p:nvSpPr>
          <p:spPr>
            <a:xfrm>
              <a:off x="4019068" y="5000824"/>
              <a:ext cx="31896" cy="8409"/>
            </a:xfrm>
            <a:custGeom>
              <a:rect b="b" l="l" r="r" t="t"/>
              <a:pathLst>
                <a:path extrusionOk="0" h="169" w="641">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3"/>
            <p:cNvSpPr/>
            <p:nvPr/>
          </p:nvSpPr>
          <p:spPr>
            <a:xfrm>
              <a:off x="3962093" y="4940515"/>
              <a:ext cx="139129" cy="132362"/>
            </a:xfrm>
            <a:custGeom>
              <a:rect b="b" l="l" r="r" t="t"/>
              <a:pathLst>
                <a:path extrusionOk="0" h="2660" w="2796">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3"/>
            <p:cNvSpPr/>
            <p:nvPr/>
          </p:nvSpPr>
          <p:spPr>
            <a:xfrm>
              <a:off x="3581827" y="4848360"/>
              <a:ext cx="134053" cy="83796"/>
            </a:xfrm>
            <a:custGeom>
              <a:rect b="b" l="l" r="r" t="t"/>
              <a:pathLst>
                <a:path extrusionOk="0" h="1684" w="2694">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3"/>
            <p:cNvSpPr/>
            <p:nvPr/>
          </p:nvSpPr>
          <p:spPr>
            <a:xfrm>
              <a:off x="3539929" y="4942157"/>
              <a:ext cx="120668" cy="129077"/>
            </a:xfrm>
            <a:custGeom>
              <a:rect b="b" l="l" r="r" t="t"/>
              <a:pathLst>
                <a:path extrusionOk="0" h="2594" w="2425">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3"/>
            <p:cNvSpPr/>
            <p:nvPr/>
          </p:nvSpPr>
          <p:spPr>
            <a:xfrm>
              <a:off x="4193327" y="5087904"/>
              <a:ext cx="122310" cy="58717"/>
            </a:xfrm>
            <a:custGeom>
              <a:rect b="b" l="l" r="r" t="t"/>
              <a:pathLst>
                <a:path extrusionOk="0" h="1180" w="2458">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3"/>
            <p:cNvSpPr/>
            <p:nvPr/>
          </p:nvSpPr>
          <p:spPr>
            <a:xfrm>
              <a:off x="4339075" y="5086262"/>
              <a:ext cx="129028" cy="60359"/>
            </a:xfrm>
            <a:custGeom>
              <a:rect b="b" l="l" r="r" t="t"/>
              <a:pathLst>
                <a:path extrusionOk="0" h="1213" w="2593">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3"/>
            <p:cNvSpPr/>
            <p:nvPr/>
          </p:nvSpPr>
          <p:spPr>
            <a:xfrm>
              <a:off x="2424160" y="5041030"/>
              <a:ext cx="26870" cy="6718"/>
            </a:xfrm>
            <a:custGeom>
              <a:rect b="b" l="l" r="r" t="t"/>
              <a:pathLst>
                <a:path extrusionOk="0" h="135" w="54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3"/>
            <p:cNvSpPr/>
            <p:nvPr/>
          </p:nvSpPr>
          <p:spPr>
            <a:xfrm>
              <a:off x="3826397" y="4948875"/>
              <a:ext cx="129077" cy="127386"/>
            </a:xfrm>
            <a:custGeom>
              <a:rect b="b" l="l" r="r" t="t"/>
              <a:pathLst>
                <a:path extrusionOk="0" h="2560" w="2594">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3"/>
            <p:cNvSpPr/>
            <p:nvPr/>
          </p:nvSpPr>
          <p:spPr>
            <a:xfrm>
              <a:off x="2375595" y="4948875"/>
              <a:ext cx="125694" cy="125694"/>
            </a:xfrm>
            <a:custGeom>
              <a:rect b="b" l="l" r="r" t="t"/>
              <a:pathLst>
                <a:path extrusionOk="0" h="2526" w="2526">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3"/>
            <p:cNvSpPr/>
            <p:nvPr/>
          </p:nvSpPr>
          <p:spPr>
            <a:xfrm>
              <a:off x="3684034" y="4945541"/>
              <a:ext cx="129028" cy="129028"/>
            </a:xfrm>
            <a:custGeom>
              <a:rect b="b" l="l" r="r" t="t"/>
              <a:pathLst>
                <a:path extrusionOk="0" h="2593" w="2593">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3"/>
            <p:cNvSpPr/>
            <p:nvPr/>
          </p:nvSpPr>
          <p:spPr>
            <a:xfrm>
              <a:off x="3735934" y="5022569"/>
              <a:ext cx="25179" cy="31896"/>
            </a:xfrm>
            <a:custGeom>
              <a:rect b="b" l="l" r="r" t="t"/>
              <a:pathLst>
                <a:path extrusionOk="0" h="641" w="506">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3"/>
            <p:cNvSpPr/>
            <p:nvPr/>
          </p:nvSpPr>
          <p:spPr>
            <a:xfrm>
              <a:off x="2422469" y="5014210"/>
              <a:ext cx="25179" cy="20153"/>
            </a:xfrm>
            <a:custGeom>
              <a:rect b="b" l="l" r="r" t="t"/>
              <a:pathLst>
                <a:path extrusionOk="0" h="405" w="506">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3"/>
            <p:cNvSpPr/>
            <p:nvPr/>
          </p:nvSpPr>
          <p:spPr>
            <a:xfrm>
              <a:off x="3898450" y="5089596"/>
              <a:ext cx="134053" cy="57025"/>
            </a:xfrm>
            <a:custGeom>
              <a:rect b="b" l="l" r="r" t="t"/>
              <a:pathLst>
                <a:path extrusionOk="0" h="1146" w="2694">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3"/>
            <p:cNvSpPr/>
            <p:nvPr/>
          </p:nvSpPr>
          <p:spPr>
            <a:xfrm>
              <a:off x="2714012" y="5019235"/>
              <a:ext cx="28512" cy="31896"/>
            </a:xfrm>
            <a:custGeom>
              <a:rect b="b" l="l" r="r" t="t"/>
              <a:pathLst>
                <a:path extrusionOk="0" h="641" w="573">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3"/>
            <p:cNvSpPr/>
            <p:nvPr/>
          </p:nvSpPr>
          <p:spPr>
            <a:xfrm>
              <a:off x="2978686" y="4853385"/>
              <a:ext cx="132411" cy="82154"/>
            </a:xfrm>
            <a:custGeom>
              <a:rect b="b" l="l" r="r" t="t"/>
              <a:pathLst>
                <a:path extrusionOk="0" h="1651" w="2661">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3"/>
            <p:cNvSpPr/>
            <p:nvPr/>
          </p:nvSpPr>
          <p:spPr>
            <a:xfrm>
              <a:off x="3611981" y="5086262"/>
              <a:ext cx="129028" cy="60359"/>
            </a:xfrm>
            <a:custGeom>
              <a:rect b="b" l="l" r="r" t="t"/>
              <a:pathLst>
                <a:path extrusionOk="0" h="1213" w="2593">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3"/>
            <p:cNvSpPr/>
            <p:nvPr/>
          </p:nvSpPr>
          <p:spPr>
            <a:xfrm>
              <a:off x="3427670" y="4851694"/>
              <a:ext cx="137437" cy="82154"/>
            </a:xfrm>
            <a:custGeom>
              <a:rect b="b" l="l" r="r" t="t"/>
              <a:pathLst>
                <a:path extrusionOk="0" h="1651" w="2762">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3"/>
            <p:cNvSpPr/>
            <p:nvPr/>
          </p:nvSpPr>
          <p:spPr>
            <a:xfrm>
              <a:off x="2523034" y="4848360"/>
              <a:ext cx="134053" cy="83796"/>
            </a:xfrm>
            <a:custGeom>
              <a:rect b="b" l="l" r="r" t="t"/>
              <a:pathLst>
                <a:path extrusionOk="0" h="1684" w="2694">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3"/>
            <p:cNvSpPr/>
            <p:nvPr/>
          </p:nvSpPr>
          <p:spPr>
            <a:xfrm>
              <a:off x="4178250" y="4846668"/>
              <a:ext cx="139079" cy="87180"/>
            </a:xfrm>
            <a:custGeom>
              <a:rect b="b" l="l" r="r" t="t"/>
              <a:pathLst>
                <a:path extrusionOk="0" h="1752" w="2795">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3"/>
            <p:cNvSpPr/>
            <p:nvPr/>
          </p:nvSpPr>
          <p:spPr>
            <a:xfrm>
              <a:off x="3727574" y="4851694"/>
              <a:ext cx="139079" cy="80462"/>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3"/>
            <p:cNvSpPr/>
            <p:nvPr/>
          </p:nvSpPr>
          <p:spPr>
            <a:xfrm>
              <a:off x="2667089" y="4943849"/>
              <a:ext cx="129028" cy="130720"/>
            </a:xfrm>
            <a:custGeom>
              <a:rect b="b" l="l" r="r" t="t"/>
              <a:pathLst>
                <a:path extrusionOk="0" h="2627" w="2593">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3"/>
            <p:cNvSpPr/>
            <p:nvPr/>
          </p:nvSpPr>
          <p:spPr>
            <a:xfrm>
              <a:off x="2668781" y="4851694"/>
              <a:ext cx="139079" cy="80462"/>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3"/>
            <p:cNvSpPr/>
            <p:nvPr/>
          </p:nvSpPr>
          <p:spPr>
            <a:xfrm>
              <a:off x="2737449" y="5089596"/>
              <a:ext cx="118976" cy="57025"/>
            </a:xfrm>
            <a:custGeom>
              <a:rect b="b" l="l" r="r" t="t"/>
              <a:pathLst>
                <a:path extrusionOk="0" h="1146" w="2391">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3"/>
            <p:cNvSpPr/>
            <p:nvPr/>
          </p:nvSpPr>
          <p:spPr>
            <a:xfrm>
              <a:off x="3756037" y="5086262"/>
              <a:ext cx="122360" cy="60359"/>
            </a:xfrm>
            <a:custGeom>
              <a:rect b="b" l="l" r="r" t="t"/>
              <a:pathLst>
                <a:path extrusionOk="0" h="1213" w="2459">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3"/>
            <p:cNvSpPr/>
            <p:nvPr/>
          </p:nvSpPr>
          <p:spPr>
            <a:xfrm>
              <a:off x="2821195" y="4848360"/>
              <a:ext cx="135795" cy="83796"/>
            </a:xfrm>
            <a:custGeom>
              <a:rect b="b" l="l" r="r" t="t"/>
              <a:pathLst>
                <a:path extrusionOk="0" h="1684" w="2729">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3"/>
            <p:cNvSpPr/>
            <p:nvPr/>
          </p:nvSpPr>
          <p:spPr>
            <a:xfrm>
              <a:off x="3880039" y="4848360"/>
              <a:ext cx="135745" cy="83796"/>
            </a:xfrm>
            <a:custGeom>
              <a:rect b="b" l="l" r="r" t="t"/>
              <a:pathLst>
                <a:path extrusionOk="0" h="1684" w="2728">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3"/>
            <p:cNvSpPr/>
            <p:nvPr/>
          </p:nvSpPr>
          <p:spPr>
            <a:xfrm>
              <a:off x="4397692" y="5030979"/>
              <a:ext cx="48616" cy="23487"/>
            </a:xfrm>
            <a:custGeom>
              <a:rect b="b" l="l" r="r" t="t"/>
              <a:pathLst>
                <a:path extrusionOk="0" h="472" w="977">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3"/>
            <p:cNvSpPr/>
            <p:nvPr/>
          </p:nvSpPr>
          <p:spPr>
            <a:xfrm>
              <a:off x="4332357" y="4850051"/>
              <a:ext cx="135745" cy="83796"/>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3"/>
            <p:cNvSpPr/>
            <p:nvPr/>
          </p:nvSpPr>
          <p:spPr>
            <a:xfrm>
              <a:off x="4260304" y="4945541"/>
              <a:ext cx="206106" cy="129028"/>
            </a:xfrm>
            <a:custGeom>
              <a:rect b="b" l="l" r="r" t="t"/>
              <a:pathLst>
                <a:path extrusionOk="0" h="2593" w="4142">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3"/>
            <p:cNvSpPr/>
            <p:nvPr/>
          </p:nvSpPr>
          <p:spPr>
            <a:xfrm>
              <a:off x="2576625" y="5015902"/>
              <a:ext cx="18461" cy="35230"/>
            </a:xfrm>
            <a:custGeom>
              <a:rect b="b" l="l" r="r" t="t"/>
              <a:pathLst>
                <a:path extrusionOk="0" h="708" w="371">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3"/>
            <p:cNvSpPr/>
            <p:nvPr/>
          </p:nvSpPr>
          <p:spPr>
            <a:xfrm>
              <a:off x="4037479" y="4853385"/>
              <a:ext cx="132411" cy="82154"/>
            </a:xfrm>
            <a:custGeom>
              <a:rect b="b" l="l" r="r" t="t"/>
              <a:pathLst>
                <a:path extrusionOk="0" h="1651" w="2661">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3"/>
            <p:cNvSpPr/>
            <p:nvPr/>
          </p:nvSpPr>
          <p:spPr>
            <a:xfrm>
              <a:off x="2590011" y="5091288"/>
              <a:ext cx="129077" cy="55333"/>
            </a:xfrm>
            <a:custGeom>
              <a:rect b="b" l="l" r="r" t="t"/>
              <a:pathLst>
                <a:path extrusionOk="0" h="1112" w="2594">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3"/>
            <p:cNvSpPr/>
            <p:nvPr/>
          </p:nvSpPr>
          <p:spPr>
            <a:xfrm>
              <a:off x="2518008" y="4947183"/>
              <a:ext cx="124002" cy="129077"/>
            </a:xfrm>
            <a:custGeom>
              <a:rect b="b" l="l" r="r" t="t"/>
              <a:pathLst>
                <a:path extrusionOk="0" h="2594" w="2492">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3"/>
            <p:cNvSpPr/>
            <p:nvPr/>
          </p:nvSpPr>
          <p:spPr>
            <a:xfrm>
              <a:off x="3462851" y="5089596"/>
              <a:ext cx="124052" cy="57025"/>
            </a:xfrm>
            <a:custGeom>
              <a:rect b="b" l="l" r="r" t="t"/>
              <a:pathLst>
                <a:path extrusionOk="0" h="1146" w="2493">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3"/>
            <p:cNvSpPr/>
            <p:nvPr/>
          </p:nvSpPr>
          <p:spPr>
            <a:xfrm>
              <a:off x="2370569" y="5084570"/>
              <a:ext cx="211132" cy="62051"/>
            </a:xfrm>
            <a:custGeom>
              <a:rect b="b" l="l" r="r" t="t"/>
              <a:pathLst>
                <a:path extrusionOk="0" h="1247" w="4243">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3"/>
            <p:cNvSpPr/>
            <p:nvPr/>
          </p:nvSpPr>
          <p:spPr>
            <a:xfrm>
              <a:off x="3586853" y="5024261"/>
              <a:ext cx="23487" cy="26870"/>
            </a:xfrm>
            <a:custGeom>
              <a:rect b="b" l="l" r="r" t="t"/>
              <a:pathLst>
                <a:path extrusionOk="0" h="540" w="472">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3"/>
            <p:cNvSpPr/>
            <p:nvPr/>
          </p:nvSpPr>
          <p:spPr>
            <a:xfrm>
              <a:off x="3313770" y="5089596"/>
              <a:ext cx="124002" cy="57025"/>
            </a:xfrm>
            <a:custGeom>
              <a:rect b="b" l="l" r="r" t="t"/>
              <a:pathLst>
                <a:path extrusionOk="0" h="1146" w="2492">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3"/>
            <p:cNvSpPr/>
            <p:nvPr/>
          </p:nvSpPr>
          <p:spPr>
            <a:xfrm>
              <a:off x="3444439" y="5022569"/>
              <a:ext cx="18461" cy="30204"/>
            </a:xfrm>
            <a:custGeom>
              <a:rect b="b" l="l" r="r" t="t"/>
              <a:pathLst>
                <a:path extrusionOk="0" h="607" w="371">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3"/>
            <p:cNvSpPr/>
            <p:nvPr/>
          </p:nvSpPr>
          <p:spPr>
            <a:xfrm>
              <a:off x="2866477" y="5020927"/>
              <a:ext cx="25179" cy="31846"/>
            </a:xfrm>
            <a:custGeom>
              <a:rect b="b" l="l" r="r" t="t"/>
              <a:pathLst>
                <a:path extrusionOk="0" h="640" w="506">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3"/>
            <p:cNvSpPr/>
            <p:nvPr/>
          </p:nvSpPr>
          <p:spPr>
            <a:xfrm>
              <a:off x="2811144" y="4943849"/>
              <a:ext cx="122360" cy="127386"/>
            </a:xfrm>
            <a:custGeom>
              <a:rect b="b" l="l" r="r" t="t"/>
              <a:pathLst>
                <a:path extrusionOk="0" h="2560" w="2459">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3"/>
            <p:cNvSpPr/>
            <p:nvPr/>
          </p:nvSpPr>
          <p:spPr>
            <a:xfrm>
              <a:off x="2951915" y="4947183"/>
              <a:ext cx="135745" cy="127386"/>
            </a:xfrm>
            <a:custGeom>
              <a:rect b="b" l="l" r="r" t="t"/>
              <a:pathLst>
                <a:path extrusionOk="0" h="2560" w="2728">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3"/>
            <p:cNvSpPr/>
            <p:nvPr/>
          </p:nvSpPr>
          <p:spPr>
            <a:xfrm>
              <a:off x="3007198" y="5024261"/>
              <a:ext cx="28512" cy="31896"/>
            </a:xfrm>
            <a:custGeom>
              <a:rect b="b" l="l" r="r" t="t"/>
              <a:pathLst>
                <a:path extrusionOk="0" h="641" w="573">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3"/>
            <p:cNvSpPr/>
            <p:nvPr/>
          </p:nvSpPr>
          <p:spPr>
            <a:xfrm>
              <a:off x="3166331" y="5099648"/>
              <a:ext cx="8409" cy="46973"/>
            </a:xfrm>
            <a:custGeom>
              <a:rect b="b" l="l" r="r" t="t"/>
              <a:pathLst>
                <a:path extrusionOk="0" h="944" w="169">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3"/>
            <p:cNvSpPr/>
            <p:nvPr/>
          </p:nvSpPr>
          <p:spPr>
            <a:xfrm>
              <a:off x="2879863" y="5092930"/>
              <a:ext cx="129028" cy="53691"/>
            </a:xfrm>
            <a:custGeom>
              <a:rect b="b" l="l" r="r" t="t"/>
              <a:pathLst>
                <a:path extrusionOk="0" h="1079" w="2593">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3"/>
            <p:cNvSpPr/>
            <p:nvPr/>
          </p:nvSpPr>
          <p:spPr>
            <a:xfrm>
              <a:off x="3099304" y="4943849"/>
              <a:ext cx="125694" cy="135745"/>
            </a:xfrm>
            <a:custGeom>
              <a:rect b="b" l="l" r="r" t="t"/>
              <a:pathLst>
                <a:path extrusionOk="0" h="2728" w="2526">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3"/>
            <p:cNvSpPr/>
            <p:nvPr/>
          </p:nvSpPr>
          <p:spPr>
            <a:xfrm>
              <a:off x="3295359" y="5022569"/>
              <a:ext cx="28512" cy="30204"/>
            </a:xfrm>
            <a:custGeom>
              <a:rect b="b" l="l" r="r" t="t"/>
              <a:pathLst>
                <a:path extrusionOk="0" h="607" w="573">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3"/>
            <p:cNvSpPr/>
            <p:nvPr/>
          </p:nvSpPr>
          <p:spPr>
            <a:xfrm>
              <a:off x="3273564" y="4850051"/>
              <a:ext cx="135745" cy="83796"/>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3"/>
            <p:cNvSpPr/>
            <p:nvPr/>
          </p:nvSpPr>
          <p:spPr>
            <a:xfrm>
              <a:off x="3157971" y="5087904"/>
              <a:ext cx="137437" cy="58717"/>
            </a:xfrm>
            <a:custGeom>
              <a:rect b="b" l="l" r="r" t="t"/>
              <a:pathLst>
                <a:path extrusionOk="0" h="1180" w="2762">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3"/>
            <p:cNvSpPr/>
            <p:nvPr/>
          </p:nvSpPr>
          <p:spPr>
            <a:xfrm>
              <a:off x="3392490" y="4943849"/>
              <a:ext cx="130720" cy="132411"/>
            </a:xfrm>
            <a:custGeom>
              <a:rect b="b" l="l" r="r" t="t"/>
              <a:pathLst>
                <a:path extrusionOk="0" h="2661" w="2627">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3"/>
            <p:cNvSpPr/>
            <p:nvPr/>
          </p:nvSpPr>
          <p:spPr>
            <a:xfrm>
              <a:off x="3154587" y="5027595"/>
              <a:ext cx="20153" cy="26870"/>
            </a:xfrm>
            <a:custGeom>
              <a:rect b="b" l="l" r="r" t="t"/>
              <a:pathLst>
                <a:path extrusionOk="0" h="540" w="405">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3"/>
            <p:cNvSpPr/>
            <p:nvPr/>
          </p:nvSpPr>
          <p:spPr>
            <a:xfrm>
              <a:off x="3245051" y="4945541"/>
              <a:ext cx="125744" cy="132362"/>
            </a:xfrm>
            <a:custGeom>
              <a:rect b="b" l="l" r="r" t="t"/>
              <a:pathLst>
                <a:path extrusionOk="0" h="2660" w="2527">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3"/>
            <p:cNvSpPr/>
            <p:nvPr/>
          </p:nvSpPr>
          <p:spPr>
            <a:xfrm>
              <a:off x="3119407" y="4846668"/>
              <a:ext cx="139129" cy="87180"/>
            </a:xfrm>
            <a:custGeom>
              <a:rect b="b" l="l" r="r" t="t"/>
              <a:pathLst>
                <a:path extrusionOk="0" h="1752" w="2796">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3"/>
            <p:cNvSpPr/>
            <p:nvPr/>
          </p:nvSpPr>
          <p:spPr>
            <a:xfrm>
              <a:off x="3023918" y="5096314"/>
              <a:ext cx="127386" cy="50307"/>
            </a:xfrm>
            <a:custGeom>
              <a:rect b="b" l="l" r="r" t="t"/>
              <a:pathLst>
                <a:path extrusionOk="0" h="1011" w="256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3"/>
            <p:cNvSpPr/>
            <p:nvPr/>
          </p:nvSpPr>
          <p:spPr>
            <a:xfrm>
              <a:off x="2330363" y="4724358"/>
              <a:ext cx="2218152" cy="422263"/>
            </a:xfrm>
            <a:custGeom>
              <a:rect b="b" l="l" r="r" t="t"/>
              <a:pathLst>
                <a:path extrusionOk="0" h="8486" w="44577">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3"/>
            <p:cNvSpPr/>
            <p:nvPr/>
          </p:nvSpPr>
          <p:spPr>
            <a:xfrm>
              <a:off x="4044197" y="5086262"/>
              <a:ext cx="127386" cy="60359"/>
            </a:xfrm>
            <a:custGeom>
              <a:rect b="b" l="l" r="r" t="t"/>
              <a:pathLst>
                <a:path extrusionOk="0" h="1213" w="256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 name="Google Shape;105;p13"/>
          <p:cNvGrpSpPr/>
          <p:nvPr/>
        </p:nvGrpSpPr>
        <p:grpSpPr>
          <a:xfrm>
            <a:off x="669098" y="3632076"/>
            <a:ext cx="366930" cy="1514545"/>
            <a:chOff x="135698" y="3632076"/>
            <a:chExt cx="366930" cy="1514545"/>
          </a:xfrm>
        </p:grpSpPr>
        <p:sp>
          <p:nvSpPr>
            <p:cNvPr id="106" name="Google Shape;106;p13"/>
            <p:cNvSpPr/>
            <p:nvPr/>
          </p:nvSpPr>
          <p:spPr>
            <a:xfrm>
              <a:off x="135698" y="3632076"/>
              <a:ext cx="366930" cy="1514545"/>
            </a:xfrm>
            <a:custGeom>
              <a:rect b="b" l="l" r="r" t="t"/>
              <a:pathLst>
                <a:path extrusionOk="0" h="30437" w="7374">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3"/>
            <p:cNvSpPr/>
            <p:nvPr/>
          </p:nvSpPr>
          <p:spPr>
            <a:xfrm>
              <a:off x="201033" y="4280399"/>
              <a:ext cx="263081" cy="258055"/>
            </a:xfrm>
            <a:custGeom>
              <a:rect b="b" l="l" r="r" t="t"/>
              <a:pathLst>
                <a:path extrusionOk="0" h="5186" w="5287">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3"/>
            <p:cNvSpPr/>
            <p:nvPr/>
          </p:nvSpPr>
          <p:spPr>
            <a:xfrm>
              <a:off x="397038" y="4345734"/>
              <a:ext cx="30204" cy="20153"/>
            </a:xfrm>
            <a:custGeom>
              <a:rect b="b" l="l" r="r" t="t"/>
              <a:pathLst>
                <a:path extrusionOk="0" h="405" w="607">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3"/>
            <p:cNvSpPr/>
            <p:nvPr/>
          </p:nvSpPr>
          <p:spPr>
            <a:xfrm>
              <a:off x="256316" y="4325631"/>
              <a:ext cx="28512" cy="25179"/>
            </a:xfrm>
            <a:custGeom>
              <a:rect b="b" l="l" r="r" t="t"/>
              <a:pathLst>
                <a:path extrusionOk="0" h="506" w="573">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3"/>
            <p:cNvSpPr/>
            <p:nvPr/>
          </p:nvSpPr>
          <p:spPr>
            <a:xfrm>
              <a:off x="217752" y="4367529"/>
              <a:ext cx="38614" cy="13435"/>
            </a:xfrm>
            <a:custGeom>
              <a:rect b="b" l="l" r="r" t="t"/>
              <a:pathLst>
                <a:path extrusionOk="0" h="270" w="776">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3"/>
            <p:cNvSpPr/>
            <p:nvPr/>
          </p:nvSpPr>
          <p:spPr>
            <a:xfrm>
              <a:off x="159135" y="3657205"/>
              <a:ext cx="145797" cy="152514"/>
            </a:xfrm>
            <a:custGeom>
              <a:rect b="b" l="l" r="r" t="t"/>
              <a:pathLst>
                <a:path extrusionOk="0" h="3065" w="293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3"/>
            <p:cNvSpPr/>
            <p:nvPr/>
          </p:nvSpPr>
          <p:spPr>
            <a:xfrm>
              <a:off x="311600" y="4302194"/>
              <a:ext cx="13435" cy="33538"/>
            </a:xfrm>
            <a:custGeom>
              <a:rect b="b" l="l" r="r" t="t"/>
              <a:pathLst>
                <a:path extrusionOk="0" h="674" w="27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3"/>
            <p:cNvSpPr/>
            <p:nvPr/>
          </p:nvSpPr>
          <p:spPr>
            <a:xfrm>
              <a:off x="308216" y="4352451"/>
              <a:ext cx="98923" cy="98923"/>
            </a:xfrm>
            <a:custGeom>
              <a:rect b="b" l="l" r="r" t="t"/>
              <a:pathLst>
                <a:path extrusionOk="0" h="1988" w="1988">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3"/>
            <p:cNvSpPr/>
            <p:nvPr/>
          </p:nvSpPr>
          <p:spPr>
            <a:xfrm>
              <a:off x="385294" y="4484813"/>
              <a:ext cx="18461" cy="13435"/>
            </a:xfrm>
            <a:custGeom>
              <a:rect b="b" l="l" r="r" t="t"/>
              <a:pathLst>
                <a:path extrusionOk="0" h="270" w="371">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3"/>
            <p:cNvSpPr/>
            <p:nvPr/>
          </p:nvSpPr>
          <p:spPr>
            <a:xfrm>
              <a:off x="380268" y="4828257"/>
              <a:ext cx="20153" cy="26870"/>
            </a:xfrm>
            <a:custGeom>
              <a:rect b="b" l="l" r="r" t="t"/>
              <a:pathLst>
                <a:path extrusionOk="0" h="540" w="405">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3"/>
            <p:cNvSpPr/>
            <p:nvPr/>
          </p:nvSpPr>
          <p:spPr>
            <a:xfrm>
              <a:off x="420475" y="5047698"/>
              <a:ext cx="18511" cy="23536"/>
            </a:xfrm>
            <a:custGeom>
              <a:rect b="b" l="l" r="r" t="t"/>
              <a:pathLst>
                <a:path extrusionOk="0" h="473" w="372">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3"/>
            <p:cNvSpPr/>
            <p:nvPr/>
          </p:nvSpPr>
          <p:spPr>
            <a:xfrm>
              <a:off x="400371" y="4942157"/>
              <a:ext cx="21845" cy="25179"/>
            </a:xfrm>
            <a:custGeom>
              <a:rect b="b" l="l" r="r" t="t"/>
              <a:pathLst>
                <a:path extrusionOk="0" h="506" w="439">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3"/>
            <p:cNvSpPr/>
            <p:nvPr/>
          </p:nvSpPr>
          <p:spPr>
            <a:xfrm>
              <a:off x="398680" y="4886874"/>
              <a:ext cx="20203" cy="23536"/>
            </a:xfrm>
            <a:custGeom>
              <a:rect b="b" l="l" r="r" t="t"/>
              <a:pathLst>
                <a:path extrusionOk="0" h="473" w="406">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3"/>
            <p:cNvSpPr/>
            <p:nvPr/>
          </p:nvSpPr>
          <p:spPr>
            <a:xfrm>
              <a:off x="413807" y="5002466"/>
              <a:ext cx="20153" cy="20153"/>
            </a:xfrm>
            <a:custGeom>
              <a:rect b="b" l="l" r="r" t="t"/>
              <a:pathLst>
                <a:path extrusionOk="0" h="405" w="405">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3"/>
            <p:cNvSpPr/>
            <p:nvPr/>
          </p:nvSpPr>
          <p:spPr>
            <a:xfrm>
              <a:off x="432218" y="5108007"/>
              <a:ext cx="18461" cy="28562"/>
            </a:xfrm>
            <a:custGeom>
              <a:rect b="b" l="l" r="r" t="t"/>
              <a:pathLst>
                <a:path extrusionOk="0" h="574" w="371">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5"/>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21" name="Shape 121"/>
        <p:cNvGrpSpPr/>
        <p:nvPr/>
      </p:nvGrpSpPr>
      <p:grpSpPr>
        <a:xfrm>
          <a:off x="0" y="0"/>
          <a:ext cx="0" cy="0"/>
          <a:chOff x="0" y="0"/>
          <a:chExt cx="0" cy="0"/>
        </a:xfrm>
      </p:grpSpPr>
      <p:grpSp>
        <p:nvGrpSpPr>
          <p:cNvPr id="122" name="Google Shape;122;p14"/>
          <p:cNvGrpSpPr/>
          <p:nvPr/>
        </p:nvGrpSpPr>
        <p:grpSpPr>
          <a:xfrm>
            <a:off x="1841376" y="4540815"/>
            <a:ext cx="1110494" cy="612269"/>
            <a:chOff x="1003176" y="4540815"/>
            <a:chExt cx="1110494" cy="612269"/>
          </a:xfrm>
        </p:grpSpPr>
        <p:sp>
          <p:nvSpPr>
            <p:cNvPr id="123" name="Google Shape;123;p14"/>
            <p:cNvSpPr/>
            <p:nvPr/>
          </p:nvSpPr>
          <p:spPr>
            <a:xfrm>
              <a:off x="1003176" y="4540815"/>
              <a:ext cx="1110494" cy="612269"/>
            </a:xfrm>
            <a:custGeom>
              <a:rect b="b" l="l" r="r" t="t"/>
              <a:pathLst>
                <a:path extrusionOk="0" h="12289" w="22289">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4"/>
            <p:cNvSpPr/>
            <p:nvPr/>
          </p:nvSpPr>
          <p:spPr>
            <a:xfrm>
              <a:off x="1058529" y="4589442"/>
              <a:ext cx="471371" cy="375811"/>
            </a:xfrm>
            <a:custGeom>
              <a:rect b="b" l="l" r="r" t="t"/>
              <a:pathLst>
                <a:path extrusionOk="0" h="7543" w="9461">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4"/>
            <p:cNvSpPr/>
            <p:nvPr/>
          </p:nvSpPr>
          <p:spPr>
            <a:xfrm>
              <a:off x="1625509" y="4780661"/>
              <a:ext cx="427776" cy="372423"/>
            </a:xfrm>
            <a:custGeom>
              <a:rect b="b" l="l" r="r" t="t"/>
              <a:pathLst>
                <a:path extrusionOk="0" h="7475" w="8586">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 name="Google Shape;126;p14"/>
          <p:cNvGrpSpPr/>
          <p:nvPr/>
        </p:nvGrpSpPr>
        <p:grpSpPr>
          <a:xfrm>
            <a:off x="342281" y="4183488"/>
            <a:ext cx="369035" cy="728056"/>
            <a:chOff x="342281" y="4183488"/>
            <a:chExt cx="369035" cy="728056"/>
          </a:xfrm>
        </p:grpSpPr>
        <p:sp>
          <p:nvSpPr>
            <p:cNvPr id="127" name="Google Shape;127;p14"/>
            <p:cNvSpPr/>
            <p:nvPr/>
          </p:nvSpPr>
          <p:spPr>
            <a:xfrm>
              <a:off x="385875" y="4691777"/>
              <a:ext cx="77225" cy="211397"/>
            </a:xfrm>
            <a:custGeom>
              <a:rect b="b" l="l" r="r" t="t"/>
              <a:pathLst>
                <a:path extrusionOk="0" h="4243" w="155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4"/>
            <p:cNvSpPr/>
            <p:nvPr/>
          </p:nvSpPr>
          <p:spPr>
            <a:xfrm>
              <a:off x="560304" y="4300920"/>
              <a:ext cx="129240" cy="83951"/>
            </a:xfrm>
            <a:custGeom>
              <a:rect b="b" l="l" r="r" t="t"/>
              <a:pathLst>
                <a:path extrusionOk="0" h="1685" w="2594">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4"/>
            <p:cNvSpPr/>
            <p:nvPr/>
          </p:nvSpPr>
          <p:spPr>
            <a:xfrm>
              <a:off x="342281" y="4183488"/>
              <a:ext cx="369035" cy="728056"/>
            </a:xfrm>
            <a:custGeom>
              <a:rect b="b" l="l" r="r" t="t"/>
              <a:pathLst>
                <a:path extrusionOk="0" h="14613" w="7407">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 name="Google Shape;130;p14"/>
          <p:cNvGrpSpPr/>
          <p:nvPr/>
        </p:nvGrpSpPr>
        <p:grpSpPr>
          <a:xfrm>
            <a:off x="50" y="1232900"/>
            <a:ext cx="454630" cy="816990"/>
            <a:chOff x="50" y="1232900"/>
            <a:chExt cx="454630" cy="816990"/>
          </a:xfrm>
        </p:grpSpPr>
        <p:sp>
          <p:nvSpPr>
            <p:cNvPr id="131" name="Google Shape;131;p14"/>
            <p:cNvSpPr/>
            <p:nvPr/>
          </p:nvSpPr>
          <p:spPr>
            <a:xfrm>
              <a:off x="50" y="1283221"/>
              <a:ext cx="390907" cy="600560"/>
            </a:xfrm>
            <a:custGeom>
              <a:rect b="b" l="l" r="r" t="t"/>
              <a:pathLst>
                <a:path extrusionOk="0" h="12054" w="7846">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4"/>
            <p:cNvSpPr/>
            <p:nvPr/>
          </p:nvSpPr>
          <p:spPr>
            <a:xfrm>
              <a:off x="50" y="1232900"/>
              <a:ext cx="439534" cy="68855"/>
            </a:xfrm>
            <a:custGeom>
              <a:rect b="b" l="l" r="r" t="t"/>
              <a:pathLst>
                <a:path extrusionOk="0" h="1382" w="8822">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4"/>
            <p:cNvSpPr/>
            <p:nvPr/>
          </p:nvSpPr>
          <p:spPr>
            <a:xfrm>
              <a:off x="50" y="1284915"/>
              <a:ext cx="454630" cy="764975"/>
            </a:xfrm>
            <a:custGeom>
              <a:rect b="b" l="l" r="r" t="t"/>
              <a:pathLst>
                <a:path extrusionOk="0" h="15354" w="9125">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 name="Google Shape;134;p14"/>
          <p:cNvGrpSpPr/>
          <p:nvPr/>
        </p:nvGrpSpPr>
        <p:grpSpPr>
          <a:xfrm>
            <a:off x="50" y="3073044"/>
            <a:ext cx="729750" cy="1046771"/>
            <a:chOff x="50" y="3073044"/>
            <a:chExt cx="729750" cy="1046771"/>
          </a:xfrm>
        </p:grpSpPr>
        <p:sp>
          <p:nvSpPr>
            <p:cNvPr id="135" name="Google Shape;135;p14"/>
            <p:cNvSpPr/>
            <p:nvPr/>
          </p:nvSpPr>
          <p:spPr>
            <a:xfrm>
              <a:off x="50" y="3073044"/>
              <a:ext cx="729750" cy="1046771"/>
            </a:xfrm>
            <a:custGeom>
              <a:rect b="b" l="l" r="r" t="t"/>
              <a:pathLst>
                <a:path extrusionOk="0" h="21010" w="14647">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4"/>
            <p:cNvSpPr/>
            <p:nvPr/>
          </p:nvSpPr>
          <p:spPr>
            <a:xfrm>
              <a:off x="50" y="3264263"/>
              <a:ext cx="679429" cy="686106"/>
            </a:xfrm>
            <a:custGeom>
              <a:rect b="b" l="l" r="r" t="t"/>
              <a:pathLst>
                <a:path extrusionOk="0" h="13771" w="13637">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4"/>
            <p:cNvSpPr/>
            <p:nvPr/>
          </p:nvSpPr>
          <p:spPr>
            <a:xfrm>
              <a:off x="50" y="3314584"/>
              <a:ext cx="466388" cy="580432"/>
            </a:xfrm>
            <a:custGeom>
              <a:rect b="b" l="l" r="r" t="t"/>
              <a:pathLst>
                <a:path extrusionOk="0" h="11650" w="9361">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 name="Google Shape;138;p14"/>
          <p:cNvGrpSpPr/>
          <p:nvPr/>
        </p:nvGrpSpPr>
        <p:grpSpPr>
          <a:xfrm>
            <a:off x="5944880" y="-7"/>
            <a:ext cx="2524606" cy="759943"/>
            <a:chOff x="4012455" y="-7"/>
            <a:chExt cx="2524606" cy="759943"/>
          </a:xfrm>
        </p:grpSpPr>
        <p:sp>
          <p:nvSpPr>
            <p:cNvPr id="139" name="Google Shape;139;p14"/>
            <p:cNvSpPr/>
            <p:nvPr/>
          </p:nvSpPr>
          <p:spPr>
            <a:xfrm>
              <a:off x="6114267" y="102328"/>
              <a:ext cx="112449" cy="10114"/>
            </a:xfrm>
            <a:custGeom>
              <a:rect b="b" l="l" r="r" t="t"/>
              <a:pathLst>
                <a:path extrusionOk="0" h="203" w="2257">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4"/>
            <p:cNvSpPr/>
            <p:nvPr/>
          </p:nvSpPr>
          <p:spPr>
            <a:xfrm>
              <a:off x="5763716" y="-7"/>
              <a:ext cx="538482" cy="320458"/>
            </a:xfrm>
            <a:custGeom>
              <a:rect b="b" l="l" r="r" t="t"/>
              <a:pathLst>
                <a:path extrusionOk="0" h="6432" w="10808">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4"/>
            <p:cNvSpPr/>
            <p:nvPr/>
          </p:nvSpPr>
          <p:spPr>
            <a:xfrm>
              <a:off x="4012455" y="-7"/>
              <a:ext cx="2524606" cy="759943"/>
            </a:xfrm>
            <a:custGeom>
              <a:rect b="b" l="l" r="r" t="t"/>
              <a:pathLst>
                <a:path extrusionOk="0" h="15253" w="50672">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4"/>
            <p:cNvSpPr/>
            <p:nvPr/>
          </p:nvSpPr>
          <p:spPr>
            <a:xfrm>
              <a:off x="6092495" y="162713"/>
              <a:ext cx="117432" cy="18484"/>
            </a:xfrm>
            <a:custGeom>
              <a:rect b="b" l="l" r="r" t="t"/>
              <a:pathLst>
                <a:path extrusionOk="0" h="371" w="2357">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4"/>
            <p:cNvSpPr/>
            <p:nvPr/>
          </p:nvSpPr>
          <p:spPr>
            <a:xfrm>
              <a:off x="5788876" y="362352"/>
              <a:ext cx="213041" cy="72143"/>
            </a:xfrm>
            <a:custGeom>
              <a:rect b="b" l="l" r="r" t="t"/>
              <a:pathLst>
                <a:path extrusionOk="0" h="1448" w="4276">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4"/>
            <p:cNvSpPr/>
            <p:nvPr/>
          </p:nvSpPr>
          <p:spPr>
            <a:xfrm>
              <a:off x="5788876" y="432801"/>
              <a:ext cx="145980" cy="50371"/>
            </a:xfrm>
            <a:custGeom>
              <a:rect b="b" l="l" r="r" t="t"/>
              <a:pathLst>
                <a:path extrusionOk="0" h="1011" w="293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4"/>
            <p:cNvSpPr/>
            <p:nvPr/>
          </p:nvSpPr>
          <p:spPr>
            <a:xfrm>
              <a:off x="5778812" y="337191"/>
              <a:ext cx="186237" cy="43645"/>
            </a:xfrm>
            <a:custGeom>
              <a:rect b="b" l="l" r="r" t="t"/>
              <a:pathLst>
                <a:path extrusionOk="0" h="876" w="3738">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4"/>
            <p:cNvSpPr/>
            <p:nvPr/>
          </p:nvSpPr>
          <p:spPr>
            <a:xfrm>
              <a:off x="4567677" y="-7"/>
              <a:ext cx="53758" cy="290266"/>
            </a:xfrm>
            <a:custGeom>
              <a:rect b="b" l="l" r="r" t="t"/>
              <a:pathLst>
                <a:path extrusionOk="0" h="5826" w="1079">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 name="Google Shape;147;p14"/>
          <p:cNvGrpSpPr/>
          <p:nvPr/>
        </p:nvGrpSpPr>
        <p:grpSpPr>
          <a:xfrm>
            <a:off x="8506368" y="1564091"/>
            <a:ext cx="637429" cy="1130622"/>
            <a:chOff x="6233393" y="2021291"/>
            <a:chExt cx="637429" cy="1130622"/>
          </a:xfrm>
        </p:grpSpPr>
        <p:sp>
          <p:nvSpPr>
            <p:cNvPr id="148" name="Google Shape;148;p14"/>
            <p:cNvSpPr/>
            <p:nvPr/>
          </p:nvSpPr>
          <p:spPr>
            <a:xfrm>
              <a:off x="6280325" y="2131997"/>
              <a:ext cx="590496" cy="900841"/>
            </a:xfrm>
            <a:custGeom>
              <a:rect b="b" l="l" r="r" t="t"/>
              <a:pathLst>
                <a:path extrusionOk="0" h="18081" w="11852">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4"/>
            <p:cNvSpPr/>
            <p:nvPr/>
          </p:nvSpPr>
          <p:spPr>
            <a:xfrm>
              <a:off x="6542043" y="3044546"/>
              <a:ext cx="65467" cy="46983"/>
            </a:xfrm>
            <a:custGeom>
              <a:rect b="b" l="l" r="r" t="t"/>
              <a:pathLst>
                <a:path extrusionOk="0" h="943" w="1314">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4"/>
            <p:cNvSpPr/>
            <p:nvPr/>
          </p:nvSpPr>
          <p:spPr>
            <a:xfrm>
              <a:off x="6292083" y="2138723"/>
              <a:ext cx="35274" cy="35274"/>
            </a:xfrm>
            <a:custGeom>
              <a:rect b="b" l="l" r="r" t="t"/>
              <a:pathLst>
                <a:path extrusionOk="0" h="708" w="708">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4"/>
            <p:cNvSpPr/>
            <p:nvPr/>
          </p:nvSpPr>
          <p:spPr>
            <a:xfrm>
              <a:off x="6538655" y="3066318"/>
              <a:ext cx="16840" cy="30242"/>
            </a:xfrm>
            <a:custGeom>
              <a:rect b="b" l="l" r="r" t="t"/>
              <a:pathLst>
                <a:path extrusionOk="0" h="607" w="338">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4"/>
            <p:cNvSpPr/>
            <p:nvPr/>
          </p:nvSpPr>
          <p:spPr>
            <a:xfrm>
              <a:off x="6421223" y="2091740"/>
              <a:ext cx="105773" cy="40306"/>
            </a:xfrm>
            <a:custGeom>
              <a:rect b="b" l="l" r="r" t="t"/>
              <a:pathLst>
                <a:path extrusionOk="0" h="809" w="2123">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4"/>
            <p:cNvSpPr/>
            <p:nvPr/>
          </p:nvSpPr>
          <p:spPr>
            <a:xfrm>
              <a:off x="6654393" y="2992531"/>
              <a:ext cx="152706" cy="80563"/>
            </a:xfrm>
            <a:custGeom>
              <a:rect b="b" l="l" r="r" t="t"/>
              <a:pathLst>
                <a:path extrusionOk="0" h="1617" w="3065">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4"/>
            <p:cNvSpPr/>
            <p:nvPr/>
          </p:nvSpPr>
          <p:spPr>
            <a:xfrm>
              <a:off x="6233393" y="2021291"/>
              <a:ext cx="637429" cy="1130622"/>
            </a:xfrm>
            <a:custGeom>
              <a:rect b="b" l="l" r="r" t="t"/>
              <a:pathLst>
                <a:path extrusionOk="0" h="22693" w="12794">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4"/>
            <p:cNvSpPr/>
            <p:nvPr/>
          </p:nvSpPr>
          <p:spPr>
            <a:xfrm>
              <a:off x="6609104" y="2068274"/>
              <a:ext cx="21872" cy="20178"/>
            </a:xfrm>
            <a:custGeom>
              <a:rect b="b" l="l" r="r" t="t"/>
              <a:pathLst>
                <a:path extrusionOk="0" h="405" w="439">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 name="Google Shape;156;p14"/>
          <p:cNvGrpSpPr/>
          <p:nvPr/>
        </p:nvGrpSpPr>
        <p:grpSpPr>
          <a:xfrm>
            <a:off x="7464679" y="3618202"/>
            <a:ext cx="1679118" cy="1534882"/>
            <a:chOff x="5191704" y="3618202"/>
            <a:chExt cx="1679118" cy="1534882"/>
          </a:xfrm>
        </p:grpSpPr>
        <p:sp>
          <p:nvSpPr>
            <p:cNvPr id="157" name="Google Shape;157;p14"/>
            <p:cNvSpPr/>
            <p:nvPr/>
          </p:nvSpPr>
          <p:spPr>
            <a:xfrm>
              <a:off x="6010287" y="4958477"/>
              <a:ext cx="610625" cy="194607"/>
            </a:xfrm>
            <a:custGeom>
              <a:rect b="b" l="l" r="r" t="t"/>
              <a:pathLst>
                <a:path extrusionOk="0" h="3906" w="12256">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4"/>
            <p:cNvSpPr/>
            <p:nvPr/>
          </p:nvSpPr>
          <p:spPr>
            <a:xfrm>
              <a:off x="5332602" y="4691777"/>
              <a:ext cx="114094" cy="107417"/>
            </a:xfrm>
            <a:custGeom>
              <a:rect b="b" l="l" r="r" t="t"/>
              <a:pathLst>
                <a:path extrusionOk="0" h="2156" w="229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4"/>
            <p:cNvSpPr/>
            <p:nvPr/>
          </p:nvSpPr>
          <p:spPr>
            <a:xfrm>
              <a:off x="5191704" y="4493833"/>
              <a:ext cx="781715" cy="659251"/>
            </a:xfrm>
            <a:custGeom>
              <a:rect b="b" l="l" r="r" t="t"/>
              <a:pathLst>
                <a:path extrusionOk="0" h="13232" w="1569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4"/>
            <p:cNvSpPr/>
            <p:nvPr/>
          </p:nvSpPr>
          <p:spPr>
            <a:xfrm>
              <a:off x="6674521" y="5069183"/>
              <a:ext cx="196301" cy="83901"/>
            </a:xfrm>
            <a:custGeom>
              <a:rect b="b" l="l" r="r" t="t"/>
              <a:pathLst>
                <a:path extrusionOk="0" h="1684" w="394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4"/>
            <p:cNvSpPr/>
            <p:nvPr/>
          </p:nvSpPr>
          <p:spPr>
            <a:xfrm>
              <a:off x="5243718" y="4597812"/>
              <a:ext cx="45338" cy="43694"/>
            </a:xfrm>
            <a:custGeom>
              <a:rect b="b" l="l" r="r" t="t"/>
              <a:pathLst>
                <a:path extrusionOk="0" h="877" w="91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4"/>
            <p:cNvSpPr/>
            <p:nvPr/>
          </p:nvSpPr>
          <p:spPr>
            <a:xfrm>
              <a:off x="5460098" y="4067751"/>
              <a:ext cx="1410724" cy="868954"/>
            </a:xfrm>
            <a:custGeom>
              <a:rect b="b" l="l" r="r" t="t"/>
              <a:pathLst>
                <a:path extrusionOk="0" h="17441" w="28315">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4"/>
            <p:cNvSpPr/>
            <p:nvPr/>
          </p:nvSpPr>
          <p:spPr>
            <a:xfrm>
              <a:off x="5518788" y="4151652"/>
              <a:ext cx="28548" cy="30242"/>
            </a:xfrm>
            <a:custGeom>
              <a:rect b="b" l="l" r="r" t="t"/>
              <a:pathLst>
                <a:path extrusionOk="0" h="607" w="573">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4"/>
            <p:cNvSpPr/>
            <p:nvPr/>
          </p:nvSpPr>
          <p:spPr>
            <a:xfrm>
              <a:off x="6605766" y="4480430"/>
              <a:ext cx="134222" cy="130884"/>
            </a:xfrm>
            <a:custGeom>
              <a:rect b="b" l="l" r="r" t="t"/>
              <a:pathLst>
                <a:path extrusionOk="0" h="2627" w="2694">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4"/>
            <p:cNvSpPr/>
            <p:nvPr/>
          </p:nvSpPr>
          <p:spPr>
            <a:xfrm>
              <a:off x="5567415" y="4250599"/>
              <a:ext cx="99047" cy="98997"/>
            </a:xfrm>
            <a:custGeom>
              <a:rect b="b" l="l" r="r" t="t"/>
              <a:pathLst>
                <a:path extrusionOk="0" h="1987" w="1988">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4"/>
            <p:cNvSpPr/>
            <p:nvPr/>
          </p:nvSpPr>
          <p:spPr>
            <a:xfrm>
              <a:off x="6531979" y="3618202"/>
              <a:ext cx="338843" cy="838762"/>
            </a:xfrm>
            <a:custGeom>
              <a:rect b="b" l="l" r="r" t="t"/>
              <a:pathLst>
                <a:path extrusionOk="0" h="16835" w="6801">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 name="Google Shape;167;p14"/>
          <p:cNvGrpSpPr/>
          <p:nvPr/>
        </p:nvGrpSpPr>
        <p:grpSpPr>
          <a:xfrm>
            <a:off x="7847220" y="3073038"/>
            <a:ext cx="598867" cy="595529"/>
            <a:chOff x="5944870" y="3341438"/>
            <a:chExt cx="598867" cy="595529"/>
          </a:xfrm>
        </p:grpSpPr>
        <p:sp>
          <p:nvSpPr>
            <p:cNvPr id="168" name="Google Shape;168;p14"/>
            <p:cNvSpPr/>
            <p:nvPr/>
          </p:nvSpPr>
          <p:spPr>
            <a:xfrm>
              <a:off x="5944870" y="3341438"/>
              <a:ext cx="593834" cy="583770"/>
            </a:xfrm>
            <a:custGeom>
              <a:rect b="b" l="l" r="r" t="t"/>
              <a:pathLst>
                <a:path extrusionOk="0" h="11717" w="11919">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4"/>
            <p:cNvSpPr/>
            <p:nvPr/>
          </p:nvSpPr>
          <p:spPr>
            <a:xfrm>
              <a:off x="6424611" y="3458870"/>
              <a:ext cx="119126" cy="478097"/>
            </a:xfrm>
            <a:custGeom>
              <a:rect b="b" l="l" r="r" t="t"/>
              <a:pathLst>
                <a:path extrusionOk="0" h="9596" w="2391">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0" name="Google Shape;170;p14"/>
          <p:cNvGrpSpPr/>
          <p:nvPr/>
        </p:nvGrpSpPr>
        <p:grpSpPr>
          <a:xfrm>
            <a:off x="2204197" y="105666"/>
            <a:ext cx="546902" cy="236607"/>
            <a:chOff x="2204197" y="105666"/>
            <a:chExt cx="546902" cy="236607"/>
          </a:xfrm>
        </p:grpSpPr>
        <p:sp>
          <p:nvSpPr>
            <p:cNvPr id="171" name="Google Shape;171;p14"/>
            <p:cNvSpPr/>
            <p:nvPr/>
          </p:nvSpPr>
          <p:spPr>
            <a:xfrm>
              <a:off x="2242760" y="211340"/>
              <a:ext cx="33630" cy="20178"/>
            </a:xfrm>
            <a:custGeom>
              <a:rect b="b" l="l" r="r" t="t"/>
              <a:pathLst>
                <a:path extrusionOk="0" h="405" w="675">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4"/>
            <p:cNvSpPr/>
            <p:nvPr/>
          </p:nvSpPr>
          <p:spPr>
            <a:xfrm>
              <a:off x="2249486" y="176115"/>
              <a:ext cx="35274" cy="18534"/>
            </a:xfrm>
            <a:custGeom>
              <a:rect b="b" l="l" r="r" t="t"/>
              <a:pathLst>
                <a:path extrusionOk="0" h="372" w="708">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4"/>
            <p:cNvSpPr/>
            <p:nvPr/>
          </p:nvSpPr>
          <p:spPr>
            <a:xfrm>
              <a:off x="2204197" y="105666"/>
              <a:ext cx="546902" cy="236607"/>
            </a:xfrm>
            <a:custGeom>
              <a:rect b="b" l="l" r="r" t="t"/>
              <a:pathLst>
                <a:path extrusionOk="0" h="4749" w="10977">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4"/>
            <p:cNvSpPr/>
            <p:nvPr/>
          </p:nvSpPr>
          <p:spPr>
            <a:xfrm>
              <a:off x="2593361" y="174471"/>
              <a:ext cx="112449" cy="112400"/>
            </a:xfrm>
            <a:custGeom>
              <a:rect b="b" l="l" r="r" t="t"/>
              <a:pathLst>
                <a:path extrusionOk="0" h="2256" w="2257">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5" name="Google Shape;175;p14"/>
          <p:cNvGrpSpPr/>
          <p:nvPr/>
        </p:nvGrpSpPr>
        <p:grpSpPr>
          <a:xfrm>
            <a:off x="50" y="-7"/>
            <a:ext cx="2049897" cy="773345"/>
            <a:chOff x="50" y="-7"/>
            <a:chExt cx="2049897" cy="773345"/>
          </a:xfrm>
        </p:grpSpPr>
        <p:sp>
          <p:nvSpPr>
            <p:cNvPr id="176" name="Google Shape;176;p14"/>
            <p:cNvSpPr/>
            <p:nvPr/>
          </p:nvSpPr>
          <p:spPr>
            <a:xfrm>
              <a:off x="1065205" y="176115"/>
              <a:ext cx="40306" cy="35274"/>
            </a:xfrm>
            <a:custGeom>
              <a:rect b="b" l="l" r="r" t="t"/>
              <a:pathLst>
                <a:path extrusionOk="0" h="708" w="809">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4"/>
            <p:cNvSpPr/>
            <p:nvPr/>
          </p:nvSpPr>
          <p:spPr>
            <a:xfrm>
              <a:off x="1021610" y="129182"/>
              <a:ext cx="125852" cy="119126"/>
            </a:xfrm>
            <a:custGeom>
              <a:rect b="b" l="l" r="r" t="t"/>
              <a:pathLst>
                <a:path extrusionOk="0" h="2391" w="2526">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4"/>
            <p:cNvSpPr/>
            <p:nvPr/>
          </p:nvSpPr>
          <p:spPr>
            <a:xfrm>
              <a:off x="1345357" y="164407"/>
              <a:ext cx="36968" cy="38612"/>
            </a:xfrm>
            <a:custGeom>
              <a:rect b="b" l="l" r="r" t="t"/>
              <a:pathLst>
                <a:path extrusionOk="0" h="775" w="742">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4"/>
            <p:cNvSpPr/>
            <p:nvPr/>
          </p:nvSpPr>
          <p:spPr>
            <a:xfrm>
              <a:off x="1081995" y="-7"/>
              <a:ext cx="16840" cy="114143"/>
            </a:xfrm>
            <a:custGeom>
              <a:rect b="b" l="l" r="r" t="t"/>
              <a:pathLst>
                <a:path extrusionOk="0" h="2291" w="338">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4"/>
            <p:cNvSpPr/>
            <p:nvPr/>
          </p:nvSpPr>
          <p:spPr>
            <a:xfrm>
              <a:off x="1360453" y="-7"/>
              <a:ext cx="124158" cy="110755"/>
            </a:xfrm>
            <a:custGeom>
              <a:rect b="b" l="l" r="r" t="t"/>
              <a:pathLst>
                <a:path extrusionOk="0" h="2223" w="2492">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4"/>
            <p:cNvSpPr/>
            <p:nvPr/>
          </p:nvSpPr>
          <p:spPr>
            <a:xfrm>
              <a:off x="105723" y="-7"/>
              <a:ext cx="124207" cy="23566"/>
            </a:xfrm>
            <a:custGeom>
              <a:rect b="b" l="l" r="r" t="t"/>
              <a:pathLst>
                <a:path extrusionOk="0" h="473" w="2493">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4"/>
            <p:cNvSpPr/>
            <p:nvPr/>
          </p:nvSpPr>
          <p:spPr>
            <a:xfrm>
              <a:off x="1311826" y="119118"/>
              <a:ext cx="115787" cy="119126"/>
            </a:xfrm>
            <a:custGeom>
              <a:rect b="b" l="l" r="r" t="t"/>
              <a:pathLst>
                <a:path extrusionOk="0" h="2391" w="2324">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4"/>
            <p:cNvSpPr/>
            <p:nvPr/>
          </p:nvSpPr>
          <p:spPr>
            <a:xfrm>
              <a:off x="1276602" y="52007"/>
              <a:ext cx="30242" cy="33580"/>
            </a:xfrm>
            <a:custGeom>
              <a:rect b="b" l="l" r="r" t="t"/>
              <a:pathLst>
                <a:path extrusionOk="0" h="674" w="607">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4"/>
            <p:cNvSpPr/>
            <p:nvPr/>
          </p:nvSpPr>
          <p:spPr>
            <a:xfrm>
              <a:off x="1090365" y="-7"/>
              <a:ext cx="115837" cy="112449"/>
            </a:xfrm>
            <a:custGeom>
              <a:rect b="b" l="l" r="r" t="t"/>
              <a:pathLst>
                <a:path extrusionOk="0" h="2257" w="2325">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4"/>
            <p:cNvSpPr/>
            <p:nvPr/>
          </p:nvSpPr>
          <p:spPr>
            <a:xfrm>
              <a:off x="1219555" y="-7"/>
              <a:ext cx="16840" cy="104079"/>
            </a:xfrm>
            <a:custGeom>
              <a:rect b="b" l="l" r="r" t="t"/>
              <a:pathLst>
                <a:path extrusionOk="0" h="2089" w="338">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4"/>
            <p:cNvSpPr/>
            <p:nvPr/>
          </p:nvSpPr>
          <p:spPr>
            <a:xfrm>
              <a:off x="1501351" y="-7"/>
              <a:ext cx="124207" cy="94015"/>
            </a:xfrm>
            <a:custGeom>
              <a:rect b="b" l="l" r="r" t="t"/>
              <a:pathLst>
                <a:path extrusionOk="0" h="1887" w="2493">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4"/>
            <p:cNvSpPr/>
            <p:nvPr/>
          </p:nvSpPr>
          <p:spPr>
            <a:xfrm>
              <a:off x="800199" y="3380"/>
              <a:ext cx="125852" cy="117432"/>
            </a:xfrm>
            <a:custGeom>
              <a:rect b="b" l="l" r="r" t="t"/>
              <a:pathLst>
                <a:path extrusionOk="0" h="2357" w="2526">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4"/>
            <p:cNvSpPr/>
            <p:nvPr/>
          </p:nvSpPr>
          <p:spPr>
            <a:xfrm>
              <a:off x="993112" y="63765"/>
              <a:ext cx="21822" cy="35274"/>
            </a:xfrm>
            <a:custGeom>
              <a:rect b="b" l="l" r="r" t="t"/>
              <a:pathLst>
                <a:path extrusionOk="0" h="708" w="438">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4"/>
            <p:cNvSpPr/>
            <p:nvPr/>
          </p:nvSpPr>
          <p:spPr>
            <a:xfrm>
              <a:off x="853858" y="70442"/>
              <a:ext cx="28598" cy="35274"/>
            </a:xfrm>
            <a:custGeom>
              <a:rect b="b" l="l" r="r" t="t"/>
              <a:pathLst>
                <a:path extrusionOk="0" h="708" w="574">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4"/>
            <p:cNvSpPr/>
            <p:nvPr/>
          </p:nvSpPr>
          <p:spPr>
            <a:xfrm>
              <a:off x="560304" y="-7"/>
              <a:ext cx="20178" cy="50"/>
            </a:xfrm>
            <a:custGeom>
              <a:rect b="b" l="l" r="r" t="t"/>
              <a:pathLst>
                <a:path extrusionOk="0" h="1" w="405">
                  <a:moveTo>
                    <a:pt x="405" y="1"/>
                  </a:moveTo>
                  <a:lnTo>
                    <a:pt x="1" y="1"/>
                  </a:lnTo>
                  <a:lnTo>
                    <a:pt x="1" y="1"/>
                  </a:lnTo>
                  <a:lnTo>
                    <a:pt x="405" y="1"/>
                  </a:lnTo>
                  <a:lnTo>
                    <a:pt x="405"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4"/>
            <p:cNvSpPr/>
            <p:nvPr/>
          </p:nvSpPr>
          <p:spPr>
            <a:xfrm>
              <a:off x="382537" y="25153"/>
              <a:ext cx="15146" cy="117481"/>
            </a:xfrm>
            <a:custGeom>
              <a:rect b="b" l="l" r="r" t="t"/>
              <a:pathLst>
                <a:path extrusionOk="0" h="2358" w="304">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4"/>
            <p:cNvSpPr/>
            <p:nvPr/>
          </p:nvSpPr>
          <p:spPr>
            <a:xfrm>
              <a:off x="1137348" y="58733"/>
              <a:ext cx="25210" cy="38612"/>
            </a:xfrm>
            <a:custGeom>
              <a:rect b="b" l="l" r="r" t="t"/>
              <a:pathLst>
                <a:path extrusionOk="0" h="775" w="506">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4"/>
            <p:cNvSpPr/>
            <p:nvPr/>
          </p:nvSpPr>
          <p:spPr>
            <a:xfrm>
              <a:off x="409342" y="-7"/>
              <a:ext cx="112449" cy="8470"/>
            </a:xfrm>
            <a:custGeom>
              <a:rect b="b" l="l" r="r" t="t"/>
              <a:pathLst>
                <a:path extrusionOk="0" h="170" w="2257">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4"/>
            <p:cNvSpPr/>
            <p:nvPr/>
          </p:nvSpPr>
          <p:spPr>
            <a:xfrm>
              <a:off x="660945" y="5025"/>
              <a:ext cx="124207" cy="134272"/>
            </a:xfrm>
            <a:custGeom>
              <a:rect b="b" l="l" r="r" t="t"/>
              <a:pathLst>
                <a:path extrusionOk="0" h="2695" w="2493">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4"/>
            <p:cNvSpPr/>
            <p:nvPr/>
          </p:nvSpPr>
          <p:spPr>
            <a:xfrm>
              <a:off x="432858" y="75474"/>
              <a:ext cx="35274" cy="52065"/>
            </a:xfrm>
            <a:custGeom>
              <a:rect b="b" l="l" r="r" t="t"/>
              <a:pathLst>
                <a:path extrusionOk="0" h="1045" w="708">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4"/>
            <p:cNvSpPr/>
            <p:nvPr/>
          </p:nvSpPr>
          <p:spPr>
            <a:xfrm>
              <a:off x="390907" y="20121"/>
              <a:ext cx="115787" cy="120820"/>
            </a:xfrm>
            <a:custGeom>
              <a:rect b="b" l="l" r="r" t="t"/>
              <a:pathLst>
                <a:path extrusionOk="0" h="2425" w="2324">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4"/>
            <p:cNvSpPr/>
            <p:nvPr/>
          </p:nvSpPr>
          <p:spPr>
            <a:xfrm>
              <a:off x="540176" y="-7"/>
              <a:ext cx="8470" cy="1744"/>
            </a:xfrm>
            <a:custGeom>
              <a:rect b="b" l="l" r="r" t="t"/>
              <a:pathLst>
                <a:path extrusionOk="0" h="35" w="170">
                  <a:moveTo>
                    <a:pt x="1" y="1"/>
                  </a:moveTo>
                  <a:lnTo>
                    <a:pt x="35" y="34"/>
                  </a:lnTo>
                  <a:lnTo>
                    <a:pt x="136" y="34"/>
                  </a:lnTo>
                  <a:lnTo>
                    <a:pt x="169"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4"/>
            <p:cNvSpPr/>
            <p:nvPr/>
          </p:nvSpPr>
          <p:spPr>
            <a:xfrm>
              <a:off x="882406" y="130826"/>
              <a:ext cx="124158" cy="134272"/>
            </a:xfrm>
            <a:custGeom>
              <a:rect b="b" l="l" r="r" t="t"/>
              <a:pathLst>
                <a:path extrusionOk="0" h="2695" w="2492">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4"/>
            <p:cNvSpPr/>
            <p:nvPr/>
          </p:nvSpPr>
          <p:spPr>
            <a:xfrm>
              <a:off x="885744" y="276757"/>
              <a:ext cx="13452" cy="115837"/>
            </a:xfrm>
            <a:custGeom>
              <a:rect b="b" l="l" r="r" t="t"/>
              <a:pathLst>
                <a:path extrusionOk="0" h="2325" w="27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4"/>
            <p:cNvSpPr/>
            <p:nvPr/>
          </p:nvSpPr>
          <p:spPr>
            <a:xfrm>
              <a:off x="934371" y="181147"/>
              <a:ext cx="30242" cy="35274"/>
            </a:xfrm>
            <a:custGeom>
              <a:rect b="b" l="l" r="r" t="t"/>
              <a:pathLst>
                <a:path extrusionOk="0" h="708" w="607">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4"/>
            <p:cNvSpPr/>
            <p:nvPr/>
          </p:nvSpPr>
          <p:spPr>
            <a:xfrm>
              <a:off x="941097" y="-7"/>
              <a:ext cx="127546" cy="117481"/>
            </a:xfrm>
            <a:custGeom>
              <a:rect b="b" l="l" r="r" t="t"/>
              <a:pathLst>
                <a:path extrusionOk="0" h="2358" w="256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4"/>
            <p:cNvSpPr/>
            <p:nvPr/>
          </p:nvSpPr>
          <p:spPr>
            <a:xfrm>
              <a:off x="1412468" y="48669"/>
              <a:ext cx="30242" cy="35274"/>
            </a:xfrm>
            <a:custGeom>
              <a:rect b="b" l="l" r="r" t="t"/>
              <a:pathLst>
                <a:path extrusionOk="0" h="708" w="607">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4"/>
            <p:cNvSpPr/>
            <p:nvPr/>
          </p:nvSpPr>
          <p:spPr>
            <a:xfrm>
              <a:off x="654269" y="189567"/>
              <a:ext cx="28548" cy="41951"/>
            </a:xfrm>
            <a:custGeom>
              <a:rect b="b" l="l" r="r" t="t"/>
              <a:pathLst>
                <a:path extrusionOk="0" h="842" w="573">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4"/>
            <p:cNvSpPr/>
            <p:nvPr/>
          </p:nvSpPr>
          <p:spPr>
            <a:xfrm>
              <a:off x="610625" y="147617"/>
              <a:ext cx="117481" cy="119126"/>
            </a:xfrm>
            <a:custGeom>
              <a:rect b="b" l="l" r="r" t="t"/>
              <a:pathLst>
                <a:path extrusionOk="0" h="2391" w="2358">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4"/>
            <p:cNvSpPr/>
            <p:nvPr/>
          </p:nvSpPr>
          <p:spPr>
            <a:xfrm>
              <a:off x="786797" y="186179"/>
              <a:ext cx="41951" cy="36968"/>
            </a:xfrm>
            <a:custGeom>
              <a:rect b="b" l="l" r="r" t="t"/>
              <a:pathLst>
                <a:path extrusionOk="0" h="742" w="842">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4"/>
            <p:cNvSpPr/>
            <p:nvPr/>
          </p:nvSpPr>
          <p:spPr>
            <a:xfrm>
              <a:off x="709622" y="72136"/>
              <a:ext cx="35274" cy="48677"/>
            </a:xfrm>
            <a:custGeom>
              <a:rect b="b" l="l" r="r" t="t"/>
              <a:pathLst>
                <a:path extrusionOk="0" h="977" w="708">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4"/>
            <p:cNvSpPr/>
            <p:nvPr/>
          </p:nvSpPr>
          <p:spPr>
            <a:xfrm>
              <a:off x="741508" y="140891"/>
              <a:ext cx="127496" cy="120820"/>
            </a:xfrm>
            <a:custGeom>
              <a:rect b="b" l="l" r="r" t="t"/>
              <a:pathLst>
                <a:path extrusionOk="0" h="2425" w="2559">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4"/>
            <p:cNvSpPr/>
            <p:nvPr/>
          </p:nvSpPr>
          <p:spPr>
            <a:xfrm>
              <a:off x="211397" y="296885"/>
              <a:ext cx="130884" cy="120869"/>
            </a:xfrm>
            <a:custGeom>
              <a:rect b="b" l="l" r="r" t="t"/>
              <a:pathLst>
                <a:path extrusionOk="0" h="2426" w="2627">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4"/>
            <p:cNvSpPr/>
            <p:nvPr/>
          </p:nvSpPr>
          <p:spPr>
            <a:xfrm>
              <a:off x="1734520" y="504894"/>
              <a:ext cx="122514" cy="147674"/>
            </a:xfrm>
            <a:custGeom>
              <a:rect b="b" l="l" r="r" t="t"/>
              <a:pathLst>
                <a:path extrusionOk="0" h="2964" w="2459">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4"/>
            <p:cNvSpPr/>
            <p:nvPr/>
          </p:nvSpPr>
          <p:spPr>
            <a:xfrm>
              <a:off x="1873725" y="566973"/>
              <a:ext cx="127546" cy="80563"/>
            </a:xfrm>
            <a:custGeom>
              <a:rect b="b" l="l" r="r" t="t"/>
              <a:pathLst>
                <a:path extrusionOk="0" h="1617" w="256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4"/>
            <p:cNvSpPr/>
            <p:nvPr/>
          </p:nvSpPr>
          <p:spPr>
            <a:xfrm>
              <a:off x="1924045" y="590439"/>
              <a:ext cx="26904" cy="36968"/>
            </a:xfrm>
            <a:custGeom>
              <a:rect b="b" l="l" r="r" t="t"/>
              <a:pathLst>
                <a:path extrusionOk="0" h="742" w="54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4"/>
            <p:cNvSpPr/>
            <p:nvPr/>
          </p:nvSpPr>
          <p:spPr>
            <a:xfrm>
              <a:off x="1776471" y="528410"/>
              <a:ext cx="43645" cy="28548"/>
            </a:xfrm>
            <a:custGeom>
              <a:rect b="b" l="l" r="r" t="t"/>
              <a:pathLst>
                <a:path extrusionOk="0" h="573" w="876">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4"/>
            <p:cNvSpPr/>
            <p:nvPr/>
          </p:nvSpPr>
          <p:spPr>
            <a:xfrm>
              <a:off x="1689232" y="358964"/>
              <a:ext cx="303668" cy="140948"/>
            </a:xfrm>
            <a:custGeom>
              <a:rect b="b" l="l" r="r" t="t"/>
              <a:pathLst>
                <a:path extrusionOk="0" h="2829" w="6095">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4"/>
            <p:cNvSpPr/>
            <p:nvPr/>
          </p:nvSpPr>
          <p:spPr>
            <a:xfrm>
              <a:off x="120820" y="568667"/>
              <a:ext cx="124207" cy="154350"/>
            </a:xfrm>
            <a:custGeom>
              <a:rect b="b" l="l" r="r" t="t"/>
              <a:pathLst>
                <a:path extrusionOk="0" h="3098" w="2493">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4"/>
            <p:cNvSpPr/>
            <p:nvPr/>
          </p:nvSpPr>
          <p:spPr>
            <a:xfrm>
              <a:off x="1274908" y="519990"/>
              <a:ext cx="159382" cy="144336"/>
            </a:xfrm>
            <a:custGeom>
              <a:rect b="b" l="l" r="r" t="t"/>
              <a:pathLst>
                <a:path extrusionOk="0" h="2897" w="3199">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4"/>
            <p:cNvSpPr/>
            <p:nvPr/>
          </p:nvSpPr>
          <p:spPr>
            <a:xfrm>
              <a:off x="402665" y="555214"/>
              <a:ext cx="171140" cy="149368"/>
            </a:xfrm>
            <a:custGeom>
              <a:rect b="b" l="l" r="r" t="t"/>
              <a:pathLst>
                <a:path extrusionOk="0" h="2998" w="3435">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4"/>
            <p:cNvSpPr/>
            <p:nvPr/>
          </p:nvSpPr>
          <p:spPr>
            <a:xfrm>
              <a:off x="1890515" y="21815"/>
              <a:ext cx="55403" cy="40306"/>
            </a:xfrm>
            <a:custGeom>
              <a:rect b="b" l="l" r="r" t="t"/>
              <a:pathLst>
                <a:path extrusionOk="0" h="809" w="1112">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4"/>
            <p:cNvSpPr/>
            <p:nvPr/>
          </p:nvSpPr>
          <p:spPr>
            <a:xfrm>
              <a:off x="390907" y="-7"/>
              <a:ext cx="10114" cy="11808"/>
            </a:xfrm>
            <a:custGeom>
              <a:rect b="b" l="l" r="r" t="t"/>
              <a:pathLst>
                <a:path extrusionOk="0" h="237" w="203">
                  <a:moveTo>
                    <a:pt x="0" y="1"/>
                  </a:moveTo>
                  <a:lnTo>
                    <a:pt x="0" y="135"/>
                  </a:lnTo>
                  <a:lnTo>
                    <a:pt x="34" y="203"/>
                  </a:lnTo>
                  <a:lnTo>
                    <a:pt x="101" y="236"/>
                  </a:lnTo>
                  <a:lnTo>
                    <a:pt x="169" y="203"/>
                  </a:lnTo>
                  <a:lnTo>
                    <a:pt x="202" y="135"/>
                  </a:lnTo>
                  <a:lnTo>
                    <a:pt x="202"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4"/>
            <p:cNvSpPr/>
            <p:nvPr/>
          </p:nvSpPr>
          <p:spPr>
            <a:xfrm>
              <a:off x="853858" y="404252"/>
              <a:ext cx="124207" cy="134272"/>
            </a:xfrm>
            <a:custGeom>
              <a:rect b="b" l="l" r="r" t="t"/>
              <a:pathLst>
                <a:path extrusionOk="0" h="2695" w="2493">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4"/>
            <p:cNvSpPr/>
            <p:nvPr/>
          </p:nvSpPr>
          <p:spPr>
            <a:xfrm>
              <a:off x="1333599" y="248258"/>
              <a:ext cx="127546" cy="125852"/>
            </a:xfrm>
            <a:custGeom>
              <a:rect b="b" l="l" r="r" t="t"/>
              <a:pathLst>
                <a:path extrusionOk="0" h="2526" w="256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4"/>
            <p:cNvSpPr/>
            <p:nvPr/>
          </p:nvSpPr>
          <p:spPr>
            <a:xfrm>
              <a:off x="712960" y="414316"/>
              <a:ext cx="127546" cy="119175"/>
            </a:xfrm>
            <a:custGeom>
              <a:rect b="b" l="l" r="r" t="t"/>
              <a:pathLst>
                <a:path extrusionOk="0" h="2392" w="256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4"/>
            <p:cNvSpPr/>
            <p:nvPr/>
          </p:nvSpPr>
          <p:spPr>
            <a:xfrm>
              <a:off x="1162508" y="122456"/>
              <a:ext cx="127546" cy="120820"/>
            </a:xfrm>
            <a:custGeom>
              <a:rect b="b" l="l" r="r" t="t"/>
              <a:pathLst>
                <a:path extrusionOk="0" h="2425" w="256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4"/>
            <p:cNvSpPr/>
            <p:nvPr/>
          </p:nvSpPr>
          <p:spPr>
            <a:xfrm>
              <a:off x="1387307" y="296885"/>
              <a:ext cx="35274" cy="42000"/>
            </a:xfrm>
            <a:custGeom>
              <a:rect b="b" l="l" r="r" t="t"/>
              <a:pathLst>
                <a:path extrusionOk="0" h="843" w="708">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4"/>
            <p:cNvSpPr/>
            <p:nvPr/>
          </p:nvSpPr>
          <p:spPr>
            <a:xfrm>
              <a:off x="895809" y="444509"/>
              <a:ext cx="36968" cy="45338"/>
            </a:xfrm>
            <a:custGeom>
              <a:rect b="b" l="l" r="r" t="t"/>
              <a:pathLst>
                <a:path extrusionOk="0" h="910" w="742">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4"/>
            <p:cNvSpPr/>
            <p:nvPr/>
          </p:nvSpPr>
          <p:spPr>
            <a:xfrm>
              <a:off x="583820" y="419349"/>
              <a:ext cx="115787" cy="119175"/>
            </a:xfrm>
            <a:custGeom>
              <a:rect b="b" l="l" r="r" t="t"/>
              <a:pathLst>
                <a:path extrusionOk="0" h="2392" w="2324">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4"/>
            <p:cNvSpPr/>
            <p:nvPr/>
          </p:nvSpPr>
          <p:spPr>
            <a:xfrm>
              <a:off x="761637" y="452929"/>
              <a:ext cx="36918" cy="31886"/>
            </a:xfrm>
            <a:custGeom>
              <a:rect b="b" l="l" r="r" t="t"/>
              <a:pathLst>
                <a:path extrusionOk="0" h="640" w="741">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4"/>
            <p:cNvSpPr/>
            <p:nvPr/>
          </p:nvSpPr>
          <p:spPr>
            <a:xfrm>
              <a:off x="434502" y="422736"/>
              <a:ext cx="127546" cy="120820"/>
            </a:xfrm>
            <a:custGeom>
              <a:rect b="b" l="l" r="r" t="t"/>
              <a:pathLst>
                <a:path extrusionOk="0" h="2425" w="256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4"/>
            <p:cNvSpPr/>
            <p:nvPr/>
          </p:nvSpPr>
          <p:spPr>
            <a:xfrm>
              <a:off x="624077" y="461299"/>
              <a:ext cx="30242" cy="30242"/>
            </a:xfrm>
            <a:custGeom>
              <a:rect b="b" l="l" r="r" t="t"/>
              <a:pathLst>
                <a:path extrusionOk="0" h="607" w="607">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4"/>
            <p:cNvSpPr/>
            <p:nvPr/>
          </p:nvSpPr>
          <p:spPr>
            <a:xfrm>
              <a:off x="1476191" y="246564"/>
              <a:ext cx="110755" cy="122514"/>
            </a:xfrm>
            <a:custGeom>
              <a:rect b="b" l="l" r="r" t="t"/>
              <a:pathLst>
                <a:path extrusionOk="0" h="2459" w="2223">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4"/>
            <p:cNvSpPr/>
            <p:nvPr/>
          </p:nvSpPr>
          <p:spPr>
            <a:xfrm>
              <a:off x="1856984" y="93958"/>
              <a:ext cx="135916" cy="253347"/>
            </a:xfrm>
            <a:custGeom>
              <a:rect b="b" l="l" r="r" t="t"/>
              <a:pathLst>
                <a:path extrusionOk="0" h="5085" w="2728">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4"/>
            <p:cNvSpPr/>
            <p:nvPr/>
          </p:nvSpPr>
          <p:spPr>
            <a:xfrm>
              <a:off x="1756343" y="234856"/>
              <a:ext cx="122464" cy="120820"/>
            </a:xfrm>
            <a:custGeom>
              <a:rect b="b" l="l" r="r" t="t"/>
              <a:pathLst>
                <a:path extrusionOk="0" h="2425" w="2458">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4"/>
            <p:cNvSpPr/>
            <p:nvPr/>
          </p:nvSpPr>
          <p:spPr>
            <a:xfrm>
              <a:off x="1640605" y="-7"/>
              <a:ext cx="129190" cy="88983"/>
            </a:xfrm>
            <a:custGeom>
              <a:rect b="b" l="l" r="r" t="t"/>
              <a:pathLst>
                <a:path extrusionOk="0" h="1786" w="2593">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4"/>
            <p:cNvSpPr/>
            <p:nvPr/>
          </p:nvSpPr>
          <p:spPr>
            <a:xfrm>
              <a:off x="1910643" y="162713"/>
              <a:ext cx="52065" cy="45338"/>
            </a:xfrm>
            <a:custGeom>
              <a:rect b="b" l="l" r="r" t="t"/>
              <a:pathLst>
                <a:path extrusionOk="0" h="910" w="1045">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4"/>
            <p:cNvSpPr/>
            <p:nvPr/>
          </p:nvSpPr>
          <p:spPr>
            <a:xfrm>
              <a:off x="1721118" y="100634"/>
              <a:ext cx="125852" cy="119175"/>
            </a:xfrm>
            <a:custGeom>
              <a:rect b="b" l="l" r="r" t="t"/>
              <a:pathLst>
                <a:path extrusionOk="0" h="2392" w="2526">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4"/>
            <p:cNvSpPr/>
            <p:nvPr/>
          </p:nvSpPr>
          <p:spPr>
            <a:xfrm>
              <a:off x="1581864" y="102328"/>
              <a:ext cx="124207" cy="135916"/>
            </a:xfrm>
            <a:custGeom>
              <a:rect b="b" l="l" r="r" t="t"/>
              <a:pathLst>
                <a:path extrusionOk="0" h="2728" w="2493">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4"/>
            <p:cNvSpPr/>
            <p:nvPr/>
          </p:nvSpPr>
          <p:spPr>
            <a:xfrm>
              <a:off x="1612057" y="239888"/>
              <a:ext cx="129240" cy="120820"/>
            </a:xfrm>
            <a:custGeom>
              <a:rect b="b" l="l" r="r" t="t"/>
              <a:pathLst>
                <a:path extrusionOk="0" h="2425" w="2594">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4"/>
            <p:cNvSpPr/>
            <p:nvPr/>
          </p:nvSpPr>
          <p:spPr>
            <a:xfrm>
              <a:off x="1781503" y="598859"/>
              <a:ext cx="43645" cy="25210"/>
            </a:xfrm>
            <a:custGeom>
              <a:rect b="b" l="l" r="r" t="t"/>
              <a:pathLst>
                <a:path extrusionOk="0" h="506" w="876">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4"/>
            <p:cNvSpPr/>
            <p:nvPr/>
          </p:nvSpPr>
          <p:spPr>
            <a:xfrm>
              <a:off x="1243022" y="303611"/>
              <a:ext cx="40306" cy="42000"/>
            </a:xfrm>
            <a:custGeom>
              <a:rect b="b" l="l" r="r" t="t"/>
              <a:pathLst>
                <a:path extrusionOk="0" h="843" w="809">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4"/>
            <p:cNvSpPr/>
            <p:nvPr/>
          </p:nvSpPr>
          <p:spPr>
            <a:xfrm>
              <a:off x="1196089" y="254984"/>
              <a:ext cx="124158" cy="130884"/>
            </a:xfrm>
            <a:custGeom>
              <a:rect b="b" l="l" r="r" t="t"/>
              <a:pathLst>
                <a:path extrusionOk="0" h="2627" w="2492">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4"/>
            <p:cNvSpPr/>
            <p:nvPr/>
          </p:nvSpPr>
          <p:spPr>
            <a:xfrm>
              <a:off x="1170928" y="436139"/>
              <a:ext cx="45338" cy="38612"/>
            </a:xfrm>
            <a:custGeom>
              <a:rect b="b" l="l" r="r" t="t"/>
              <a:pathLst>
                <a:path extrusionOk="0" h="775" w="91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4"/>
            <p:cNvSpPr/>
            <p:nvPr/>
          </p:nvSpPr>
          <p:spPr>
            <a:xfrm>
              <a:off x="1412468" y="385818"/>
              <a:ext cx="127496" cy="119126"/>
            </a:xfrm>
            <a:custGeom>
              <a:rect b="b" l="l" r="r" t="t"/>
              <a:pathLst>
                <a:path extrusionOk="0" h="2391" w="2559">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4"/>
            <p:cNvSpPr/>
            <p:nvPr/>
          </p:nvSpPr>
          <p:spPr>
            <a:xfrm>
              <a:off x="1479529" y="155987"/>
              <a:ext cx="45338" cy="35274"/>
            </a:xfrm>
            <a:custGeom>
              <a:rect b="b" l="l" r="r" t="t"/>
              <a:pathLst>
                <a:path extrusionOk="0" h="708" w="91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4"/>
            <p:cNvSpPr/>
            <p:nvPr/>
          </p:nvSpPr>
          <p:spPr>
            <a:xfrm>
              <a:off x="1442660" y="533442"/>
              <a:ext cx="11758" cy="130884"/>
            </a:xfrm>
            <a:custGeom>
              <a:rect b="b" l="l" r="r" t="t"/>
              <a:pathLst>
                <a:path extrusionOk="0" h="2627" w="236">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4"/>
            <p:cNvSpPr/>
            <p:nvPr/>
          </p:nvSpPr>
          <p:spPr>
            <a:xfrm>
              <a:off x="1647281" y="600503"/>
              <a:ext cx="21872" cy="33630"/>
            </a:xfrm>
            <a:custGeom>
              <a:rect b="b" l="l" r="r" t="t"/>
              <a:pathLst>
                <a:path extrusionOk="0" h="675" w="439">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4"/>
            <p:cNvSpPr/>
            <p:nvPr/>
          </p:nvSpPr>
          <p:spPr>
            <a:xfrm>
              <a:off x="1553366" y="375754"/>
              <a:ext cx="124158" cy="134222"/>
            </a:xfrm>
            <a:custGeom>
              <a:rect b="b" l="l" r="r" t="t"/>
              <a:pathLst>
                <a:path extrusionOk="0" h="2694" w="2492">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4"/>
            <p:cNvSpPr/>
            <p:nvPr/>
          </p:nvSpPr>
          <p:spPr>
            <a:xfrm>
              <a:off x="1447692" y="514958"/>
              <a:ext cx="129190" cy="151012"/>
            </a:xfrm>
            <a:custGeom>
              <a:rect b="b" l="l" r="r" t="t"/>
              <a:pathLst>
                <a:path extrusionOk="0" h="3031" w="2593">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4"/>
            <p:cNvSpPr/>
            <p:nvPr/>
          </p:nvSpPr>
          <p:spPr>
            <a:xfrm>
              <a:off x="578788" y="536780"/>
              <a:ext cx="682768" cy="164414"/>
            </a:xfrm>
            <a:custGeom>
              <a:rect b="b" l="l" r="r" t="t"/>
              <a:pathLst>
                <a:path extrusionOk="0" h="3300" w="13704">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4"/>
            <p:cNvSpPr/>
            <p:nvPr/>
          </p:nvSpPr>
          <p:spPr>
            <a:xfrm>
              <a:off x="1454369" y="409284"/>
              <a:ext cx="35274" cy="31936"/>
            </a:xfrm>
            <a:custGeom>
              <a:rect b="b" l="l" r="r" t="t"/>
              <a:pathLst>
                <a:path extrusionOk="0" h="641" w="708">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4"/>
            <p:cNvSpPr/>
            <p:nvPr/>
          </p:nvSpPr>
          <p:spPr>
            <a:xfrm>
              <a:off x="50" y="439477"/>
              <a:ext cx="139304" cy="130884"/>
            </a:xfrm>
            <a:custGeom>
              <a:rect b="b" l="l" r="r" t="t"/>
              <a:pathLst>
                <a:path extrusionOk="0" h="2627" w="2796">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4"/>
            <p:cNvSpPr/>
            <p:nvPr/>
          </p:nvSpPr>
          <p:spPr>
            <a:xfrm>
              <a:off x="261718" y="-7"/>
              <a:ext cx="120869" cy="20178"/>
            </a:xfrm>
            <a:custGeom>
              <a:rect b="b" l="l" r="r" t="t"/>
              <a:pathLst>
                <a:path extrusionOk="0" h="405" w="2426">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4"/>
            <p:cNvSpPr/>
            <p:nvPr/>
          </p:nvSpPr>
          <p:spPr>
            <a:xfrm>
              <a:off x="50" y="578731"/>
              <a:ext cx="107417" cy="139254"/>
            </a:xfrm>
            <a:custGeom>
              <a:rect b="b" l="l" r="r" t="t"/>
              <a:pathLst>
                <a:path extrusionOk="0" h="2795" w="2156">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4"/>
            <p:cNvSpPr/>
            <p:nvPr/>
          </p:nvSpPr>
          <p:spPr>
            <a:xfrm>
              <a:off x="154400" y="432801"/>
              <a:ext cx="124158" cy="134222"/>
            </a:xfrm>
            <a:custGeom>
              <a:rect b="b" l="l" r="r" t="t"/>
              <a:pathLst>
                <a:path extrusionOk="0" h="2694" w="2492">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4"/>
            <p:cNvSpPr/>
            <p:nvPr/>
          </p:nvSpPr>
          <p:spPr>
            <a:xfrm>
              <a:off x="1585252" y="248258"/>
              <a:ext cx="13452" cy="115787"/>
            </a:xfrm>
            <a:custGeom>
              <a:rect b="b" l="l" r="r" t="t"/>
              <a:pathLst>
                <a:path extrusionOk="0" h="2324" w="27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4"/>
            <p:cNvSpPr/>
            <p:nvPr/>
          </p:nvSpPr>
          <p:spPr>
            <a:xfrm>
              <a:off x="538531" y="325433"/>
              <a:ext cx="36918" cy="52065"/>
            </a:xfrm>
            <a:custGeom>
              <a:rect b="b" l="l" r="r" t="t"/>
              <a:pathLst>
                <a:path extrusionOk="0" h="1045" w="741">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4"/>
            <p:cNvSpPr/>
            <p:nvPr/>
          </p:nvSpPr>
          <p:spPr>
            <a:xfrm>
              <a:off x="260073" y="566973"/>
              <a:ext cx="125852" cy="137610"/>
            </a:xfrm>
            <a:custGeom>
              <a:rect b="b" l="l" r="r" t="t"/>
              <a:pathLst>
                <a:path extrusionOk="0" h="2762" w="2526">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4"/>
            <p:cNvSpPr/>
            <p:nvPr/>
          </p:nvSpPr>
          <p:spPr>
            <a:xfrm>
              <a:off x="494887" y="283483"/>
              <a:ext cx="124207" cy="130884"/>
            </a:xfrm>
            <a:custGeom>
              <a:rect b="b" l="l" r="r" t="t"/>
              <a:pathLst>
                <a:path extrusionOk="0" h="2627" w="2493">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4"/>
            <p:cNvSpPr/>
            <p:nvPr/>
          </p:nvSpPr>
          <p:spPr>
            <a:xfrm>
              <a:off x="575400" y="424381"/>
              <a:ext cx="16840" cy="115787"/>
            </a:xfrm>
            <a:custGeom>
              <a:rect b="b" l="l" r="r" t="t"/>
              <a:pathLst>
                <a:path extrusionOk="0" h="2324" w="338">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4"/>
            <p:cNvSpPr/>
            <p:nvPr/>
          </p:nvSpPr>
          <p:spPr>
            <a:xfrm>
              <a:off x="342281" y="469669"/>
              <a:ext cx="36918" cy="43694"/>
            </a:xfrm>
            <a:custGeom>
              <a:rect b="b" l="l" r="r" t="t"/>
              <a:pathLst>
                <a:path extrusionOk="0" h="877" w="741">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4"/>
            <p:cNvSpPr/>
            <p:nvPr/>
          </p:nvSpPr>
          <p:spPr>
            <a:xfrm>
              <a:off x="293604" y="429413"/>
              <a:ext cx="125852" cy="119175"/>
            </a:xfrm>
            <a:custGeom>
              <a:rect b="b" l="l" r="r" t="t"/>
              <a:pathLst>
                <a:path extrusionOk="0" h="2392" w="2526">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4"/>
            <p:cNvSpPr/>
            <p:nvPr/>
          </p:nvSpPr>
          <p:spPr>
            <a:xfrm>
              <a:off x="1134010" y="394188"/>
              <a:ext cx="129190" cy="120820"/>
            </a:xfrm>
            <a:custGeom>
              <a:rect b="b" l="l" r="r" t="t"/>
              <a:pathLst>
                <a:path extrusionOk="0" h="2425" w="2593">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4"/>
            <p:cNvSpPr/>
            <p:nvPr/>
          </p:nvSpPr>
          <p:spPr>
            <a:xfrm>
              <a:off x="1598655" y="572005"/>
              <a:ext cx="129190" cy="83901"/>
            </a:xfrm>
            <a:custGeom>
              <a:rect b="b" l="l" r="r" t="t"/>
              <a:pathLst>
                <a:path extrusionOk="0" h="1684" w="2593">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4"/>
            <p:cNvSpPr/>
            <p:nvPr/>
          </p:nvSpPr>
          <p:spPr>
            <a:xfrm>
              <a:off x="50" y="-7"/>
              <a:ext cx="2049897" cy="773345"/>
            </a:xfrm>
            <a:custGeom>
              <a:rect b="b" l="l" r="r" t="t"/>
              <a:pathLst>
                <a:path extrusionOk="0" h="15522" w="41144">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4"/>
            <p:cNvSpPr/>
            <p:nvPr/>
          </p:nvSpPr>
          <p:spPr>
            <a:xfrm>
              <a:off x="1872080" y="582069"/>
              <a:ext cx="10114" cy="67161"/>
            </a:xfrm>
            <a:custGeom>
              <a:rect b="b" l="l" r="r" t="t"/>
              <a:pathLst>
                <a:path extrusionOk="0" h="1348" w="203">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4"/>
            <p:cNvSpPr/>
            <p:nvPr/>
          </p:nvSpPr>
          <p:spPr>
            <a:xfrm>
              <a:off x="1776471" y="-7"/>
              <a:ext cx="199639" cy="83951"/>
            </a:xfrm>
            <a:custGeom>
              <a:rect b="b" l="l" r="r" t="t"/>
              <a:pathLst>
                <a:path extrusionOk="0" h="1685" w="4007">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4"/>
            <p:cNvSpPr/>
            <p:nvPr/>
          </p:nvSpPr>
          <p:spPr>
            <a:xfrm>
              <a:off x="365747" y="204663"/>
              <a:ext cx="47032" cy="33580"/>
            </a:xfrm>
            <a:custGeom>
              <a:rect b="b" l="l" r="r" t="t"/>
              <a:pathLst>
                <a:path extrusionOk="0" h="674" w="944">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4"/>
            <p:cNvSpPr/>
            <p:nvPr/>
          </p:nvSpPr>
          <p:spPr>
            <a:xfrm>
              <a:off x="322102" y="157681"/>
              <a:ext cx="125901" cy="119126"/>
            </a:xfrm>
            <a:custGeom>
              <a:rect b="b" l="l" r="r" t="t"/>
              <a:pathLst>
                <a:path extrusionOk="0" h="2391" w="2527">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4"/>
            <p:cNvSpPr/>
            <p:nvPr/>
          </p:nvSpPr>
          <p:spPr>
            <a:xfrm>
              <a:off x="270138" y="335497"/>
              <a:ext cx="30242" cy="43645"/>
            </a:xfrm>
            <a:custGeom>
              <a:rect b="b" l="l" r="r" t="t"/>
              <a:pathLst>
                <a:path extrusionOk="0" h="876" w="607">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4"/>
            <p:cNvSpPr/>
            <p:nvPr/>
          </p:nvSpPr>
          <p:spPr>
            <a:xfrm>
              <a:off x="182898" y="159375"/>
              <a:ext cx="122514" cy="134222"/>
            </a:xfrm>
            <a:custGeom>
              <a:rect b="b" l="l" r="r" t="t"/>
              <a:pathLst>
                <a:path extrusionOk="0" h="2694" w="2459">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4"/>
            <p:cNvSpPr/>
            <p:nvPr/>
          </p:nvSpPr>
          <p:spPr>
            <a:xfrm>
              <a:off x="481485" y="466331"/>
              <a:ext cx="38612" cy="38612"/>
            </a:xfrm>
            <a:custGeom>
              <a:rect b="b" l="l" r="r" t="t"/>
              <a:pathLst>
                <a:path extrusionOk="0" h="775" w="775">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4"/>
            <p:cNvSpPr/>
            <p:nvPr/>
          </p:nvSpPr>
          <p:spPr>
            <a:xfrm>
              <a:off x="463050" y="150955"/>
              <a:ext cx="127496" cy="120820"/>
            </a:xfrm>
            <a:custGeom>
              <a:rect b="b" l="l" r="r" t="t"/>
              <a:pathLst>
                <a:path extrusionOk="0" h="2425" w="2559">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4"/>
            <p:cNvSpPr/>
            <p:nvPr/>
          </p:nvSpPr>
          <p:spPr>
            <a:xfrm>
              <a:off x="513371" y="199631"/>
              <a:ext cx="31886" cy="38612"/>
            </a:xfrm>
            <a:custGeom>
              <a:rect b="b" l="l" r="r" t="t"/>
              <a:pathLst>
                <a:path extrusionOk="0" h="775" w="64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4"/>
            <p:cNvSpPr/>
            <p:nvPr/>
          </p:nvSpPr>
          <p:spPr>
            <a:xfrm>
              <a:off x="404310" y="337191"/>
              <a:ext cx="30242" cy="43645"/>
            </a:xfrm>
            <a:custGeom>
              <a:rect b="b" l="l" r="r" t="t"/>
              <a:pathLst>
                <a:path extrusionOk="0" h="876" w="607">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4"/>
            <p:cNvSpPr/>
            <p:nvPr/>
          </p:nvSpPr>
          <p:spPr>
            <a:xfrm>
              <a:off x="355683" y="291853"/>
              <a:ext cx="122514" cy="120869"/>
            </a:xfrm>
            <a:custGeom>
              <a:rect b="b" l="l" r="r" t="t"/>
              <a:pathLst>
                <a:path extrusionOk="0" h="2426" w="2459">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4"/>
            <p:cNvSpPr/>
            <p:nvPr/>
          </p:nvSpPr>
          <p:spPr>
            <a:xfrm>
              <a:off x="250009" y="-7"/>
              <a:ext cx="10114" cy="16840"/>
            </a:xfrm>
            <a:custGeom>
              <a:rect b="b" l="l" r="r" t="t"/>
              <a:pathLst>
                <a:path extrusionOk="0" h="338" w="203">
                  <a:moveTo>
                    <a:pt x="0" y="1"/>
                  </a:moveTo>
                  <a:lnTo>
                    <a:pt x="68" y="270"/>
                  </a:lnTo>
                  <a:lnTo>
                    <a:pt x="101" y="304"/>
                  </a:lnTo>
                  <a:lnTo>
                    <a:pt x="135" y="337"/>
                  </a:lnTo>
                  <a:lnTo>
                    <a:pt x="202" y="304"/>
                  </a:lnTo>
                  <a:lnTo>
                    <a:pt x="202" y="236"/>
                  </a:lnTo>
                  <a:lnTo>
                    <a:pt x="202"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4"/>
            <p:cNvSpPr/>
            <p:nvPr/>
          </p:nvSpPr>
          <p:spPr>
            <a:xfrm>
              <a:off x="50" y="33573"/>
              <a:ext cx="83951" cy="130884"/>
            </a:xfrm>
            <a:custGeom>
              <a:rect b="b" l="l" r="r" t="t"/>
              <a:pathLst>
                <a:path extrusionOk="0" h="2627" w="1685">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4"/>
            <p:cNvSpPr/>
            <p:nvPr/>
          </p:nvSpPr>
          <p:spPr>
            <a:xfrm>
              <a:off x="50" y="233162"/>
              <a:ext cx="53758" cy="43645"/>
            </a:xfrm>
            <a:custGeom>
              <a:rect b="b" l="l" r="r" t="t"/>
              <a:pathLst>
                <a:path extrusionOk="0" h="876" w="1079">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4"/>
            <p:cNvSpPr/>
            <p:nvPr/>
          </p:nvSpPr>
          <p:spPr>
            <a:xfrm>
              <a:off x="293604" y="80506"/>
              <a:ext cx="38612" cy="45338"/>
            </a:xfrm>
            <a:custGeom>
              <a:rect b="b" l="l" r="r" t="t"/>
              <a:pathLst>
                <a:path extrusionOk="0" h="910" w="775">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4"/>
            <p:cNvSpPr/>
            <p:nvPr/>
          </p:nvSpPr>
          <p:spPr>
            <a:xfrm>
              <a:off x="241589" y="25153"/>
              <a:ext cx="127546" cy="120820"/>
            </a:xfrm>
            <a:custGeom>
              <a:rect b="b" l="l" r="r" t="t"/>
              <a:pathLst>
                <a:path extrusionOk="0" h="2425" w="256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4"/>
            <p:cNvSpPr/>
            <p:nvPr/>
          </p:nvSpPr>
          <p:spPr>
            <a:xfrm>
              <a:off x="520047" y="196243"/>
              <a:ext cx="26904" cy="10114"/>
            </a:xfrm>
            <a:custGeom>
              <a:rect b="b" l="l" r="r" t="t"/>
              <a:pathLst>
                <a:path extrusionOk="0" h="203" w="54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4"/>
            <p:cNvSpPr/>
            <p:nvPr/>
          </p:nvSpPr>
          <p:spPr>
            <a:xfrm>
              <a:off x="50" y="-7"/>
              <a:ext cx="92321" cy="26904"/>
            </a:xfrm>
            <a:custGeom>
              <a:rect b="b" l="l" r="r" t="t"/>
              <a:pathLst>
                <a:path extrusionOk="0" h="540" w="1853">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4"/>
            <p:cNvSpPr/>
            <p:nvPr/>
          </p:nvSpPr>
          <p:spPr>
            <a:xfrm>
              <a:off x="50" y="305305"/>
              <a:ext cx="203027" cy="120820"/>
            </a:xfrm>
            <a:custGeom>
              <a:rect b="b" l="l" r="r" t="t"/>
              <a:pathLst>
                <a:path extrusionOk="0" h="2425" w="4075">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4"/>
            <p:cNvSpPr/>
            <p:nvPr/>
          </p:nvSpPr>
          <p:spPr>
            <a:xfrm>
              <a:off x="100691" y="31879"/>
              <a:ext cx="125852" cy="117481"/>
            </a:xfrm>
            <a:custGeom>
              <a:rect b="b" l="l" r="r" t="t"/>
              <a:pathLst>
                <a:path extrusionOk="0" h="2358" w="2526">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4"/>
            <p:cNvSpPr/>
            <p:nvPr/>
          </p:nvSpPr>
          <p:spPr>
            <a:xfrm>
              <a:off x="226493" y="201275"/>
              <a:ext cx="40306" cy="50371"/>
            </a:xfrm>
            <a:custGeom>
              <a:rect b="b" l="l" r="r" t="t"/>
              <a:pathLst>
                <a:path extrusionOk="0" h="1011" w="809">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4"/>
            <p:cNvSpPr/>
            <p:nvPr/>
          </p:nvSpPr>
          <p:spPr>
            <a:xfrm>
              <a:off x="50" y="164407"/>
              <a:ext cx="164464" cy="127496"/>
            </a:xfrm>
            <a:custGeom>
              <a:rect b="b" l="l" r="r" t="t"/>
              <a:pathLst>
                <a:path extrusionOk="0" h="2559" w="3301">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4"/>
            <p:cNvSpPr/>
            <p:nvPr/>
          </p:nvSpPr>
          <p:spPr>
            <a:xfrm>
              <a:off x="1098785" y="306949"/>
              <a:ext cx="28548" cy="38662"/>
            </a:xfrm>
            <a:custGeom>
              <a:rect b="b" l="l" r="r" t="t"/>
              <a:pathLst>
                <a:path extrusionOk="0" h="776" w="573">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4"/>
            <p:cNvSpPr/>
            <p:nvPr/>
          </p:nvSpPr>
          <p:spPr>
            <a:xfrm>
              <a:off x="1236345" y="-7"/>
              <a:ext cx="110755" cy="105723"/>
            </a:xfrm>
            <a:custGeom>
              <a:rect b="b" l="l" r="r" t="t"/>
              <a:pathLst>
                <a:path extrusionOk="0" h="2122" w="2223">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4"/>
            <p:cNvSpPr/>
            <p:nvPr/>
          </p:nvSpPr>
          <p:spPr>
            <a:xfrm>
              <a:off x="1212829" y="169439"/>
              <a:ext cx="11808" cy="35274"/>
            </a:xfrm>
            <a:custGeom>
              <a:rect b="b" l="l" r="r" t="t"/>
              <a:pathLst>
                <a:path extrusionOk="0" h="708" w="237">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4"/>
            <p:cNvSpPr/>
            <p:nvPr/>
          </p:nvSpPr>
          <p:spPr>
            <a:xfrm>
              <a:off x="1055141" y="263354"/>
              <a:ext cx="122514" cy="120820"/>
            </a:xfrm>
            <a:custGeom>
              <a:rect b="b" l="l" r="r" t="t"/>
              <a:pathLst>
                <a:path extrusionOk="0" h="2425" w="2459">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4"/>
            <p:cNvSpPr/>
            <p:nvPr/>
          </p:nvSpPr>
          <p:spPr>
            <a:xfrm>
              <a:off x="1303406" y="124150"/>
              <a:ext cx="16840" cy="115787"/>
            </a:xfrm>
            <a:custGeom>
              <a:rect b="b" l="l" r="r" t="t"/>
              <a:pathLst>
                <a:path extrusionOk="0" h="2324" w="338">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4"/>
            <p:cNvSpPr/>
            <p:nvPr/>
          </p:nvSpPr>
          <p:spPr>
            <a:xfrm>
              <a:off x="1283278" y="526716"/>
              <a:ext cx="135916" cy="15146"/>
            </a:xfrm>
            <a:custGeom>
              <a:rect b="b" l="l" r="r" t="t"/>
              <a:pathLst>
                <a:path extrusionOk="0" h="304" w="2728">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4"/>
            <p:cNvSpPr/>
            <p:nvPr/>
          </p:nvSpPr>
          <p:spPr>
            <a:xfrm>
              <a:off x="1283278" y="390850"/>
              <a:ext cx="115787" cy="120820"/>
            </a:xfrm>
            <a:custGeom>
              <a:rect b="b" l="l" r="r" t="t"/>
              <a:pathLst>
                <a:path extrusionOk="0" h="2425" w="2324">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4"/>
            <p:cNvSpPr/>
            <p:nvPr/>
          </p:nvSpPr>
          <p:spPr>
            <a:xfrm>
              <a:off x="993112" y="400914"/>
              <a:ext cx="125852" cy="119126"/>
            </a:xfrm>
            <a:custGeom>
              <a:rect b="b" l="l" r="r" t="t"/>
              <a:pathLst>
                <a:path extrusionOk="0" h="2391" w="2526">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4"/>
            <p:cNvSpPr/>
            <p:nvPr/>
          </p:nvSpPr>
          <p:spPr>
            <a:xfrm>
              <a:off x="1440966" y="112392"/>
              <a:ext cx="127546" cy="120820"/>
            </a:xfrm>
            <a:custGeom>
              <a:rect b="b" l="l" r="r" t="t"/>
              <a:pathLst>
                <a:path extrusionOk="0" h="2425" w="256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4"/>
            <p:cNvSpPr/>
            <p:nvPr/>
          </p:nvSpPr>
          <p:spPr>
            <a:xfrm>
              <a:off x="1274908" y="395882"/>
              <a:ext cx="16840" cy="117481"/>
            </a:xfrm>
            <a:custGeom>
              <a:rect b="b" l="l" r="r" t="t"/>
              <a:pathLst>
                <a:path extrusionOk="0" h="2358" w="338">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4"/>
            <p:cNvSpPr/>
            <p:nvPr/>
          </p:nvSpPr>
          <p:spPr>
            <a:xfrm>
              <a:off x="520047" y="15089"/>
              <a:ext cx="127546" cy="119175"/>
            </a:xfrm>
            <a:custGeom>
              <a:rect b="b" l="l" r="r" t="t"/>
              <a:pathLst>
                <a:path extrusionOk="0" h="2392" w="256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4"/>
            <p:cNvSpPr/>
            <p:nvPr/>
          </p:nvSpPr>
          <p:spPr>
            <a:xfrm>
              <a:off x="1311826" y="416010"/>
              <a:ext cx="45338" cy="25210"/>
            </a:xfrm>
            <a:custGeom>
              <a:rect b="b" l="l" r="r" t="t"/>
              <a:pathLst>
                <a:path extrusionOk="0" h="506" w="91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4"/>
            <p:cNvSpPr/>
            <p:nvPr/>
          </p:nvSpPr>
          <p:spPr>
            <a:xfrm>
              <a:off x="682768" y="323739"/>
              <a:ext cx="35274" cy="52065"/>
            </a:xfrm>
            <a:custGeom>
              <a:rect b="b" l="l" r="r" t="t"/>
              <a:pathLst>
                <a:path extrusionOk="0" h="1045" w="708">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4"/>
            <p:cNvSpPr/>
            <p:nvPr/>
          </p:nvSpPr>
          <p:spPr>
            <a:xfrm>
              <a:off x="565336" y="72136"/>
              <a:ext cx="38662" cy="43645"/>
            </a:xfrm>
            <a:custGeom>
              <a:rect b="b" l="l" r="r" t="t"/>
              <a:pathLst>
                <a:path extrusionOk="0" h="876" w="776">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4"/>
            <p:cNvSpPr/>
            <p:nvPr/>
          </p:nvSpPr>
          <p:spPr>
            <a:xfrm>
              <a:off x="775039" y="275112"/>
              <a:ext cx="110755" cy="122514"/>
            </a:xfrm>
            <a:custGeom>
              <a:rect b="b" l="l" r="r" t="t"/>
              <a:pathLst>
                <a:path extrusionOk="0" h="2459" w="2223">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4"/>
            <p:cNvSpPr/>
            <p:nvPr/>
          </p:nvSpPr>
          <p:spPr>
            <a:xfrm>
              <a:off x="603948" y="152649"/>
              <a:ext cx="15146" cy="115787"/>
            </a:xfrm>
            <a:custGeom>
              <a:rect b="b" l="l" r="r" t="t"/>
              <a:pathLst>
                <a:path extrusionOk="0" h="2324" w="304">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4"/>
            <p:cNvSpPr/>
            <p:nvPr/>
          </p:nvSpPr>
          <p:spPr>
            <a:xfrm>
              <a:off x="632447" y="276757"/>
              <a:ext cx="129240" cy="125901"/>
            </a:xfrm>
            <a:custGeom>
              <a:rect b="b" l="l" r="r" t="t"/>
              <a:pathLst>
                <a:path extrusionOk="0" h="2527" w="2594">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4"/>
            <p:cNvSpPr/>
            <p:nvPr/>
          </p:nvSpPr>
          <p:spPr>
            <a:xfrm>
              <a:off x="966258" y="318707"/>
              <a:ext cx="38612" cy="35274"/>
            </a:xfrm>
            <a:custGeom>
              <a:rect b="b" l="l" r="r" t="t"/>
              <a:pathLst>
                <a:path extrusionOk="0" h="708" w="775">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4"/>
            <p:cNvSpPr/>
            <p:nvPr/>
          </p:nvSpPr>
          <p:spPr>
            <a:xfrm>
              <a:off x="818633" y="318707"/>
              <a:ext cx="50371" cy="45338"/>
            </a:xfrm>
            <a:custGeom>
              <a:rect b="b" l="l" r="r" t="t"/>
              <a:pathLst>
                <a:path extrusionOk="0" h="910" w="1011">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4"/>
            <p:cNvSpPr/>
            <p:nvPr/>
          </p:nvSpPr>
          <p:spPr>
            <a:xfrm>
              <a:off x="1040045" y="446203"/>
              <a:ext cx="38662" cy="33580"/>
            </a:xfrm>
            <a:custGeom>
              <a:rect b="b" l="l" r="r" t="t"/>
              <a:pathLst>
                <a:path extrusionOk="0" h="674" w="776">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4"/>
            <p:cNvSpPr/>
            <p:nvPr/>
          </p:nvSpPr>
          <p:spPr>
            <a:xfrm>
              <a:off x="912599" y="268386"/>
              <a:ext cx="129190" cy="120820"/>
            </a:xfrm>
            <a:custGeom>
              <a:rect b="b" l="l" r="r" t="t"/>
              <a:pathLst>
                <a:path extrusionOk="0" h="2425" w="2593">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chemeClr val="accent4"/>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6" name="Google Shape;306;p14"/>
          <p:cNvSpPr txBox="1"/>
          <p:nvPr>
            <p:ph type="title"/>
          </p:nvPr>
        </p:nvSpPr>
        <p:spPr>
          <a:xfrm>
            <a:off x="1131750" y="623025"/>
            <a:ext cx="6880500" cy="58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p:txBody>
      </p:sp>
      <p:sp>
        <p:nvSpPr>
          <p:cNvPr id="307" name="Google Shape;307;p14"/>
          <p:cNvSpPr txBox="1"/>
          <p:nvPr>
            <p:ph idx="1" type="body"/>
          </p:nvPr>
        </p:nvSpPr>
        <p:spPr>
          <a:xfrm>
            <a:off x="1131750" y="1312800"/>
            <a:ext cx="6880500" cy="34986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sp>
        <p:nvSpPr>
          <p:cNvPr id="308" name="Google Shape;308;p14"/>
          <p:cNvSpPr txBox="1"/>
          <p:nvPr>
            <p:ph idx="12" type="sldNum"/>
          </p:nvPr>
        </p:nvSpPr>
        <p:spPr>
          <a:xfrm>
            <a:off x="8749000" y="0"/>
            <a:ext cx="394800" cy="321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matic SC"/>
                <a:ea typeface="Amatic SC"/>
                <a:cs typeface="Amatic SC"/>
                <a:sym typeface="Amatic S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matic SC"/>
                <a:ea typeface="Amatic SC"/>
                <a:cs typeface="Amatic SC"/>
                <a:sym typeface="Amatic S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matic SC"/>
                <a:ea typeface="Amatic SC"/>
                <a:cs typeface="Amatic SC"/>
                <a:sym typeface="Amatic S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matic SC"/>
                <a:ea typeface="Amatic SC"/>
                <a:cs typeface="Amatic SC"/>
                <a:sym typeface="Amatic S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matic SC"/>
                <a:ea typeface="Amatic SC"/>
                <a:cs typeface="Amatic SC"/>
                <a:sym typeface="Amatic S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matic SC"/>
                <a:ea typeface="Amatic SC"/>
                <a:cs typeface="Amatic SC"/>
                <a:sym typeface="Amatic S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matic SC"/>
                <a:ea typeface="Amatic SC"/>
                <a:cs typeface="Amatic SC"/>
                <a:sym typeface="Amatic S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matic SC"/>
                <a:ea typeface="Amatic SC"/>
                <a:cs typeface="Amatic SC"/>
                <a:sym typeface="Amatic S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matic SC"/>
                <a:ea typeface="Amatic SC"/>
                <a:cs typeface="Amatic SC"/>
                <a:sym typeface="Amatic SC"/>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9" name="Shape 309"/>
        <p:cNvGrpSpPr/>
        <p:nvPr/>
      </p:nvGrpSpPr>
      <p:grpSpPr>
        <a:xfrm>
          <a:off x="0" y="0"/>
          <a:ext cx="0" cy="0"/>
          <a:chOff x="0" y="0"/>
          <a:chExt cx="0" cy="0"/>
        </a:xfrm>
      </p:grpSpPr>
      <p:grpSp>
        <p:nvGrpSpPr>
          <p:cNvPr id="310" name="Google Shape;310;p15"/>
          <p:cNvGrpSpPr/>
          <p:nvPr/>
        </p:nvGrpSpPr>
        <p:grpSpPr>
          <a:xfrm>
            <a:off x="1841376" y="4540815"/>
            <a:ext cx="1110494" cy="612269"/>
            <a:chOff x="1003176" y="4540815"/>
            <a:chExt cx="1110494" cy="612269"/>
          </a:xfrm>
        </p:grpSpPr>
        <p:sp>
          <p:nvSpPr>
            <p:cNvPr id="311" name="Google Shape;311;p15"/>
            <p:cNvSpPr/>
            <p:nvPr/>
          </p:nvSpPr>
          <p:spPr>
            <a:xfrm>
              <a:off x="1003176" y="4540815"/>
              <a:ext cx="1110494" cy="612269"/>
            </a:xfrm>
            <a:custGeom>
              <a:rect b="b" l="l" r="r" t="t"/>
              <a:pathLst>
                <a:path extrusionOk="0" h="12289" w="22289">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5"/>
            <p:cNvSpPr/>
            <p:nvPr/>
          </p:nvSpPr>
          <p:spPr>
            <a:xfrm>
              <a:off x="1058529" y="4589442"/>
              <a:ext cx="471371" cy="375811"/>
            </a:xfrm>
            <a:custGeom>
              <a:rect b="b" l="l" r="r" t="t"/>
              <a:pathLst>
                <a:path extrusionOk="0" h="7543" w="9461">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5"/>
            <p:cNvSpPr/>
            <p:nvPr/>
          </p:nvSpPr>
          <p:spPr>
            <a:xfrm>
              <a:off x="1625509" y="4780661"/>
              <a:ext cx="427776" cy="372423"/>
            </a:xfrm>
            <a:custGeom>
              <a:rect b="b" l="l" r="r" t="t"/>
              <a:pathLst>
                <a:path extrusionOk="0" h="7475" w="8586">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4" name="Google Shape;314;p15"/>
          <p:cNvGrpSpPr/>
          <p:nvPr/>
        </p:nvGrpSpPr>
        <p:grpSpPr>
          <a:xfrm>
            <a:off x="342281" y="4183488"/>
            <a:ext cx="369035" cy="728056"/>
            <a:chOff x="342281" y="4183488"/>
            <a:chExt cx="369035" cy="728056"/>
          </a:xfrm>
        </p:grpSpPr>
        <p:sp>
          <p:nvSpPr>
            <p:cNvPr id="315" name="Google Shape;315;p15"/>
            <p:cNvSpPr/>
            <p:nvPr/>
          </p:nvSpPr>
          <p:spPr>
            <a:xfrm>
              <a:off x="385875" y="4691777"/>
              <a:ext cx="77225" cy="211397"/>
            </a:xfrm>
            <a:custGeom>
              <a:rect b="b" l="l" r="r" t="t"/>
              <a:pathLst>
                <a:path extrusionOk="0" h="4243" w="155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5"/>
            <p:cNvSpPr/>
            <p:nvPr/>
          </p:nvSpPr>
          <p:spPr>
            <a:xfrm>
              <a:off x="560304" y="4300920"/>
              <a:ext cx="129240" cy="83951"/>
            </a:xfrm>
            <a:custGeom>
              <a:rect b="b" l="l" r="r" t="t"/>
              <a:pathLst>
                <a:path extrusionOk="0" h="1685" w="2594">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5"/>
            <p:cNvSpPr/>
            <p:nvPr/>
          </p:nvSpPr>
          <p:spPr>
            <a:xfrm>
              <a:off x="342281" y="4183488"/>
              <a:ext cx="369035" cy="728056"/>
            </a:xfrm>
            <a:custGeom>
              <a:rect b="b" l="l" r="r" t="t"/>
              <a:pathLst>
                <a:path extrusionOk="0" h="14613" w="7407">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8" name="Google Shape;318;p15"/>
          <p:cNvGrpSpPr/>
          <p:nvPr/>
        </p:nvGrpSpPr>
        <p:grpSpPr>
          <a:xfrm>
            <a:off x="50" y="1232900"/>
            <a:ext cx="454630" cy="816990"/>
            <a:chOff x="50" y="1232900"/>
            <a:chExt cx="454630" cy="816990"/>
          </a:xfrm>
        </p:grpSpPr>
        <p:sp>
          <p:nvSpPr>
            <p:cNvPr id="319" name="Google Shape;319;p15"/>
            <p:cNvSpPr/>
            <p:nvPr/>
          </p:nvSpPr>
          <p:spPr>
            <a:xfrm>
              <a:off x="50" y="1283221"/>
              <a:ext cx="390907" cy="600560"/>
            </a:xfrm>
            <a:custGeom>
              <a:rect b="b" l="l" r="r" t="t"/>
              <a:pathLst>
                <a:path extrusionOk="0" h="12054" w="7846">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5"/>
            <p:cNvSpPr/>
            <p:nvPr/>
          </p:nvSpPr>
          <p:spPr>
            <a:xfrm>
              <a:off x="50" y="1232900"/>
              <a:ext cx="439534" cy="68855"/>
            </a:xfrm>
            <a:custGeom>
              <a:rect b="b" l="l" r="r" t="t"/>
              <a:pathLst>
                <a:path extrusionOk="0" h="1382" w="8822">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5"/>
            <p:cNvSpPr/>
            <p:nvPr/>
          </p:nvSpPr>
          <p:spPr>
            <a:xfrm>
              <a:off x="50" y="1284915"/>
              <a:ext cx="454630" cy="764975"/>
            </a:xfrm>
            <a:custGeom>
              <a:rect b="b" l="l" r="r" t="t"/>
              <a:pathLst>
                <a:path extrusionOk="0" h="15354" w="9125">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2" name="Google Shape;322;p15"/>
          <p:cNvGrpSpPr/>
          <p:nvPr/>
        </p:nvGrpSpPr>
        <p:grpSpPr>
          <a:xfrm>
            <a:off x="50" y="3073044"/>
            <a:ext cx="729750" cy="1046771"/>
            <a:chOff x="50" y="3073044"/>
            <a:chExt cx="729750" cy="1046771"/>
          </a:xfrm>
        </p:grpSpPr>
        <p:sp>
          <p:nvSpPr>
            <p:cNvPr id="323" name="Google Shape;323;p15"/>
            <p:cNvSpPr/>
            <p:nvPr/>
          </p:nvSpPr>
          <p:spPr>
            <a:xfrm>
              <a:off x="50" y="3073044"/>
              <a:ext cx="729750" cy="1046771"/>
            </a:xfrm>
            <a:custGeom>
              <a:rect b="b" l="l" r="r" t="t"/>
              <a:pathLst>
                <a:path extrusionOk="0" h="21010" w="14647">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5"/>
            <p:cNvSpPr/>
            <p:nvPr/>
          </p:nvSpPr>
          <p:spPr>
            <a:xfrm>
              <a:off x="50" y="3264263"/>
              <a:ext cx="679429" cy="686106"/>
            </a:xfrm>
            <a:custGeom>
              <a:rect b="b" l="l" r="r" t="t"/>
              <a:pathLst>
                <a:path extrusionOk="0" h="13771" w="13637">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5"/>
            <p:cNvSpPr/>
            <p:nvPr/>
          </p:nvSpPr>
          <p:spPr>
            <a:xfrm>
              <a:off x="50" y="3314584"/>
              <a:ext cx="466388" cy="580432"/>
            </a:xfrm>
            <a:custGeom>
              <a:rect b="b" l="l" r="r" t="t"/>
              <a:pathLst>
                <a:path extrusionOk="0" h="11650" w="9361">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6" name="Google Shape;326;p15"/>
          <p:cNvGrpSpPr/>
          <p:nvPr/>
        </p:nvGrpSpPr>
        <p:grpSpPr>
          <a:xfrm>
            <a:off x="5944880" y="-7"/>
            <a:ext cx="2524606" cy="759943"/>
            <a:chOff x="4012455" y="-7"/>
            <a:chExt cx="2524606" cy="759943"/>
          </a:xfrm>
        </p:grpSpPr>
        <p:sp>
          <p:nvSpPr>
            <p:cNvPr id="327" name="Google Shape;327;p15"/>
            <p:cNvSpPr/>
            <p:nvPr/>
          </p:nvSpPr>
          <p:spPr>
            <a:xfrm>
              <a:off x="6114267" y="102328"/>
              <a:ext cx="112449" cy="10114"/>
            </a:xfrm>
            <a:custGeom>
              <a:rect b="b" l="l" r="r" t="t"/>
              <a:pathLst>
                <a:path extrusionOk="0" h="203" w="2257">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5"/>
            <p:cNvSpPr/>
            <p:nvPr/>
          </p:nvSpPr>
          <p:spPr>
            <a:xfrm>
              <a:off x="5763716" y="-7"/>
              <a:ext cx="538482" cy="320458"/>
            </a:xfrm>
            <a:custGeom>
              <a:rect b="b" l="l" r="r" t="t"/>
              <a:pathLst>
                <a:path extrusionOk="0" h="6432" w="10808">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5"/>
            <p:cNvSpPr/>
            <p:nvPr/>
          </p:nvSpPr>
          <p:spPr>
            <a:xfrm>
              <a:off x="4012455" y="-7"/>
              <a:ext cx="2524606" cy="759943"/>
            </a:xfrm>
            <a:custGeom>
              <a:rect b="b" l="l" r="r" t="t"/>
              <a:pathLst>
                <a:path extrusionOk="0" h="15253" w="50672">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5"/>
            <p:cNvSpPr/>
            <p:nvPr/>
          </p:nvSpPr>
          <p:spPr>
            <a:xfrm>
              <a:off x="6092495" y="162713"/>
              <a:ext cx="117432" cy="18484"/>
            </a:xfrm>
            <a:custGeom>
              <a:rect b="b" l="l" r="r" t="t"/>
              <a:pathLst>
                <a:path extrusionOk="0" h="371" w="2357">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5"/>
            <p:cNvSpPr/>
            <p:nvPr/>
          </p:nvSpPr>
          <p:spPr>
            <a:xfrm>
              <a:off x="5788876" y="362352"/>
              <a:ext cx="213041" cy="72143"/>
            </a:xfrm>
            <a:custGeom>
              <a:rect b="b" l="l" r="r" t="t"/>
              <a:pathLst>
                <a:path extrusionOk="0" h="1448" w="4276">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5"/>
            <p:cNvSpPr/>
            <p:nvPr/>
          </p:nvSpPr>
          <p:spPr>
            <a:xfrm>
              <a:off x="5788876" y="432801"/>
              <a:ext cx="145980" cy="50371"/>
            </a:xfrm>
            <a:custGeom>
              <a:rect b="b" l="l" r="r" t="t"/>
              <a:pathLst>
                <a:path extrusionOk="0" h="1011" w="293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5"/>
            <p:cNvSpPr/>
            <p:nvPr/>
          </p:nvSpPr>
          <p:spPr>
            <a:xfrm>
              <a:off x="5778812" y="337191"/>
              <a:ext cx="186237" cy="43645"/>
            </a:xfrm>
            <a:custGeom>
              <a:rect b="b" l="l" r="r" t="t"/>
              <a:pathLst>
                <a:path extrusionOk="0" h="876" w="3738">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5"/>
            <p:cNvSpPr/>
            <p:nvPr/>
          </p:nvSpPr>
          <p:spPr>
            <a:xfrm>
              <a:off x="4567677" y="-7"/>
              <a:ext cx="53758" cy="290266"/>
            </a:xfrm>
            <a:custGeom>
              <a:rect b="b" l="l" r="r" t="t"/>
              <a:pathLst>
                <a:path extrusionOk="0" h="5826" w="1079">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5" name="Google Shape;335;p15"/>
          <p:cNvGrpSpPr/>
          <p:nvPr/>
        </p:nvGrpSpPr>
        <p:grpSpPr>
          <a:xfrm>
            <a:off x="8506368" y="1564091"/>
            <a:ext cx="637429" cy="1130622"/>
            <a:chOff x="6233393" y="2021291"/>
            <a:chExt cx="637429" cy="1130622"/>
          </a:xfrm>
        </p:grpSpPr>
        <p:sp>
          <p:nvSpPr>
            <p:cNvPr id="336" name="Google Shape;336;p15"/>
            <p:cNvSpPr/>
            <p:nvPr/>
          </p:nvSpPr>
          <p:spPr>
            <a:xfrm>
              <a:off x="6280325" y="2131997"/>
              <a:ext cx="590496" cy="900841"/>
            </a:xfrm>
            <a:custGeom>
              <a:rect b="b" l="l" r="r" t="t"/>
              <a:pathLst>
                <a:path extrusionOk="0" h="18081" w="11852">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5"/>
            <p:cNvSpPr/>
            <p:nvPr/>
          </p:nvSpPr>
          <p:spPr>
            <a:xfrm>
              <a:off x="6542043" y="3044546"/>
              <a:ext cx="65467" cy="46983"/>
            </a:xfrm>
            <a:custGeom>
              <a:rect b="b" l="l" r="r" t="t"/>
              <a:pathLst>
                <a:path extrusionOk="0" h="943" w="1314">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5"/>
            <p:cNvSpPr/>
            <p:nvPr/>
          </p:nvSpPr>
          <p:spPr>
            <a:xfrm>
              <a:off x="6292083" y="2138723"/>
              <a:ext cx="35274" cy="35274"/>
            </a:xfrm>
            <a:custGeom>
              <a:rect b="b" l="l" r="r" t="t"/>
              <a:pathLst>
                <a:path extrusionOk="0" h="708" w="708">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5"/>
            <p:cNvSpPr/>
            <p:nvPr/>
          </p:nvSpPr>
          <p:spPr>
            <a:xfrm>
              <a:off x="6538655" y="3066318"/>
              <a:ext cx="16840" cy="30242"/>
            </a:xfrm>
            <a:custGeom>
              <a:rect b="b" l="l" r="r" t="t"/>
              <a:pathLst>
                <a:path extrusionOk="0" h="607" w="338">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5"/>
            <p:cNvSpPr/>
            <p:nvPr/>
          </p:nvSpPr>
          <p:spPr>
            <a:xfrm>
              <a:off x="6421223" y="2091740"/>
              <a:ext cx="105773" cy="40306"/>
            </a:xfrm>
            <a:custGeom>
              <a:rect b="b" l="l" r="r" t="t"/>
              <a:pathLst>
                <a:path extrusionOk="0" h="809" w="2123">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5"/>
            <p:cNvSpPr/>
            <p:nvPr/>
          </p:nvSpPr>
          <p:spPr>
            <a:xfrm>
              <a:off x="6654393" y="2992531"/>
              <a:ext cx="152706" cy="80563"/>
            </a:xfrm>
            <a:custGeom>
              <a:rect b="b" l="l" r="r" t="t"/>
              <a:pathLst>
                <a:path extrusionOk="0" h="1617" w="3065">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5"/>
            <p:cNvSpPr/>
            <p:nvPr/>
          </p:nvSpPr>
          <p:spPr>
            <a:xfrm>
              <a:off x="6233393" y="2021291"/>
              <a:ext cx="637429" cy="1130622"/>
            </a:xfrm>
            <a:custGeom>
              <a:rect b="b" l="l" r="r" t="t"/>
              <a:pathLst>
                <a:path extrusionOk="0" h="22693" w="12794">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5"/>
            <p:cNvSpPr/>
            <p:nvPr/>
          </p:nvSpPr>
          <p:spPr>
            <a:xfrm>
              <a:off x="6609104" y="2068274"/>
              <a:ext cx="21872" cy="20178"/>
            </a:xfrm>
            <a:custGeom>
              <a:rect b="b" l="l" r="r" t="t"/>
              <a:pathLst>
                <a:path extrusionOk="0" h="405" w="439">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4" name="Google Shape;344;p15"/>
          <p:cNvGrpSpPr/>
          <p:nvPr/>
        </p:nvGrpSpPr>
        <p:grpSpPr>
          <a:xfrm>
            <a:off x="7464679" y="3618202"/>
            <a:ext cx="1679118" cy="1534882"/>
            <a:chOff x="5191704" y="3618202"/>
            <a:chExt cx="1679118" cy="1534882"/>
          </a:xfrm>
        </p:grpSpPr>
        <p:sp>
          <p:nvSpPr>
            <p:cNvPr id="345" name="Google Shape;345;p15"/>
            <p:cNvSpPr/>
            <p:nvPr/>
          </p:nvSpPr>
          <p:spPr>
            <a:xfrm>
              <a:off x="6010287" y="4958477"/>
              <a:ext cx="610625" cy="194607"/>
            </a:xfrm>
            <a:custGeom>
              <a:rect b="b" l="l" r="r" t="t"/>
              <a:pathLst>
                <a:path extrusionOk="0" h="3906" w="12256">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5"/>
            <p:cNvSpPr/>
            <p:nvPr/>
          </p:nvSpPr>
          <p:spPr>
            <a:xfrm>
              <a:off x="5332602" y="4691777"/>
              <a:ext cx="114094" cy="107417"/>
            </a:xfrm>
            <a:custGeom>
              <a:rect b="b" l="l" r="r" t="t"/>
              <a:pathLst>
                <a:path extrusionOk="0" h="2156" w="229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5"/>
            <p:cNvSpPr/>
            <p:nvPr/>
          </p:nvSpPr>
          <p:spPr>
            <a:xfrm>
              <a:off x="5191704" y="4493833"/>
              <a:ext cx="781715" cy="659251"/>
            </a:xfrm>
            <a:custGeom>
              <a:rect b="b" l="l" r="r" t="t"/>
              <a:pathLst>
                <a:path extrusionOk="0" h="13232" w="1569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5"/>
            <p:cNvSpPr/>
            <p:nvPr/>
          </p:nvSpPr>
          <p:spPr>
            <a:xfrm>
              <a:off x="6674521" y="5069183"/>
              <a:ext cx="196301" cy="83901"/>
            </a:xfrm>
            <a:custGeom>
              <a:rect b="b" l="l" r="r" t="t"/>
              <a:pathLst>
                <a:path extrusionOk="0" h="1684" w="394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5"/>
            <p:cNvSpPr/>
            <p:nvPr/>
          </p:nvSpPr>
          <p:spPr>
            <a:xfrm>
              <a:off x="5243718" y="4597812"/>
              <a:ext cx="45338" cy="43694"/>
            </a:xfrm>
            <a:custGeom>
              <a:rect b="b" l="l" r="r" t="t"/>
              <a:pathLst>
                <a:path extrusionOk="0" h="877" w="91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5"/>
            <p:cNvSpPr/>
            <p:nvPr/>
          </p:nvSpPr>
          <p:spPr>
            <a:xfrm>
              <a:off x="5460098" y="4067751"/>
              <a:ext cx="1410724" cy="868954"/>
            </a:xfrm>
            <a:custGeom>
              <a:rect b="b" l="l" r="r" t="t"/>
              <a:pathLst>
                <a:path extrusionOk="0" h="17441" w="28315">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5"/>
            <p:cNvSpPr/>
            <p:nvPr/>
          </p:nvSpPr>
          <p:spPr>
            <a:xfrm>
              <a:off x="5518788" y="4151652"/>
              <a:ext cx="28548" cy="30242"/>
            </a:xfrm>
            <a:custGeom>
              <a:rect b="b" l="l" r="r" t="t"/>
              <a:pathLst>
                <a:path extrusionOk="0" h="607" w="573">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5"/>
            <p:cNvSpPr/>
            <p:nvPr/>
          </p:nvSpPr>
          <p:spPr>
            <a:xfrm>
              <a:off x="6605766" y="4480430"/>
              <a:ext cx="134222" cy="130884"/>
            </a:xfrm>
            <a:custGeom>
              <a:rect b="b" l="l" r="r" t="t"/>
              <a:pathLst>
                <a:path extrusionOk="0" h="2627" w="2694">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5"/>
            <p:cNvSpPr/>
            <p:nvPr/>
          </p:nvSpPr>
          <p:spPr>
            <a:xfrm>
              <a:off x="5567415" y="4250599"/>
              <a:ext cx="99047" cy="98997"/>
            </a:xfrm>
            <a:custGeom>
              <a:rect b="b" l="l" r="r" t="t"/>
              <a:pathLst>
                <a:path extrusionOk="0" h="1987" w="1988">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5"/>
            <p:cNvSpPr/>
            <p:nvPr/>
          </p:nvSpPr>
          <p:spPr>
            <a:xfrm>
              <a:off x="6531979" y="3618202"/>
              <a:ext cx="338843" cy="838762"/>
            </a:xfrm>
            <a:custGeom>
              <a:rect b="b" l="l" r="r" t="t"/>
              <a:pathLst>
                <a:path extrusionOk="0" h="16835" w="6801">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5" name="Google Shape;355;p15"/>
          <p:cNvGrpSpPr/>
          <p:nvPr/>
        </p:nvGrpSpPr>
        <p:grpSpPr>
          <a:xfrm>
            <a:off x="7847220" y="3073038"/>
            <a:ext cx="598867" cy="595529"/>
            <a:chOff x="5944870" y="3341438"/>
            <a:chExt cx="598867" cy="595529"/>
          </a:xfrm>
        </p:grpSpPr>
        <p:sp>
          <p:nvSpPr>
            <p:cNvPr id="356" name="Google Shape;356;p15"/>
            <p:cNvSpPr/>
            <p:nvPr/>
          </p:nvSpPr>
          <p:spPr>
            <a:xfrm>
              <a:off x="5944870" y="3341438"/>
              <a:ext cx="593834" cy="583770"/>
            </a:xfrm>
            <a:custGeom>
              <a:rect b="b" l="l" r="r" t="t"/>
              <a:pathLst>
                <a:path extrusionOk="0" h="11717" w="11919">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5"/>
            <p:cNvSpPr/>
            <p:nvPr/>
          </p:nvSpPr>
          <p:spPr>
            <a:xfrm>
              <a:off x="6424611" y="3458870"/>
              <a:ext cx="119126" cy="478097"/>
            </a:xfrm>
            <a:custGeom>
              <a:rect b="b" l="l" r="r" t="t"/>
              <a:pathLst>
                <a:path extrusionOk="0" h="9596" w="2391">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8" name="Google Shape;358;p15"/>
          <p:cNvGrpSpPr/>
          <p:nvPr/>
        </p:nvGrpSpPr>
        <p:grpSpPr>
          <a:xfrm>
            <a:off x="2204197" y="105666"/>
            <a:ext cx="546902" cy="236607"/>
            <a:chOff x="2204197" y="105666"/>
            <a:chExt cx="546902" cy="236607"/>
          </a:xfrm>
        </p:grpSpPr>
        <p:sp>
          <p:nvSpPr>
            <p:cNvPr id="359" name="Google Shape;359;p15"/>
            <p:cNvSpPr/>
            <p:nvPr/>
          </p:nvSpPr>
          <p:spPr>
            <a:xfrm>
              <a:off x="2242760" y="211340"/>
              <a:ext cx="33630" cy="20178"/>
            </a:xfrm>
            <a:custGeom>
              <a:rect b="b" l="l" r="r" t="t"/>
              <a:pathLst>
                <a:path extrusionOk="0" h="405" w="675">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5"/>
            <p:cNvSpPr/>
            <p:nvPr/>
          </p:nvSpPr>
          <p:spPr>
            <a:xfrm>
              <a:off x="2249486" y="176115"/>
              <a:ext cx="35274" cy="18534"/>
            </a:xfrm>
            <a:custGeom>
              <a:rect b="b" l="l" r="r" t="t"/>
              <a:pathLst>
                <a:path extrusionOk="0" h="372" w="708">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5"/>
            <p:cNvSpPr/>
            <p:nvPr/>
          </p:nvSpPr>
          <p:spPr>
            <a:xfrm>
              <a:off x="2204197" y="105666"/>
              <a:ext cx="546902" cy="236607"/>
            </a:xfrm>
            <a:custGeom>
              <a:rect b="b" l="l" r="r" t="t"/>
              <a:pathLst>
                <a:path extrusionOk="0" h="4749" w="10977">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5"/>
            <p:cNvSpPr/>
            <p:nvPr/>
          </p:nvSpPr>
          <p:spPr>
            <a:xfrm>
              <a:off x="2593361" y="174471"/>
              <a:ext cx="112449" cy="112400"/>
            </a:xfrm>
            <a:custGeom>
              <a:rect b="b" l="l" r="r" t="t"/>
              <a:pathLst>
                <a:path extrusionOk="0" h="2256" w="2257">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3" name="Google Shape;363;p15"/>
          <p:cNvGrpSpPr/>
          <p:nvPr/>
        </p:nvGrpSpPr>
        <p:grpSpPr>
          <a:xfrm>
            <a:off x="50" y="-7"/>
            <a:ext cx="2049897" cy="773345"/>
            <a:chOff x="50" y="-7"/>
            <a:chExt cx="2049897" cy="773345"/>
          </a:xfrm>
        </p:grpSpPr>
        <p:sp>
          <p:nvSpPr>
            <p:cNvPr id="364" name="Google Shape;364;p15"/>
            <p:cNvSpPr/>
            <p:nvPr/>
          </p:nvSpPr>
          <p:spPr>
            <a:xfrm>
              <a:off x="1065205" y="176115"/>
              <a:ext cx="40306" cy="35274"/>
            </a:xfrm>
            <a:custGeom>
              <a:rect b="b" l="l" r="r" t="t"/>
              <a:pathLst>
                <a:path extrusionOk="0" h="708" w="809">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5"/>
            <p:cNvSpPr/>
            <p:nvPr/>
          </p:nvSpPr>
          <p:spPr>
            <a:xfrm>
              <a:off x="1021610" y="129182"/>
              <a:ext cx="125852" cy="119126"/>
            </a:xfrm>
            <a:custGeom>
              <a:rect b="b" l="l" r="r" t="t"/>
              <a:pathLst>
                <a:path extrusionOk="0" h="2391" w="2526">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5"/>
            <p:cNvSpPr/>
            <p:nvPr/>
          </p:nvSpPr>
          <p:spPr>
            <a:xfrm>
              <a:off x="1345357" y="164407"/>
              <a:ext cx="36968" cy="38612"/>
            </a:xfrm>
            <a:custGeom>
              <a:rect b="b" l="l" r="r" t="t"/>
              <a:pathLst>
                <a:path extrusionOk="0" h="775" w="742">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5"/>
            <p:cNvSpPr/>
            <p:nvPr/>
          </p:nvSpPr>
          <p:spPr>
            <a:xfrm>
              <a:off x="1081995" y="-7"/>
              <a:ext cx="16840" cy="114143"/>
            </a:xfrm>
            <a:custGeom>
              <a:rect b="b" l="l" r="r" t="t"/>
              <a:pathLst>
                <a:path extrusionOk="0" h="2291" w="338">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5"/>
            <p:cNvSpPr/>
            <p:nvPr/>
          </p:nvSpPr>
          <p:spPr>
            <a:xfrm>
              <a:off x="1360453" y="-7"/>
              <a:ext cx="124158" cy="110755"/>
            </a:xfrm>
            <a:custGeom>
              <a:rect b="b" l="l" r="r" t="t"/>
              <a:pathLst>
                <a:path extrusionOk="0" h="2223" w="2492">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5"/>
            <p:cNvSpPr/>
            <p:nvPr/>
          </p:nvSpPr>
          <p:spPr>
            <a:xfrm>
              <a:off x="105723" y="-7"/>
              <a:ext cx="124207" cy="23566"/>
            </a:xfrm>
            <a:custGeom>
              <a:rect b="b" l="l" r="r" t="t"/>
              <a:pathLst>
                <a:path extrusionOk="0" h="473" w="2493">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5"/>
            <p:cNvSpPr/>
            <p:nvPr/>
          </p:nvSpPr>
          <p:spPr>
            <a:xfrm>
              <a:off x="1311826" y="119118"/>
              <a:ext cx="115787" cy="119126"/>
            </a:xfrm>
            <a:custGeom>
              <a:rect b="b" l="l" r="r" t="t"/>
              <a:pathLst>
                <a:path extrusionOk="0" h="2391" w="2324">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5"/>
            <p:cNvSpPr/>
            <p:nvPr/>
          </p:nvSpPr>
          <p:spPr>
            <a:xfrm>
              <a:off x="1276602" y="52007"/>
              <a:ext cx="30242" cy="33580"/>
            </a:xfrm>
            <a:custGeom>
              <a:rect b="b" l="l" r="r" t="t"/>
              <a:pathLst>
                <a:path extrusionOk="0" h="674" w="607">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5"/>
            <p:cNvSpPr/>
            <p:nvPr/>
          </p:nvSpPr>
          <p:spPr>
            <a:xfrm>
              <a:off x="1090365" y="-7"/>
              <a:ext cx="115837" cy="112449"/>
            </a:xfrm>
            <a:custGeom>
              <a:rect b="b" l="l" r="r" t="t"/>
              <a:pathLst>
                <a:path extrusionOk="0" h="2257" w="2325">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5"/>
            <p:cNvSpPr/>
            <p:nvPr/>
          </p:nvSpPr>
          <p:spPr>
            <a:xfrm>
              <a:off x="1219555" y="-7"/>
              <a:ext cx="16840" cy="104079"/>
            </a:xfrm>
            <a:custGeom>
              <a:rect b="b" l="l" r="r" t="t"/>
              <a:pathLst>
                <a:path extrusionOk="0" h="2089" w="338">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5"/>
            <p:cNvSpPr/>
            <p:nvPr/>
          </p:nvSpPr>
          <p:spPr>
            <a:xfrm>
              <a:off x="1501351" y="-7"/>
              <a:ext cx="124207" cy="94015"/>
            </a:xfrm>
            <a:custGeom>
              <a:rect b="b" l="l" r="r" t="t"/>
              <a:pathLst>
                <a:path extrusionOk="0" h="1887" w="2493">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5"/>
            <p:cNvSpPr/>
            <p:nvPr/>
          </p:nvSpPr>
          <p:spPr>
            <a:xfrm>
              <a:off x="800199" y="3380"/>
              <a:ext cx="125852" cy="117432"/>
            </a:xfrm>
            <a:custGeom>
              <a:rect b="b" l="l" r="r" t="t"/>
              <a:pathLst>
                <a:path extrusionOk="0" h="2357" w="2526">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5"/>
            <p:cNvSpPr/>
            <p:nvPr/>
          </p:nvSpPr>
          <p:spPr>
            <a:xfrm>
              <a:off x="993112" y="63765"/>
              <a:ext cx="21822" cy="35274"/>
            </a:xfrm>
            <a:custGeom>
              <a:rect b="b" l="l" r="r" t="t"/>
              <a:pathLst>
                <a:path extrusionOk="0" h="708" w="438">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5"/>
            <p:cNvSpPr/>
            <p:nvPr/>
          </p:nvSpPr>
          <p:spPr>
            <a:xfrm>
              <a:off x="853858" y="70442"/>
              <a:ext cx="28598" cy="35274"/>
            </a:xfrm>
            <a:custGeom>
              <a:rect b="b" l="l" r="r" t="t"/>
              <a:pathLst>
                <a:path extrusionOk="0" h="708" w="574">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5"/>
            <p:cNvSpPr/>
            <p:nvPr/>
          </p:nvSpPr>
          <p:spPr>
            <a:xfrm>
              <a:off x="560304" y="-7"/>
              <a:ext cx="20178" cy="50"/>
            </a:xfrm>
            <a:custGeom>
              <a:rect b="b" l="l" r="r" t="t"/>
              <a:pathLst>
                <a:path extrusionOk="0" h="1" w="405">
                  <a:moveTo>
                    <a:pt x="405" y="1"/>
                  </a:moveTo>
                  <a:lnTo>
                    <a:pt x="1" y="1"/>
                  </a:lnTo>
                  <a:lnTo>
                    <a:pt x="1" y="1"/>
                  </a:lnTo>
                  <a:lnTo>
                    <a:pt x="405" y="1"/>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5"/>
            <p:cNvSpPr/>
            <p:nvPr/>
          </p:nvSpPr>
          <p:spPr>
            <a:xfrm>
              <a:off x="382537" y="25153"/>
              <a:ext cx="15146" cy="117481"/>
            </a:xfrm>
            <a:custGeom>
              <a:rect b="b" l="l" r="r" t="t"/>
              <a:pathLst>
                <a:path extrusionOk="0" h="2358" w="304">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5"/>
            <p:cNvSpPr/>
            <p:nvPr/>
          </p:nvSpPr>
          <p:spPr>
            <a:xfrm>
              <a:off x="1137348" y="58733"/>
              <a:ext cx="25210" cy="38612"/>
            </a:xfrm>
            <a:custGeom>
              <a:rect b="b" l="l" r="r" t="t"/>
              <a:pathLst>
                <a:path extrusionOk="0" h="775" w="506">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5"/>
            <p:cNvSpPr/>
            <p:nvPr/>
          </p:nvSpPr>
          <p:spPr>
            <a:xfrm>
              <a:off x="409342" y="-7"/>
              <a:ext cx="112449" cy="8470"/>
            </a:xfrm>
            <a:custGeom>
              <a:rect b="b" l="l" r="r" t="t"/>
              <a:pathLst>
                <a:path extrusionOk="0" h="170" w="2257">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5"/>
            <p:cNvSpPr/>
            <p:nvPr/>
          </p:nvSpPr>
          <p:spPr>
            <a:xfrm>
              <a:off x="660945" y="5025"/>
              <a:ext cx="124207" cy="134272"/>
            </a:xfrm>
            <a:custGeom>
              <a:rect b="b" l="l" r="r" t="t"/>
              <a:pathLst>
                <a:path extrusionOk="0" h="2695" w="2493">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5"/>
            <p:cNvSpPr/>
            <p:nvPr/>
          </p:nvSpPr>
          <p:spPr>
            <a:xfrm>
              <a:off x="432858" y="75474"/>
              <a:ext cx="35274" cy="52065"/>
            </a:xfrm>
            <a:custGeom>
              <a:rect b="b" l="l" r="r" t="t"/>
              <a:pathLst>
                <a:path extrusionOk="0" h="1045" w="708">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5"/>
            <p:cNvSpPr/>
            <p:nvPr/>
          </p:nvSpPr>
          <p:spPr>
            <a:xfrm>
              <a:off x="390907" y="20121"/>
              <a:ext cx="115787" cy="120820"/>
            </a:xfrm>
            <a:custGeom>
              <a:rect b="b" l="l" r="r" t="t"/>
              <a:pathLst>
                <a:path extrusionOk="0" h="2425" w="2324">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5"/>
            <p:cNvSpPr/>
            <p:nvPr/>
          </p:nvSpPr>
          <p:spPr>
            <a:xfrm>
              <a:off x="540176" y="-7"/>
              <a:ext cx="8470" cy="1744"/>
            </a:xfrm>
            <a:custGeom>
              <a:rect b="b" l="l" r="r" t="t"/>
              <a:pathLst>
                <a:path extrusionOk="0" h="35" w="170">
                  <a:moveTo>
                    <a:pt x="1" y="1"/>
                  </a:moveTo>
                  <a:lnTo>
                    <a:pt x="35" y="34"/>
                  </a:lnTo>
                  <a:lnTo>
                    <a:pt x="136"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5"/>
            <p:cNvSpPr/>
            <p:nvPr/>
          </p:nvSpPr>
          <p:spPr>
            <a:xfrm>
              <a:off x="882406" y="130826"/>
              <a:ext cx="124158" cy="134272"/>
            </a:xfrm>
            <a:custGeom>
              <a:rect b="b" l="l" r="r" t="t"/>
              <a:pathLst>
                <a:path extrusionOk="0" h="2695" w="2492">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5"/>
            <p:cNvSpPr/>
            <p:nvPr/>
          </p:nvSpPr>
          <p:spPr>
            <a:xfrm>
              <a:off x="885744" y="276757"/>
              <a:ext cx="13452" cy="115837"/>
            </a:xfrm>
            <a:custGeom>
              <a:rect b="b" l="l" r="r" t="t"/>
              <a:pathLst>
                <a:path extrusionOk="0" h="2325" w="27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5"/>
            <p:cNvSpPr/>
            <p:nvPr/>
          </p:nvSpPr>
          <p:spPr>
            <a:xfrm>
              <a:off x="934371" y="181147"/>
              <a:ext cx="30242" cy="35274"/>
            </a:xfrm>
            <a:custGeom>
              <a:rect b="b" l="l" r="r" t="t"/>
              <a:pathLst>
                <a:path extrusionOk="0" h="708" w="607">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5"/>
            <p:cNvSpPr/>
            <p:nvPr/>
          </p:nvSpPr>
          <p:spPr>
            <a:xfrm>
              <a:off x="941097" y="-7"/>
              <a:ext cx="127546" cy="117481"/>
            </a:xfrm>
            <a:custGeom>
              <a:rect b="b" l="l" r="r" t="t"/>
              <a:pathLst>
                <a:path extrusionOk="0" h="2358" w="256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5"/>
            <p:cNvSpPr/>
            <p:nvPr/>
          </p:nvSpPr>
          <p:spPr>
            <a:xfrm>
              <a:off x="1412468" y="48669"/>
              <a:ext cx="30242" cy="35274"/>
            </a:xfrm>
            <a:custGeom>
              <a:rect b="b" l="l" r="r" t="t"/>
              <a:pathLst>
                <a:path extrusionOk="0" h="708" w="607">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5"/>
            <p:cNvSpPr/>
            <p:nvPr/>
          </p:nvSpPr>
          <p:spPr>
            <a:xfrm>
              <a:off x="654269" y="189567"/>
              <a:ext cx="28548" cy="41951"/>
            </a:xfrm>
            <a:custGeom>
              <a:rect b="b" l="l" r="r" t="t"/>
              <a:pathLst>
                <a:path extrusionOk="0" h="842" w="573">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5"/>
            <p:cNvSpPr/>
            <p:nvPr/>
          </p:nvSpPr>
          <p:spPr>
            <a:xfrm>
              <a:off x="610625" y="147617"/>
              <a:ext cx="117481" cy="119126"/>
            </a:xfrm>
            <a:custGeom>
              <a:rect b="b" l="l" r="r" t="t"/>
              <a:pathLst>
                <a:path extrusionOk="0" h="2391" w="2358">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5"/>
            <p:cNvSpPr/>
            <p:nvPr/>
          </p:nvSpPr>
          <p:spPr>
            <a:xfrm>
              <a:off x="786797" y="186179"/>
              <a:ext cx="41951" cy="36968"/>
            </a:xfrm>
            <a:custGeom>
              <a:rect b="b" l="l" r="r" t="t"/>
              <a:pathLst>
                <a:path extrusionOk="0" h="742" w="842">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5"/>
            <p:cNvSpPr/>
            <p:nvPr/>
          </p:nvSpPr>
          <p:spPr>
            <a:xfrm>
              <a:off x="709622" y="72136"/>
              <a:ext cx="35274" cy="48677"/>
            </a:xfrm>
            <a:custGeom>
              <a:rect b="b" l="l" r="r" t="t"/>
              <a:pathLst>
                <a:path extrusionOk="0" h="977" w="708">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5"/>
            <p:cNvSpPr/>
            <p:nvPr/>
          </p:nvSpPr>
          <p:spPr>
            <a:xfrm>
              <a:off x="741508" y="140891"/>
              <a:ext cx="127496" cy="120820"/>
            </a:xfrm>
            <a:custGeom>
              <a:rect b="b" l="l" r="r" t="t"/>
              <a:pathLst>
                <a:path extrusionOk="0" h="2425" w="2559">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5"/>
            <p:cNvSpPr/>
            <p:nvPr/>
          </p:nvSpPr>
          <p:spPr>
            <a:xfrm>
              <a:off x="211397" y="296885"/>
              <a:ext cx="130884" cy="120869"/>
            </a:xfrm>
            <a:custGeom>
              <a:rect b="b" l="l" r="r" t="t"/>
              <a:pathLst>
                <a:path extrusionOk="0" h="2426" w="2627">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5"/>
            <p:cNvSpPr/>
            <p:nvPr/>
          </p:nvSpPr>
          <p:spPr>
            <a:xfrm>
              <a:off x="1734520" y="504894"/>
              <a:ext cx="122514" cy="147674"/>
            </a:xfrm>
            <a:custGeom>
              <a:rect b="b" l="l" r="r" t="t"/>
              <a:pathLst>
                <a:path extrusionOk="0" h="2964" w="2459">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5"/>
            <p:cNvSpPr/>
            <p:nvPr/>
          </p:nvSpPr>
          <p:spPr>
            <a:xfrm>
              <a:off x="1873725" y="566973"/>
              <a:ext cx="127546" cy="80563"/>
            </a:xfrm>
            <a:custGeom>
              <a:rect b="b" l="l" r="r" t="t"/>
              <a:pathLst>
                <a:path extrusionOk="0" h="1617" w="256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5"/>
            <p:cNvSpPr/>
            <p:nvPr/>
          </p:nvSpPr>
          <p:spPr>
            <a:xfrm>
              <a:off x="1924045" y="590439"/>
              <a:ext cx="26904" cy="36968"/>
            </a:xfrm>
            <a:custGeom>
              <a:rect b="b" l="l" r="r" t="t"/>
              <a:pathLst>
                <a:path extrusionOk="0" h="742" w="54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5"/>
            <p:cNvSpPr/>
            <p:nvPr/>
          </p:nvSpPr>
          <p:spPr>
            <a:xfrm>
              <a:off x="1776471" y="528410"/>
              <a:ext cx="43645" cy="28548"/>
            </a:xfrm>
            <a:custGeom>
              <a:rect b="b" l="l" r="r" t="t"/>
              <a:pathLst>
                <a:path extrusionOk="0" h="573" w="876">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5"/>
            <p:cNvSpPr/>
            <p:nvPr/>
          </p:nvSpPr>
          <p:spPr>
            <a:xfrm>
              <a:off x="1689232" y="358964"/>
              <a:ext cx="303668" cy="140948"/>
            </a:xfrm>
            <a:custGeom>
              <a:rect b="b" l="l" r="r" t="t"/>
              <a:pathLst>
                <a:path extrusionOk="0" h="2829" w="6095">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5"/>
            <p:cNvSpPr/>
            <p:nvPr/>
          </p:nvSpPr>
          <p:spPr>
            <a:xfrm>
              <a:off x="120820" y="568667"/>
              <a:ext cx="124207" cy="154350"/>
            </a:xfrm>
            <a:custGeom>
              <a:rect b="b" l="l" r="r" t="t"/>
              <a:pathLst>
                <a:path extrusionOk="0" h="3098" w="2493">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5"/>
            <p:cNvSpPr/>
            <p:nvPr/>
          </p:nvSpPr>
          <p:spPr>
            <a:xfrm>
              <a:off x="1274908" y="519990"/>
              <a:ext cx="159382" cy="144336"/>
            </a:xfrm>
            <a:custGeom>
              <a:rect b="b" l="l" r="r" t="t"/>
              <a:pathLst>
                <a:path extrusionOk="0" h="2897" w="3199">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5"/>
            <p:cNvSpPr/>
            <p:nvPr/>
          </p:nvSpPr>
          <p:spPr>
            <a:xfrm>
              <a:off x="402665" y="555214"/>
              <a:ext cx="171140" cy="149368"/>
            </a:xfrm>
            <a:custGeom>
              <a:rect b="b" l="l" r="r" t="t"/>
              <a:pathLst>
                <a:path extrusionOk="0" h="2998" w="3435">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5"/>
            <p:cNvSpPr/>
            <p:nvPr/>
          </p:nvSpPr>
          <p:spPr>
            <a:xfrm>
              <a:off x="1890515" y="21815"/>
              <a:ext cx="55403" cy="40306"/>
            </a:xfrm>
            <a:custGeom>
              <a:rect b="b" l="l" r="r" t="t"/>
              <a:pathLst>
                <a:path extrusionOk="0" h="809" w="1112">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5"/>
            <p:cNvSpPr/>
            <p:nvPr/>
          </p:nvSpPr>
          <p:spPr>
            <a:xfrm>
              <a:off x="390907" y="-7"/>
              <a:ext cx="10114" cy="11808"/>
            </a:xfrm>
            <a:custGeom>
              <a:rect b="b" l="l" r="r" t="t"/>
              <a:pathLst>
                <a:path extrusionOk="0" h="237" w="203">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5"/>
            <p:cNvSpPr/>
            <p:nvPr/>
          </p:nvSpPr>
          <p:spPr>
            <a:xfrm>
              <a:off x="853858" y="404252"/>
              <a:ext cx="124207" cy="134272"/>
            </a:xfrm>
            <a:custGeom>
              <a:rect b="b" l="l" r="r" t="t"/>
              <a:pathLst>
                <a:path extrusionOk="0" h="2695" w="2493">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5"/>
            <p:cNvSpPr/>
            <p:nvPr/>
          </p:nvSpPr>
          <p:spPr>
            <a:xfrm>
              <a:off x="1333599" y="248258"/>
              <a:ext cx="127546" cy="125852"/>
            </a:xfrm>
            <a:custGeom>
              <a:rect b="b" l="l" r="r" t="t"/>
              <a:pathLst>
                <a:path extrusionOk="0" h="2526" w="256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5"/>
            <p:cNvSpPr/>
            <p:nvPr/>
          </p:nvSpPr>
          <p:spPr>
            <a:xfrm>
              <a:off x="712960" y="414316"/>
              <a:ext cx="127546" cy="119175"/>
            </a:xfrm>
            <a:custGeom>
              <a:rect b="b" l="l" r="r" t="t"/>
              <a:pathLst>
                <a:path extrusionOk="0" h="2392" w="256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5"/>
            <p:cNvSpPr/>
            <p:nvPr/>
          </p:nvSpPr>
          <p:spPr>
            <a:xfrm>
              <a:off x="1162508" y="122456"/>
              <a:ext cx="127546" cy="120820"/>
            </a:xfrm>
            <a:custGeom>
              <a:rect b="b" l="l" r="r" t="t"/>
              <a:pathLst>
                <a:path extrusionOk="0" h="2425" w="256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5"/>
            <p:cNvSpPr/>
            <p:nvPr/>
          </p:nvSpPr>
          <p:spPr>
            <a:xfrm>
              <a:off x="1387307" y="296885"/>
              <a:ext cx="35274" cy="42000"/>
            </a:xfrm>
            <a:custGeom>
              <a:rect b="b" l="l" r="r" t="t"/>
              <a:pathLst>
                <a:path extrusionOk="0" h="843" w="708">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5"/>
            <p:cNvSpPr/>
            <p:nvPr/>
          </p:nvSpPr>
          <p:spPr>
            <a:xfrm>
              <a:off x="895809" y="444509"/>
              <a:ext cx="36968" cy="45338"/>
            </a:xfrm>
            <a:custGeom>
              <a:rect b="b" l="l" r="r" t="t"/>
              <a:pathLst>
                <a:path extrusionOk="0" h="910" w="742">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5"/>
            <p:cNvSpPr/>
            <p:nvPr/>
          </p:nvSpPr>
          <p:spPr>
            <a:xfrm>
              <a:off x="583820" y="419349"/>
              <a:ext cx="115787" cy="119175"/>
            </a:xfrm>
            <a:custGeom>
              <a:rect b="b" l="l" r="r" t="t"/>
              <a:pathLst>
                <a:path extrusionOk="0" h="2392" w="2324">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5"/>
            <p:cNvSpPr/>
            <p:nvPr/>
          </p:nvSpPr>
          <p:spPr>
            <a:xfrm>
              <a:off x="761637" y="452929"/>
              <a:ext cx="36918" cy="31886"/>
            </a:xfrm>
            <a:custGeom>
              <a:rect b="b" l="l" r="r" t="t"/>
              <a:pathLst>
                <a:path extrusionOk="0" h="640" w="741">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5"/>
            <p:cNvSpPr/>
            <p:nvPr/>
          </p:nvSpPr>
          <p:spPr>
            <a:xfrm>
              <a:off x="434502" y="422736"/>
              <a:ext cx="127546" cy="120820"/>
            </a:xfrm>
            <a:custGeom>
              <a:rect b="b" l="l" r="r" t="t"/>
              <a:pathLst>
                <a:path extrusionOk="0" h="2425" w="256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5"/>
            <p:cNvSpPr/>
            <p:nvPr/>
          </p:nvSpPr>
          <p:spPr>
            <a:xfrm>
              <a:off x="624077" y="461299"/>
              <a:ext cx="30242" cy="30242"/>
            </a:xfrm>
            <a:custGeom>
              <a:rect b="b" l="l" r="r" t="t"/>
              <a:pathLst>
                <a:path extrusionOk="0" h="607" w="607">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5"/>
            <p:cNvSpPr/>
            <p:nvPr/>
          </p:nvSpPr>
          <p:spPr>
            <a:xfrm>
              <a:off x="1476191" y="246564"/>
              <a:ext cx="110755" cy="122514"/>
            </a:xfrm>
            <a:custGeom>
              <a:rect b="b" l="l" r="r" t="t"/>
              <a:pathLst>
                <a:path extrusionOk="0" h="2459" w="2223">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5"/>
            <p:cNvSpPr/>
            <p:nvPr/>
          </p:nvSpPr>
          <p:spPr>
            <a:xfrm>
              <a:off x="1856984" y="93958"/>
              <a:ext cx="135916" cy="253347"/>
            </a:xfrm>
            <a:custGeom>
              <a:rect b="b" l="l" r="r" t="t"/>
              <a:pathLst>
                <a:path extrusionOk="0" h="5085" w="2728">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5"/>
            <p:cNvSpPr/>
            <p:nvPr/>
          </p:nvSpPr>
          <p:spPr>
            <a:xfrm>
              <a:off x="1756343" y="234856"/>
              <a:ext cx="122464" cy="120820"/>
            </a:xfrm>
            <a:custGeom>
              <a:rect b="b" l="l" r="r" t="t"/>
              <a:pathLst>
                <a:path extrusionOk="0" h="2425" w="2458">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5"/>
            <p:cNvSpPr/>
            <p:nvPr/>
          </p:nvSpPr>
          <p:spPr>
            <a:xfrm>
              <a:off x="1640605" y="-7"/>
              <a:ext cx="129190" cy="88983"/>
            </a:xfrm>
            <a:custGeom>
              <a:rect b="b" l="l" r="r" t="t"/>
              <a:pathLst>
                <a:path extrusionOk="0" h="1786" w="2593">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5"/>
            <p:cNvSpPr/>
            <p:nvPr/>
          </p:nvSpPr>
          <p:spPr>
            <a:xfrm>
              <a:off x="1910643" y="162713"/>
              <a:ext cx="52065" cy="45338"/>
            </a:xfrm>
            <a:custGeom>
              <a:rect b="b" l="l" r="r" t="t"/>
              <a:pathLst>
                <a:path extrusionOk="0" h="910" w="1045">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5"/>
            <p:cNvSpPr/>
            <p:nvPr/>
          </p:nvSpPr>
          <p:spPr>
            <a:xfrm>
              <a:off x="1721118" y="100634"/>
              <a:ext cx="125852" cy="119175"/>
            </a:xfrm>
            <a:custGeom>
              <a:rect b="b" l="l" r="r" t="t"/>
              <a:pathLst>
                <a:path extrusionOk="0" h="2392" w="2526">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5"/>
            <p:cNvSpPr/>
            <p:nvPr/>
          </p:nvSpPr>
          <p:spPr>
            <a:xfrm>
              <a:off x="1581864" y="102328"/>
              <a:ext cx="124207" cy="135916"/>
            </a:xfrm>
            <a:custGeom>
              <a:rect b="b" l="l" r="r" t="t"/>
              <a:pathLst>
                <a:path extrusionOk="0" h="2728" w="2493">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5"/>
            <p:cNvSpPr/>
            <p:nvPr/>
          </p:nvSpPr>
          <p:spPr>
            <a:xfrm>
              <a:off x="1612057" y="239888"/>
              <a:ext cx="129240" cy="120820"/>
            </a:xfrm>
            <a:custGeom>
              <a:rect b="b" l="l" r="r" t="t"/>
              <a:pathLst>
                <a:path extrusionOk="0" h="2425" w="2594">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5"/>
            <p:cNvSpPr/>
            <p:nvPr/>
          </p:nvSpPr>
          <p:spPr>
            <a:xfrm>
              <a:off x="1781503" y="598859"/>
              <a:ext cx="43645" cy="25210"/>
            </a:xfrm>
            <a:custGeom>
              <a:rect b="b" l="l" r="r" t="t"/>
              <a:pathLst>
                <a:path extrusionOk="0" h="506" w="876">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5"/>
            <p:cNvSpPr/>
            <p:nvPr/>
          </p:nvSpPr>
          <p:spPr>
            <a:xfrm>
              <a:off x="1243022" y="303611"/>
              <a:ext cx="40306" cy="42000"/>
            </a:xfrm>
            <a:custGeom>
              <a:rect b="b" l="l" r="r" t="t"/>
              <a:pathLst>
                <a:path extrusionOk="0" h="843" w="809">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5"/>
            <p:cNvSpPr/>
            <p:nvPr/>
          </p:nvSpPr>
          <p:spPr>
            <a:xfrm>
              <a:off x="1196089" y="254984"/>
              <a:ext cx="124158" cy="130884"/>
            </a:xfrm>
            <a:custGeom>
              <a:rect b="b" l="l" r="r" t="t"/>
              <a:pathLst>
                <a:path extrusionOk="0" h="2627" w="2492">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5"/>
            <p:cNvSpPr/>
            <p:nvPr/>
          </p:nvSpPr>
          <p:spPr>
            <a:xfrm>
              <a:off x="1170928" y="436139"/>
              <a:ext cx="45338" cy="38612"/>
            </a:xfrm>
            <a:custGeom>
              <a:rect b="b" l="l" r="r" t="t"/>
              <a:pathLst>
                <a:path extrusionOk="0" h="775" w="91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5"/>
            <p:cNvSpPr/>
            <p:nvPr/>
          </p:nvSpPr>
          <p:spPr>
            <a:xfrm>
              <a:off x="1412468" y="385818"/>
              <a:ext cx="127496" cy="119126"/>
            </a:xfrm>
            <a:custGeom>
              <a:rect b="b" l="l" r="r" t="t"/>
              <a:pathLst>
                <a:path extrusionOk="0" h="2391" w="2559">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5"/>
            <p:cNvSpPr/>
            <p:nvPr/>
          </p:nvSpPr>
          <p:spPr>
            <a:xfrm>
              <a:off x="1479529" y="155987"/>
              <a:ext cx="45338" cy="35274"/>
            </a:xfrm>
            <a:custGeom>
              <a:rect b="b" l="l" r="r" t="t"/>
              <a:pathLst>
                <a:path extrusionOk="0" h="708" w="91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5"/>
            <p:cNvSpPr/>
            <p:nvPr/>
          </p:nvSpPr>
          <p:spPr>
            <a:xfrm>
              <a:off x="1442660" y="533442"/>
              <a:ext cx="11758" cy="130884"/>
            </a:xfrm>
            <a:custGeom>
              <a:rect b="b" l="l" r="r" t="t"/>
              <a:pathLst>
                <a:path extrusionOk="0" h="2627" w="236">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5"/>
            <p:cNvSpPr/>
            <p:nvPr/>
          </p:nvSpPr>
          <p:spPr>
            <a:xfrm>
              <a:off x="1647281" y="600503"/>
              <a:ext cx="21872" cy="33630"/>
            </a:xfrm>
            <a:custGeom>
              <a:rect b="b" l="l" r="r" t="t"/>
              <a:pathLst>
                <a:path extrusionOk="0" h="675" w="439">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5"/>
            <p:cNvSpPr/>
            <p:nvPr/>
          </p:nvSpPr>
          <p:spPr>
            <a:xfrm>
              <a:off x="1553366" y="375754"/>
              <a:ext cx="124158" cy="134222"/>
            </a:xfrm>
            <a:custGeom>
              <a:rect b="b" l="l" r="r" t="t"/>
              <a:pathLst>
                <a:path extrusionOk="0" h="2694" w="2492">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5"/>
            <p:cNvSpPr/>
            <p:nvPr/>
          </p:nvSpPr>
          <p:spPr>
            <a:xfrm>
              <a:off x="1447692" y="514958"/>
              <a:ext cx="129190" cy="151012"/>
            </a:xfrm>
            <a:custGeom>
              <a:rect b="b" l="l" r="r" t="t"/>
              <a:pathLst>
                <a:path extrusionOk="0" h="3031" w="2593">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5"/>
            <p:cNvSpPr/>
            <p:nvPr/>
          </p:nvSpPr>
          <p:spPr>
            <a:xfrm>
              <a:off x="578788" y="536780"/>
              <a:ext cx="682768" cy="164414"/>
            </a:xfrm>
            <a:custGeom>
              <a:rect b="b" l="l" r="r" t="t"/>
              <a:pathLst>
                <a:path extrusionOk="0" h="3300" w="13704">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5"/>
            <p:cNvSpPr/>
            <p:nvPr/>
          </p:nvSpPr>
          <p:spPr>
            <a:xfrm>
              <a:off x="1454369" y="409284"/>
              <a:ext cx="35274" cy="31936"/>
            </a:xfrm>
            <a:custGeom>
              <a:rect b="b" l="l" r="r" t="t"/>
              <a:pathLst>
                <a:path extrusionOk="0" h="641" w="708">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5"/>
            <p:cNvSpPr/>
            <p:nvPr/>
          </p:nvSpPr>
          <p:spPr>
            <a:xfrm>
              <a:off x="50" y="439477"/>
              <a:ext cx="139304" cy="130884"/>
            </a:xfrm>
            <a:custGeom>
              <a:rect b="b" l="l" r="r" t="t"/>
              <a:pathLst>
                <a:path extrusionOk="0" h="2627" w="2796">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5"/>
            <p:cNvSpPr/>
            <p:nvPr/>
          </p:nvSpPr>
          <p:spPr>
            <a:xfrm>
              <a:off x="261718" y="-7"/>
              <a:ext cx="120869" cy="20178"/>
            </a:xfrm>
            <a:custGeom>
              <a:rect b="b" l="l" r="r" t="t"/>
              <a:pathLst>
                <a:path extrusionOk="0" h="405" w="2426">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5"/>
            <p:cNvSpPr/>
            <p:nvPr/>
          </p:nvSpPr>
          <p:spPr>
            <a:xfrm>
              <a:off x="50" y="578731"/>
              <a:ext cx="107417" cy="139254"/>
            </a:xfrm>
            <a:custGeom>
              <a:rect b="b" l="l" r="r" t="t"/>
              <a:pathLst>
                <a:path extrusionOk="0" h="2795" w="2156">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5"/>
            <p:cNvSpPr/>
            <p:nvPr/>
          </p:nvSpPr>
          <p:spPr>
            <a:xfrm>
              <a:off x="154400" y="432801"/>
              <a:ext cx="124158" cy="134222"/>
            </a:xfrm>
            <a:custGeom>
              <a:rect b="b" l="l" r="r" t="t"/>
              <a:pathLst>
                <a:path extrusionOk="0" h="2694" w="2492">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5"/>
            <p:cNvSpPr/>
            <p:nvPr/>
          </p:nvSpPr>
          <p:spPr>
            <a:xfrm>
              <a:off x="1585252" y="248258"/>
              <a:ext cx="13452" cy="115787"/>
            </a:xfrm>
            <a:custGeom>
              <a:rect b="b" l="l" r="r" t="t"/>
              <a:pathLst>
                <a:path extrusionOk="0" h="2324" w="27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5"/>
            <p:cNvSpPr/>
            <p:nvPr/>
          </p:nvSpPr>
          <p:spPr>
            <a:xfrm>
              <a:off x="538531" y="325433"/>
              <a:ext cx="36918" cy="52065"/>
            </a:xfrm>
            <a:custGeom>
              <a:rect b="b" l="l" r="r" t="t"/>
              <a:pathLst>
                <a:path extrusionOk="0" h="1045" w="741">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5"/>
            <p:cNvSpPr/>
            <p:nvPr/>
          </p:nvSpPr>
          <p:spPr>
            <a:xfrm>
              <a:off x="260073" y="566973"/>
              <a:ext cx="125852" cy="137610"/>
            </a:xfrm>
            <a:custGeom>
              <a:rect b="b" l="l" r="r" t="t"/>
              <a:pathLst>
                <a:path extrusionOk="0" h="2762" w="2526">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5"/>
            <p:cNvSpPr/>
            <p:nvPr/>
          </p:nvSpPr>
          <p:spPr>
            <a:xfrm>
              <a:off x="494887" y="283483"/>
              <a:ext cx="124207" cy="130884"/>
            </a:xfrm>
            <a:custGeom>
              <a:rect b="b" l="l" r="r" t="t"/>
              <a:pathLst>
                <a:path extrusionOk="0" h="2627" w="2493">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5"/>
            <p:cNvSpPr/>
            <p:nvPr/>
          </p:nvSpPr>
          <p:spPr>
            <a:xfrm>
              <a:off x="575400" y="424381"/>
              <a:ext cx="16840" cy="115787"/>
            </a:xfrm>
            <a:custGeom>
              <a:rect b="b" l="l" r="r" t="t"/>
              <a:pathLst>
                <a:path extrusionOk="0" h="2324" w="338">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5"/>
            <p:cNvSpPr/>
            <p:nvPr/>
          </p:nvSpPr>
          <p:spPr>
            <a:xfrm>
              <a:off x="342281" y="469669"/>
              <a:ext cx="36918" cy="43694"/>
            </a:xfrm>
            <a:custGeom>
              <a:rect b="b" l="l" r="r" t="t"/>
              <a:pathLst>
                <a:path extrusionOk="0" h="877" w="741">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5"/>
            <p:cNvSpPr/>
            <p:nvPr/>
          </p:nvSpPr>
          <p:spPr>
            <a:xfrm>
              <a:off x="293604" y="429413"/>
              <a:ext cx="125852" cy="119175"/>
            </a:xfrm>
            <a:custGeom>
              <a:rect b="b" l="l" r="r" t="t"/>
              <a:pathLst>
                <a:path extrusionOk="0" h="2392" w="2526">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5"/>
            <p:cNvSpPr/>
            <p:nvPr/>
          </p:nvSpPr>
          <p:spPr>
            <a:xfrm>
              <a:off x="1134010" y="394188"/>
              <a:ext cx="129190" cy="120820"/>
            </a:xfrm>
            <a:custGeom>
              <a:rect b="b" l="l" r="r" t="t"/>
              <a:pathLst>
                <a:path extrusionOk="0" h="2425" w="2593">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5"/>
            <p:cNvSpPr/>
            <p:nvPr/>
          </p:nvSpPr>
          <p:spPr>
            <a:xfrm>
              <a:off x="1598655" y="572005"/>
              <a:ext cx="129190" cy="83901"/>
            </a:xfrm>
            <a:custGeom>
              <a:rect b="b" l="l" r="r" t="t"/>
              <a:pathLst>
                <a:path extrusionOk="0" h="1684" w="2593">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5"/>
            <p:cNvSpPr/>
            <p:nvPr/>
          </p:nvSpPr>
          <p:spPr>
            <a:xfrm>
              <a:off x="50" y="-7"/>
              <a:ext cx="2049897" cy="773345"/>
            </a:xfrm>
            <a:custGeom>
              <a:rect b="b" l="l" r="r" t="t"/>
              <a:pathLst>
                <a:path extrusionOk="0" h="15522" w="41144">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5"/>
            <p:cNvSpPr/>
            <p:nvPr/>
          </p:nvSpPr>
          <p:spPr>
            <a:xfrm>
              <a:off x="1872080" y="582069"/>
              <a:ext cx="10114" cy="67161"/>
            </a:xfrm>
            <a:custGeom>
              <a:rect b="b" l="l" r="r" t="t"/>
              <a:pathLst>
                <a:path extrusionOk="0" h="1348" w="203">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5"/>
            <p:cNvSpPr/>
            <p:nvPr/>
          </p:nvSpPr>
          <p:spPr>
            <a:xfrm>
              <a:off x="1776471" y="-7"/>
              <a:ext cx="199639" cy="83951"/>
            </a:xfrm>
            <a:custGeom>
              <a:rect b="b" l="l" r="r" t="t"/>
              <a:pathLst>
                <a:path extrusionOk="0" h="1685" w="4007">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5"/>
            <p:cNvSpPr/>
            <p:nvPr/>
          </p:nvSpPr>
          <p:spPr>
            <a:xfrm>
              <a:off x="365747" y="204663"/>
              <a:ext cx="47032" cy="33580"/>
            </a:xfrm>
            <a:custGeom>
              <a:rect b="b" l="l" r="r" t="t"/>
              <a:pathLst>
                <a:path extrusionOk="0" h="674" w="944">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5"/>
            <p:cNvSpPr/>
            <p:nvPr/>
          </p:nvSpPr>
          <p:spPr>
            <a:xfrm>
              <a:off x="322102" y="157681"/>
              <a:ext cx="125901" cy="119126"/>
            </a:xfrm>
            <a:custGeom>
              <a:rect b="b" l="l" r="r" t="t"/>
              <a:pathLst>
                <a:path extrusionOk="0" h="2391" w="2527">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5"/>
            <p:cNvSpPr/>
            <p:nvPr/>
          </p:nvSpPr>
          <p:spPr>
            <a:xfrm>
              <a:off x="270138" y="335497"/>
              <a:ext cx="30242" cy="43645"/>
            </a:xfrm>
            <a:custGeom>
              <a:rect b="b" l="l" r="r" t="t"/>
              <a:pathLst>
                <a:path extrusionOk="0" h="876" w="607">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5"/>
            <p:cNvSpPr/>
            <p:nvPr/>
          </p:nvSpPr>
          <p:spPr>
            <a:xfrm>
              <a:off x="182898" y="159375"/>
              <a:ext cx="122514" cy="134222"/>
            </a:xfrm>
            <a:custGeom>
              <a:rect b="b" l="l" r="r" t="t"/>
              <a:pathLst>
                <a:path extrusionOk="0" h="2694" w="2459">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5"/>
            <p:cNvSpPr/>
            <p:nvPr/>
          </p:nvSpPr>
          <p:spPr>
            <a:xfrm>
              <a:off x="481485" y="466331"/>
              <a:ext cx="38612" cy="38612"/>
            </a:xfrm>
            <a:custGeom>
              <a:rect b="b" l="l" r="r" t="t"/>
              <a:pathLst>
                <a:path extrusionOk="0" h="775" w="775">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5"/>
            <p:cNvSpPr/>
            <p:nvPr/>
          </p:nvSpPr>
          <p:spPr>
            <a:xfrm>
              <a:off x="463050" y="150955"/>
              <a:ext cx="127496" cy="120820"/>
            </a:xfrm>
            <a:custGeom>
              <a:rect b="b" l="l" r="r" t="t"/>
              <a:pathLst>
                <a:path extrusionOk="0" h="2425" w="2559">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5"/>
            <p:cNvSpPr/>
            <p:nvPr/>
          </p:nvSpPr>
          <p:spPr>
            <a:xfrm>
              <a:off x="513371" y="199631"/>
              <a:ext cx="31886" cy="38612"/>
            </a:xfrm>
            <a:custGeom>
              <a:rect b="b" l="l" r="r" t="t"/>
              <a:pathLst>
                <a:path extrusionOk="0" h="775" w="64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5"/>
            <p:cNvSpPr/>
            <p:nvPr/>
          </p:nvSpPr>
          <p:spPr>
            <a:xfrm>
              <a:off x="404310" y="337191"/>
              <a:ext cx="30242" cy="43645"/>
            </a:xfrm>
            <a:custGeom>
              <a:rect b="b" l="l" r="r" t="t"/>
              <a:pathLst>
                <a:path extrusionOk="0" h="876" w="607">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5"/>
            <p:cNvSpPr/>
            <p:nvPr/>
          </p:nvSpPr>
          <p:spPr>
            <a:xfrm>
              <a:off x="355683" y="291853"/>
              <a:ext cx="122514" cy="120869"/>
            </a:xfrm>
            <a:custGeom>
              <a:rect b="b" l="l" r="r" t="t"/>
              <a:pathLst>
                <a:path extrusionOk="0" h="2426" w="2459">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5"/>
            <p:cNvSpPr/>
            <p:nvPr/>
          </p:nvSpPr>
          <p:spPr>
            <a:xfrm>
              <a:off x="250009" y="-7"/>
              <a:ext cx="10114" cy="16840"/>
            </a:xfrm>
            <a:custGeom>
              <a:rect b="b" l="l" r="r" t="t"/>
              <a:pathLst>
                <a:path extrusionOk="0" h="338" w="203">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5"/>
            <p:cNvSpPr/>
            <p:nvPr/>
          </p:nvSpPr>
          <p:spPr>
            <a:xfrm>
              <a:off x="50" y="33573"/>
              <a:ext cx="83951" cy="130884"/>
            </a:xfrm>
            <a:custGeom>
              <a:rect b="b" l="l" r="r" t="t"/>
              <a:pathLst>
                <a:path extrusionOk="0" h="2627" w="1685">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5"/>
            <p:cNvSpPr/>
            <p:nvPr/>
          </p:nvSpPr>
          <p:spPr>
            <a:xfrm>
              <a:off x="50" y="233162"/>
              <a:ext cx="53758" cy="43645"/>
            </a:xfrm>
            <a:custGeom>
              <a:rect b="b" l="l" r="r" t="t"/>
              <a:pathLst>
                <a:path extrusionOk="0" h="876" w="1079">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5"/>
            <p:cNvSpPr/>
            <p:nvPr/>
          </p:nvSpPr>
          <p:spPr>
            <a:xfrm>
              <a:off x="293604" y="80506"/>
              <a:ext cx="38612" cy="45338"/>
            </a:xfrm>
            <a:custGeom>
              <a:rect b="b" l="l" r="r" t="t"/>
              <a:pathLst>
                <a:path extrusionOk="0" h="910" w="775">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5"/>
            <p:cNvSpPr/>
            <p:nvPr/>
          </p:nvSpPr>
          <p:spPr>
            <a:xfrm>
              <a:off x="241589" y="25153"/>
              <a:ext cx="127546" cy="120820"/>
            </a:xfrm>
            <a:custGeom>
              <a:rect b="b" l="l" r="r" t="t"/>
              <a:pathLst>
                <a:path extrusionOk="0" h="2425" w="256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5"/>
            <p:cNvSpPr/>
            <p:nvPr/>
          </p:nvSpPr>
          <p:spPr>
            <a:xfrm>
              <a:off x="520047" y="196243"/>
              <a:ext cx="26904" cy="10114"/>
            </a:xfrm>
            <a:custGeom>
              <a:rect b="b" l="l" r="r" t="t"/>
              <a:pathLst>
                <a:path extrusionOk="0" h="203" w="54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5"/>
            <p:cNvSpPr/>
            <p:nvPr/>
          </p:nvSpPr>
          <p:spPr>
            <a:xfrm>
              <a:off x="50" y="-7"/>
              <a:ext cx="92321" cy="26904"/>
            </a:xfrm>
            <a:custGeom>
              <a:rect b="b" l="l" r="r" t="t"/>
              <a:pathLst>
                <a:path extrusionOk="0" h="540" w="1853">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5"/>
            <p:cNvSpPr/>
            <p:nvPr/>
          </p:nvSpPr>
          <p:spPr>
            <a:xfrm>
              <a:off x="50" y="305305"/>
              <a:ext cx="203027" cy="120820"/>
            </a:xfrm>
            <a:custGeom>
              <a:rect b="b" l="l" r="r" t="t"/>
              <a:pathLst>
                <a:path extrusionOk="0" h="2425" w="4075">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5"/>
            <p:cNvSpPr/>
            <p:nvPr/>
          </p:nvSpPr>
          <p:spPr>
            <a:xfrm>
              <a:off x="100691" y="31879"/>
              <a:ext cx="125852" cy="117481"/>
            </a:xfrm>
            <a:custGeom>
              <a:rect b="b" l="l" r="r" t="t"/>
              <a:pathLst>
                <a:path extrusionOk="0" h="2358" w="2526">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5"/>
            <p:cNvSpPr/>
            <p:nvPr/>
          </p:nvSpPr>
          <p:spPr>
            <a:xfrm>
              <a:off x="226493" y="201275"/>
              <a:ext cx="40306" cy="50371"/>
            </a:xfrm>
            <a:custGeom>
              <a:rect b="b" l="l" r="r" t="t"/>
              <a:pathLst>
                <a:path extrusionOk="0" h="1011" w="809">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5"/>
            <p:cNvSpPr/>
            <p:nvPr/>
          </p:nvSpPr>
          <p:spPr>
            <a:xfrm>
              <a:off x="50" y="164407"/>
              <a:ext cx="164464" cy="127496"/>
            </a:xfrm>
            <a:custGeom>
              <a:rect b="b" l="l" r="r" t="t"/>
              <a:pathLst>
                <a:path extrusionOk="0" h="2559" w="3301">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5"/>
            <p:cNvSpPr/>
            <p:nvPr/>
          </p:nvSpPr>
          <p:spPr>
            <a:xfrm>
              <a:off x="1098785" y="306949"/>
              <a:ext cx="28548" cy="38662"/>
            </a:xfrm>
            <a:custGeom>
              <a:rect b="b" l="l" r="r" t="t"/>
              <a:pathLst>
                <a:path extrusionOk="0" h="776" w="573">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5"/>
            <p:cNvSpPr/>
            <p:nvPr/>
          </p:nvSpPr>
          <p:spPr>
            <a:xfrm>
              <a:off x="1236345" y="-7"/>
              <a:ext cx="110755" cy="105723"/>
            </a:xfrm>
            <a:custGeom>
              <a:rect b="b" l="l" r="r" t="t"/>
              <a:pathLst>
                <a:path extrusionOk="0" h="2122" w="2223">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5"/>
            <p:cNvSpPr/>
            <p:nvPr/>
          </p:nvSpPr>
          <p:spPr>
            <a:xfrm>
              <a:off x="1212829" y="169439"/>
              <a:ext cx="11808" cy="35274"/>
            </a:xfrm>
            <a:custGeom>
              <a:rect b="b" l="l" r="r" t="t"/>
              <a:pathLst>
                <a:path extrusionOk="0" h="708" w="237">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5"/>
            <p:cNvSpPr/>
            <p:nvPr/>
          </p:nvSpPr>
          <p:spPr>
            <a:xfrm>
              <a:off x="1055141" y="263354"/>
              <a:ext cx="122514" cy="120820"/>
            </a:xfrm>
            <a:custGeom>
              <a:rect b="b" l="l" r="r" t="t"/>
              <a:pathLst>
                <a:path extrusionOk="0" h="2425" w="2459">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5"/>
            <p:cNvSpPr/>
            <p:nvPr/>
          </p:nvSpPr>
          <p:spPr>
            <a:xfrm>
              <a:off x="1303406" y="124150"/>
              <a:ext cx="16840" cy="115787"/>
            </a:xfrm>
            <a:custGeom>
              <a:rect b="b" l="l" r="r" t="t"/>
              <a:pathLst>
                <a:path extrusionOk="0" h="2324" w="338">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5"/>
            <p:cNvSpPr/>
            <p:nvPr/>
          </p:nvSpPr>
          <p:spPr>
            <a:xfrm>
              <a:off x="1283278" y="526716"/>
              <a:ext cx="135916" cy="15146"/>
            </a:xfrm>
            <a:custGeom>
              <a:rect b="b" l="l" r="r" t="t"/>
              <a:pathLst>
                <a:path extrusionOk="0" h="304" w="2728">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5"/>
            <p:cNvSpPr/>
            <p:nvPr/>
          </p:nvSpPr>
          <p:spPr>
            <a:xfrm>
              <a:off x="1283278" y="390850"/>
              <a:ext cx="115787" cy="120820"/>
            </a:xfrm>
            <a:custGeom>
              <a:rect b="b" l="l" r="r" t="t"/>
              <a:pathLst>
                <a:path extrusionOk="0" h="2425" w="2324">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5"/>
            <p:cNvSpPr/>
            <p:nvPr/>
          </p:nvSpPr>
          <p:spPr>
            <a:xfrm>
              <a:off x="993112" y="400914"/>
              <a:ext cx="125852" cy="119126"/>
            </a:xfrm>
            <a:custGeom>
              <a:rect b="b" l="l" r="r" t="t"/>
              <a:pathLst>
                <a:path extrusionOk="0" h="2391" w="2526">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5"/>
            <p:cNvSpPr/>
            <p:nvPr/>
          </p:nvSpPr>
          <p:spPr>
            <a:xfrm>
              <a:off x="1440966" y="112392"/>
              <a:ext cx="127546" cy="120820"/>
            </a:xfrm>
            <a:custGeom>
              <a:rect b="b" l="l" r="r" t="t"/>
              <a:pathLst>
                <a:path extrusionOk="0" h="2425" w="256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5"/>
            <p:cNvSpPr/>
            <p:nvPr/>
          </p:nvSpPr>
          <p:spPr>
            <a:xfrm>
              <a:off x="1274908" y="395882"/>
              <a:ext cx="16840" cy="117481"/>
            </a:xfrm>
            <a:custGeom>
              <a:rect b="b" l="l" r="r" t="t"/>
              <a:pathLst>
                <a:path extrusionOk="0" h="2358" w="338">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5"/>
            <p:cNvSpPr/>
            <p:nvPr/>
          </p:nvSpPr>
          <p:spPr>
            <a:xfrm>
              <a:off x="520047" y="15089"/>
              <a:ext cx="127546" cy="119175"/>
            </a:xfrm>
            <a:custGeom>
              <a:rect b="b" l="l" r="r" t="t"/>
              <a:pathLst>
                <a:path extrusionOk="0" h="2392" w="256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5"/>
            <p:cNvSpPr/>
            <p:nvPr/>
          </p:nvSpPr>
          <p:spPr>
            <a:xfrm>
              <a:off x="1311826" y="416010"/>
              <a:ext cx="45338" cy="25210"/>
            </a:xfrm>
            <a:custGeom>
              <a:rect b="b" l="l" r="r" t="t"/>
              <a:pathLst>
                <a:path extrusionOk="0" h="506" w="91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5"/>
            <p:cNvSpPr/>
            <p:nvPr/>
          </p:nvSpPr>
          <p:spPr>
            <a:xfrm>
              <a:off x="682768" y="323739"/>
              <a:ext cx="35274" cy="52065"/>
            </a:xfrm>
            <a:custGeom>
              <a:rect b="b" l="l" r="r" t="t"/>
              <a:pathLst>
                <a:path extrusionOk="0" h="1045" w="708">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5"/>
            <p:cNvSpPr/>
            <p:nvPr/>
          </p:nvSpPr>
          <p:spPr>
            <a:xfrm>
              <a:off x="565336" y="72136"/>
              <a:ext cx="38662" cy="43645"/>
            </a:xfrm>
            <a:custGeom>
              <a:rect b="b" l="l" r="r" t="t"/>
              <a:pathLst>
                <a:path extrusionOk="0" h="876" w="776">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5"/>
            <p:cNvSpPr/>
            <p:nvPr/>
          </p:nvSpPr>
          <p:spPr>
            <a:xfrm>
              <a:off x="775039" y="275112"/>
              <a:ext cx="110755" cy="122514"/>
            </a:xfrm>
            <a:custGeom>
              <a:rect b="b" l="l" r="r" t="t"/>
              <a:pathLst>
                <a:path extrusionOk="0" h="2459" w="2223">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5"/>
            <p:cNvSpPr/>
            <p:nvPr/>
          </p:nvSpPr>
          <p:spPr>
            <a:xfrm>
              <a:off x="603948" y="152649"/>
              <a:ext cx="15146" cy="115787"/>
            </a:xfrm>
            <a:custGeom>
              <a:rect b="b" l="l" r="r" t="t"/>
              <a:pathLst>
                <a:path extrusionOk="0" h="2324" w="304">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5"/>
            <p:cNvSpPr/>
            <p:nvPr/>
          </p:nvSpPr>
          <p:spPr>
            <a:xfrm>
              <a:off x="632447" y="276757"/>
              <a:ext cx="129240" cy="125901"/>
            </a:xfrm>
            <a:custGeom>
              <a:rect b="b" l="l" r="r" t="t"/>
              <a:pathLst>
                <a:path extrusionOk="0" h="2527" w="2594">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5"/>
            <p:cNvSpPr/>
            <p:nvPr/>
          </p:nvSpPr>
          <p:spPr>
            <a:xfrm>
              <a:off x="966258" y="318707"/>
              <a:ext cx="38612" cy="35274"/>
            </a:xfrm>
            <a:custGeom>
              <a:rect b="b" l="l" r="r" t="t"/>
              <a:pathLst>
                <a:path extrusionOk="0" h="708" w="775">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5"/>
            <p:cNvSpPr/>
            <p:nvPr/>
          </p:nvSpPr>
          <p:spPr>
            <a:xfrm>
              <a:off x="818633" y="318707"/>
              <a:ext cx="50371" cy="45338"/>
            </a:xfrm>
            <a:custGeom>
              <a:rect b="b" l="l" r="r" t="t"/>
              <a:pathLst>
                <a:path extrusionOk="0" h="910" w="1011">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5"/>
            <p:cNvSpPr/>
            <p:nvPr/>
          </p:nvSpPr>
          <p:spPr>
            <a:xfrm>
              <a:off x="1040045" y="446203"/>
              <a:ext cx="38662" cy="33580"/>
            </a:xfrm>
            <a:custGeom>
              <a:rect b="b" l="l" r="r" t="t"/>
              <a:pathLst>
                <a:path extrusionOk="0" h="674" w="776">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5"/>
            <p:cNvSpPr/>
            <p:nvPr/>
          </p:nvSpPr>
          <p:spPr>
            <a:xfrm>
              <a:off x="912599" y="268386"/>
              <a:ext cx="129190" cy="120820"/>
            </a:xfrm>
            <a:custGeom>
              <a:rect b="b" l="l" r="r" t="t"/>
              <a:pathLst>
                <a:path extrusionOk="0" h="2425" w="2593">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4" name="Google Shape;494;p15"/>
          <p:cNvSpPr txBox="1"/>
          <p:nvPr>
            <p:ph type="title"/>
          </p:nvPr>
        </p:nvSpPr>
        <p:spPr>
          <a:xfrm>
            <a:off x="1131750" y="623025"/>
            <a:ext cx="6880500" cy="58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p:txBody>
      </p:sp>
      <p:sp>
        <p:nvSpPr>
          <p:cNvPr id="495" name="Google Shape;495;p15"/>
          <p:cNvSpPr txBox="1"/>
          <p:nvPr>
            <p:ph idx="12" type="sldNum"/>
          </p:nvPr>
        </p:nvSpPr>
        <p:spPr>
          <a:xfrm>
            <a:off x="8749000" y="0"/>
            <a:ext cx="394800" cy="321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matic SC"/>
                <a:ea typeface="Amatic SC"/>
                <a:cs typeface="Amatic SC"/>
                <a:sym typeface="Amatic S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matic SC"/>
                <a:ea typeface="Amatic SC"/>
                <a:cs typeface="Amatic SC"/>
                <a:sym typeface="Amatic S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matic SC"/>
                <a:ea typeface="Amatic SC"/>
                <a:cs typeface="Amatic SC"/>
                <a:sym typeface="Amatic S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matic SC"/>
                <a:ea typeface="Amatic SC"/>
                <a:cs typeface="Amatic SC"/>
                <a:sym typeface="Amatic S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matic SC"/>
                <a:ea typeface="Amatic SC"/>
                <a:cs typeface="Amatic SC"/>
                <a:sym typeface="Amatic S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matic SC"/>
                <a:ea typeface="Amatic SC"/>
                <a:cs typeface="Amatic SC"/>
                <a:sym typeface="Amatic S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matic SC"/>
                <a:ea typeface="Amatic SC"/>
                <a:cs typeface="Amatic SC"/>
                <a:sym typeface="Amatic S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matic SC"/>
                <a:ea typeface="Amatic SC"/>
                <a:cs typeface="Amatic SC"/>
                <a:sym typeface="Amatic S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matic SC"/>
                <a:ea typeface="Amatic SC"/>
                <a:cs typeface="Amatic SC"/>
                <a:sym typeface="Amatic SC"/>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p:cSld name="BLANK_1_1">
    <p:bg>
      <p:bgPr>
        <a:solidFill>
          <a:schemeClr val="accent1"/>
        </a:solidFill>
      </p:bgPr>
    </p:bg>
    <p:spTree>
      <p:nvGrpSpPr>
        <p:cNvPr id="496" name="Shape 496"/>
        <p:cNvGrpSpPr/>
        <p:nvPr/>
      </p:nvGrpSpPr>
      <p:grpSpPr>
        <a:xfrm>
          <a:off x="0" y="0"/>
          <a:ext cx="0" cy="0"/>
          <a:chOff x="0" y="0"/>
          <a:chExt cx="0" cy="0"/>
        </a:xfrm>
      </p:grpSpPr>
      <p:grpSp>
        <p:nvGrpSpPr>
          <p:cNvPr id="497" name="Google Shape;497;p16"/>
          <p:cNvGrpSpPr/>
          <p:nvPr/>
        </p:nvGrpSpPr>
        <p:grpSpPr>
          <a:xfrm>
            <a:off x="3" y="1362853"/>
            <a:ext cx="830992" cy="1847937"/>
            <a:chOff x="3" y="1439053"/>
            <a:chExt cx="830992" cy="1847937"/>
          </a:xfrm>
        </p:grpSpPr>
        <p:sp>
          <p:nvSpPr>
            <p:cNvPr id="498" name="Google Shape;498;p16"/>
            <p:cNvSpPr/>
            <p:nvPr/>
          </p:nvSpPr>
          <p:spPr>
            <a:xfrm>
              <a:off x="3" y="1598235"/>
              <a:ext cx="698630" cy="1537982"/>
            </a:xfrm>
            <a:custGeom>
              <a:rect b="b" l="l" r="r" t="t"/>
              <a:pathLst>
                <a:path extrusionOk="0" h="30908" w="1404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6"/>
            <p:cNvSpPr/>
            <p:nvPr/>
          </p:nvSpPr>
          <p:spPr>
            <a:xfrm>
              <a:off x="211084" y="1586492"/>
              <a:ext cx="20153" cy="23536"/>
            </a:xfrm>
            <a:custGeom>
              <a:rect b="b" l="l" r="r" t="t"/>
              <a:pathLst>
                <a:path extrusionOk="0" h="473" w="405">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6"/>
            <p:cNvSpPr/>
            <p:nvPr/>
          </p:nvSpPr>
          <p:spPr>
            <a:xfrm>
              <a:off x="3" y="1439053"/>
              <a:ext cx="830992" cy="1847937"/>
            </a:xfrm>
            <a:custGeom>
              <a:rect b="b" l="l" r="r" t="t"/>
              <a:pathLst>
                <a:path extrusionOk="0" h="37137" w="1670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1" name="Google Shape;501;p16"/>
          <p:cNvSpPr/>
          <p:nvPr/>
        </p:nvSpPr>
        <p:spPr>
          <a:xfrm>
            <a:off x="7570249" y="187589"/>
            <a:ext cx="830992" cy="847761"/>
          </a:xfrm>
          <a:custGeom>
            <a:rect b="b" l="l" r="r" t="t"/>
            <a:pathLst>
              <a:path extrusionOk="0" h="17037" w="1670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2" name="Google Shape;502;p16"/>
          <p:cNvGrpSpPr/>
          <p:nvPr/>
        </p:nvGrpSpPr>
        <p:grpSpPr>
          <a:xfrm>
            <a:off x="1390437" y="-6"/>
            <a:ext cx="1603317" cy="405444"/>
            <a:chOff x="448987" y="-6"/>
            <a:chExt cx="1603317" cy="405444"/>
          </a:xfrm>
        </p:grpSpPr>
        <p:sp>
          <p:nvSpPr>
            <p:cNvPr id="503" name="Google Shape;503;p16"/>
            <p:cNvSpPr/>
            <p:nvPr/>
          </p:nvSpPr>
          <p:spPr>
            <a:xfrm>
              <a:off x="495861" y="65329"/>
              <a:ext cx="387083" cy="314981"/>
            </a:xfrm>
            <a:custGeom>
              <a:rect b="b" l="l" r="r" t="t"/>
              <a:pathLst>
                <a:path extrusionOk="0" h="6330" w="7779">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6"/>
            <p:cNvSpPr/>
            <p:nvPr/>
          </p:nvSpPr>
          <p:spPr>
            <a:xfrm>
              <a:off x="448987" y="-6"/>
              <a:ext cx="954944" cy="405444"/>
            </a:xfrm>
            <a:custGeom>
              <a:rect b="b" l="l" r="r" t="t"/>
              <a:pathLst>
                <a:path extrusionOk="0" h="8148" w="19191">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6"/>
            <p:cNvSpPr/>
            <p:nvPr/>
          </p:nvSpPr>
          <p:spPr>
            <a:xfrm>
              <a:off x="963306" y="-6"/>
              <a:ext cx="395393" cy="271441"/>
            </a:xfrm>
            <a:custGeom>
              <a:rect b="b" l="l" r="r" t="t"/>
              <a:pathLst>
                <a:path extrusionOk="0" h="5455" w="7946">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6"/>
            <p:cNvSpPr/>
            <p:nvPr/>
          </p:nvSpPr>
          <p:spPr>
            <a:xfrm>
              <a:off x="1661887" y="155793"/>
              <a:ext cx="390417" cy="172568"/>
            </a:xfrm>
            <a:custGeom>
              <a:rect b="b" l="l" r="r" t="t"/>
              <a:pathLst>
                <a:path extrusionOk="0" h="3468" w="7846">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6"/>
            <p:cNvSpPr/>
            <p:nvPr/>
          </p:nvSpPr>
          <p:spPr>
            <a:xfrm>
              <a:off x="1698759" y="204358"/>
              <a:ext cx="28512" cy="13435"/>
            </a:xfrm>
            <a:custGeom>
              <a:rect b="b" l="l" r="r" t="t"/>
              <a:pathLst>
                <a:path extrusionOk="0" h="270" w="573">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6"/>
            <p:cNvSpPr/>
            <p:nvPr/>
          </p:nvSpPr>
          <p:spPr>
            <a:xfrm>
              <a:off x="1978510" y="202666"/>
              <a:ext cx="15127" cy="77128"/>
            </a:xfrm>
            <a:custGeom>
              <a:rect b="b" l="l" r="r" t="t"/>
              <a:pathLst>
                <a:path extrusionOk="0" h="1550" w="304">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6"/>
            <p:cNvSpPr/>
            <p:nvPr/>
          </p:nvSpPr>
          <p:spPr>
            <a:xfrm>
              <a:off x="1956765" y="217744"/>
              <a:ext cx="11743" cy="41948"/>
            </a:xfrm>
            <a:custGeom>
              <a:rect b="b" l="l" r="r" t="t"/>
              <a:pathLst>
                <a:path extrusionOk="0" h="843" w="236">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6"/>
            <p:cNvSpPr/>
            <p:nvPr/>
          </p:nvSpPr>
          <p:spPr>
            <a:xfrm>
              <a:off x="1485985" y="92100"/>
              <a:ext cx="174309" cy="150823"/>
            </a:xfrm>
            <a:custGeom>
              <a:rect b="b" l="l" r="r" t="t"/>
              <a:pathLst>
                <a:path extrusionOk="0" h="3031" w="3503">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6"/>
            <p:cNvSpPr/>
            <p:nvPr/>
          </p:nvSpPr>
          <p:spPr>
            <a:xfrm>
              <a:off x="1697067" y="227795"/>
              <a:ext cx="28562" cy="15127"/>
            </a:xfrm>
            <a:custGeom>
              <a:rect b="b" l="l" r="r" t="t"/>
              <a:pathLst>
                <a:path extrusionOk="0" h="304" w="574">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2" name="Google Shape;512;p16"/>
          <p:cNvGrpSpPr/>
          <p:nvPr/>
        </p:nvGrpSpPr>
        <p:grpSpPr>
          <a:xfrm>
            <a:off x="7935832" y="1674515"/>
            <a:ext cx="1207974" cy="1445876"/>
            <a:chOff x="5654182" y="1903115"/>
            <a:chExt cx="1207974" cy="1445876"/>
          </a:xfrm>
        </p:grpSpPr>
        <p:sp>
          <p:nvSpPr>
            <p:cNvPr id="513" name="Google Shape;513;p16"/>
            <p:cNvSpPr/>
            <p:nvPr/>
          </p:nvSpPr>
          <p:spPr>
            <a:xfrm>
              <a:off x="6773284" y="2228147"/>
              <a:ext cx="88871" cy="36922"/>
            </a:xfrm>
            <a:custGeom>
              <a:rect b="b" l="l" r="r" t="t"/>
              <a:pathLst>
                <a:path extrusionOk="0" h="742" w="1786">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6"/>
            <p:cNvSpPr/>
            <p:nvPr/>
          </p:nvSpPr>
          <p:spPr>
            <a:xfrm>
              <a:off x="6726410" y="2104195"/>
              <a:ext cx="135745" cy="48616"/>
            </a:xfrm>
            <a:custGeom>
              <a:rect b="b" l="l" r="r" t="t"/>
              <a:pathLst>
                <a:path extrusionOk="0" h="977" w="2728">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6"/>
            <p:cNvSpPr/>
            <p:nvPr/>
          </p:nvSpPr>
          <p:spPr>
            <a:xfrm>
              <a:off x="6746513" y="2144401"/>
              <a:ext cx="115642" cy="43590"/>
            </a:xfrm>
            <a:custGeom>
              <a:rect b="b" l="l" r="r" t="t"/>
              <a:pathLst>
                <a:path extrusionOk="0" h="876" w="2324">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16"/>
            <p:cNvSpPr/>
            <p:nvPr/>
          </p:nvSpPr>
          <p:spPr>
            <a:xfrm>
              <a:off x="6793387" y="2305226"/>
              <a:ext cx="68768" cy="31846"/>
            </a:xfrm>
            <a:custGeom>
              <a:rect b="b" l="l" r="r" t="t"/>
              <a:pathLst>
                <a:path extrusionOk="0" h="640" w="1382">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6"/>
            <p:cNvSpPr/>
            <p:nvPr/>
          </p:nvSpPr>
          <p:spPr>
            <a:xfrm>
              <a:off x="6726410" y="2055580"/>
              <a:ext cx="135745" cy="50307"/>
            </a:xfrm>
            <a:custGeom>
              <a:rect b="b" l="l" r="r" t="t"/>
              <a:pathLst>
                <a:path extrusionOk="0" h="1011" w="2728">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6"/>
            <p:cNvSpPr/>
            <p:nvPr/>
          </p:nvSpPr>
          <p:spPr>
            <a:xfrm>
              <a:off x="6776668" y="2268353"/>
              <a:ext cx="85488" cy="38564"/>
            </a:xfrm>
            <a:custGeom>
              <a:rect b="b" l="l" r="r" t="t"/>
              <a:pathLst>
                <a:path extrusionOk="0" h="775" w="1718">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6"/>
            <p:cNvSpPr/>
            <p:nvPr/>
          </p:nvSpPr>
          <p:spPr>
            <a:xfrm>
              <a:off x="5994291" y="2241533"/>
              <a:ext cx="321698" cy="110616"/>
            </a:xfrm>
            <a:custGeom>
              <a:rect b="b" l="l" r="r" t="t"/>
              <a:pathLst>
                <a:path extrusionOk="0" h="2223" w="6465">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6"/>
            <p:cNvSpPr/>
            <p:nvPr/>
          </p:nvSpPr>
          <p:spPr>
            <a:xfrm>
              <a:off x="6123269" y="2578308"/>
              <a:ext cx="474163" cy="135745"/>
            </a:xfrm>
            <a:custGeom>
              <a:rect b="b" l="l" r="r" t="t"/>
              <a:pathLst>
                <a:path extrusionOk="0" h="2728" w="9529">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6"/>
            <p:cNvSpPr/>
            <p:nvPr/>
          </p:nvSpPr>
          <p:spPr>
            <a:xfrm>
              <a:off x="5691054" y="2422510"/>
              <a:ext cx="236260" cy="217800"/>
            </a:xfrm>
            <a:custGeom>
              <a:rect b="b" l="l" r="r" t="t"/>
              <a:pathLst>
                <a:path extrusionOk="0" h="4377" w="4748">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6"/>
            <p:cNvSpPr/>
            <p:nvPr/>
          </p:nvSpPr>
          <p:spPr>
            <a:xfrm>
              <a:off x="6800105" y="2340406"/>
              <a:ext cx="62051" cy="30204"/>
            </a:xfrm>
            <a:custGeom>
              <a:rect b="b" l="l" r="r" t="t"/>
              <a:pathLst>
                <a:path extrusionOk="0" h="607" w="1247">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6"/>
            <p:cNvSpPr/>
            <p:nvPr/>
          </p:nvSpPr>
          <p:spPr>
            <a:xfrm>
              <a:off x="5654182" y="1903115"/>
              <a:ext cx="1207974" cy="1445876"/>
            </a:xfrm>
            <a:custGeom>
              <a:rect b="b" l="l" r="r" t="t"/>
              <a:pathLst>
                <a:path extrusionOk="0" h="29057" w="24276">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6"/>
            <p:cNvSpPr/>
            <p:nvPr/>
          </p:nvSpPr>
          <p:spPr>
            <a:xfrm>
              <a:off x="6823542" y="2472767"/>
              <a:ext cx="38614" cy="16769"/>
            </a:xfrm>
            <a:custGeom>
              <a:rect b="b" l="l" r="r" t="t"/>
              <a:pathLst>
                <a:path extrusionOk="0" h="337" w="776">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6"/>
            <p:cNvSpPr/>
            <p:nvPr/>
          </p:nvSpPr>
          <p:spPr>
            <a:xfrm>
              <a:off x="6810156" y="2378920"/>
              <a:ext cx="51999" cy="28512"/>
            </a:xfrm>
            <a:custGeom>
              <a:rect b="b" l="l" r="r" t="t"/>
              <a:pathLst>
                <a:path extrusionOk="0" h="573" w="1045">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6"/>
            <p:cNvSpPr/>
            <p:nvPr/>
          </p:nvSpPr>
          <p:spPr>
            <a:xfrm>
              <a:off x="6842003" y="2509590"/>
              <a:ext cx="20153" cy="16819"/>
            </a:xfrm>
            <a:custGeom>
              <a:rect b="b" l="l" r="r" t="t"/>
              <a:pathLst>
                <a:path extrusionOk="0" h="338" w="405">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7" name="Google Shape;527;p16"/>
          <p:cNvGrpSpPr/>
          <p:nvPr/>
        </p:nvGrpSpPr>
        <p:grpSpPr>
          <a:xfrm>
            <a:off x="8106707" y="3508074"/>
            <a:ext cx="1037098" cy="1476031"/>
            <a:chOff x="5825057" y="3508074"/>
            <a:chExt cx="1037098" cy="1476031"/>
          </a:xfrm>
        </p:grpSpPr>
        <p:sp>
          <p:nvSpPr>
            <p:cNvPr id="528" name="Google Shape;528;p16"/>
            <p:cNvSpPr/>
            <p:nvPr/>
          </p:nvSpPr>
          <p:spPr>
            <a:xfrm>
              <a:off x="5825057" y="3508074"/>
              <a:ext cx="1037098" cy="1476031"/>
            </a:xfrm>
            <a:custGeom>
              <a:rect b="b" l="l" r="r" t="t"/>
              <a:pathLst>
                <a:path extrusionOk="0" h="29663" w="20842">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6"/>
            <p:cNvSpPr/>
            <p:nvPr/>
          </p:nvSpPr>
          <p:spPr>
            <a:xfrm>
              <a:off x="6848670" y="3911827"/>
              <a:ext cx="13485" cy="28562"/>
            </a:xfrm>
            <a:custGeom>
              <a:rect b="b" l="l" r="r" t="t"/>
              <a:pathLst>
                <a:path extrusionOk="0" h="574" w="271">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6"/>
            <p:cNvSpPr/>
            <p:nvPr/>
          </p:nvSpPr>
          <p:spPr>
            <a:xfrm>
              <a:off x="6845336" y="3940339"/>
              <a:ext cx="16819" cy="50307"/>
            </a:xfrm>
            <a:custGeom>
              <a:rect b="b" l="l" r="r" t="t"/>
              <a:pathLst>
                <a:path extrusionOk="0" h="1011" w="338">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1" name="Google Shape;531;p16"/>
          <p:cNvGrpSpPr/>
          <p:nvPr/>
        </p:nvGrpSpPr>
        <p:grpSpPr>
          <a:xfrm>
            <a:off x="3462913" y="4724358"/>
            <a:ext cx="2218152" cy="422263"/>
            <a:chOff x="2330363" y="4724358"/>
            <a:chExt cx="2218152" cy="422263"/>
          </a:xfrm>
        </p:grpSpPr>
        <p:sp>
          <p:nvSpPr>
            <p:cNvPr id="532" name="Google Shape;532;p16"/>
            <p:cNvSpPr/>
            <p:nvPr/>
          </p:nvSpPr>
          <p:spPr>
            <a:xfrm>
              <a:off x="4117941" y="4942157"/>
              <a:ext cx="124002" cy="132411"/>
            </a:xfrm>
            <a:custGeom>
              <a:rect b="b" l="l" r="r" t="t"/>
              <a:pathLst>
                <a:path extrusionOk="0" h="2661" w="2492">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6"/>
            <p:cNvSpPr/>
            <p:nvPr/>
          </p:nvSpPr>
          <p:spPr>
            <a:xfrm>
              <a:off x="4171533" y="4979029"/>
              <a:ext cx="33538" cy="35230"/>
            </a:xfrm>
            <a:custGeom>
              <a:rect b="b" l="l" r="r" t="t"/>
              <a:pathLst>
                <a:path extrusionOk="0" h="708" w="674">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6"/>
            <p:cNvSpPr/>
            <p:nvPr/>
          </p:nvSpPr>
          <p:spPr>
            <a:xfrm>
              <a:off x="3876655" y="5019235"/>
              <a:ext cx="26870" cy="35230"/>
            </a:xfrm>
            <a:custGeom>
              <a:rect b="b" l="l" r="r" t="t"/>
              <a:pathLst>
                <a:path extrusionOk="0" h="708" w="54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6"/>
            <p:cNvSpPr/>
            <p:nvPr/>
          </p:nvSpPr>
          <p:spPr>
            <a:xfrm>
              <a:off x="2377237" y="4851694"/>
              <a:ext cx="134103" cy="77128"/>
            </a:xfrm>
            <a:custGeom>
              <a:rect b="b" l="l" r="r" t="t"/>
              <a:pathLst>
                <a:path extrusionOk="0" h="1550" w="2695">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6"/>
            <p:cNvSpPr/>
            <p:nvPr/>
          </p:nvSpPr>
          <p:spPr>
            <a:xfrm>
              <a:off x="4019068" y="5000824"/>
              <a:ext cx="31896" cy="8409"/>
            </a:xfrm>
            <a:custGeom>
              <a:rect b="b" l="l" r="r" t="t"/>
              <a:pathLst>
                <a:path extrusionOk="0" h="169" w="641">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6"/>
            <p:cNvSpPr/>
            <p:nvPr/>
          </p:nvSpPr>
          <p:spPr>
            <a:xfrm>
              <a:off x="3962093" y="4940515"/>
              <a:ext cx="139129" cy="132362"/>
            </a:xfrm>
            <a:custGeom>
              <a:rect b="b" l="l" r="r" t="t"/>
              <a:pathLst>
                <a:path extrusionOk="0" h="2660" w="2796">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6"/>
            <p:cNvSpPr/>
            <p:nvPr/>
          </p:nvSpPr>
          <p:spPr>
            <a:xfrm>
              <a:off x="3581827" y="4848360"/>
              <a:ext cx="134053" cy="83796"/>
            </a:xfrm>
            <a:custGeom>
              <a:rect b="b" l="l" r="r" t="t"/>
              <a:pathLst>
                <a:path extrusionOk="0" h="1684" w="2694">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6"/>
            <p:cNvSpPr/>
            <p:nvPr/>
          </p:nvSpPr>
          <p:spPr>
            <a:xfrm>
              <a:off x="3539929" y="4942157"/>
              <a:ext cx="120668" cy="129077"/>
            </a:xfrm>
            <a:custGeom>
              <a:rect b="b" l="l" r="r" t="t"/>
              <a:pathLst>
                <a:path extrusionOk="0" h="2594" w="2425">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6"/>
            <p:cNvSpPr/>
            <p:nvPr/>
          </p:nvSpPr>
          <p:spPr>
            <a:xfrm>
              <a:off x="4193327" y="5087904"/>
              <a:ext cx="122310" cy="58717"/>
            </a:xfrm>
            <a:custGeom>
              <a:rect b="b" l="l" r="r" t="t"/>
              <a:pathLst>
                <a:path extrusionOk="0" h="1180" w="2458">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6"/>
            <p:cNvSpPr/>
            <p:nvPr/>
          </p:nvSpPr>
          <p:spPr>
            <a:xfrm>
              <a:off x="4339075" y="5086262"/>
              <a:ext cx="129028" cy="60359"/>
            </a:xfrm>
            <a:custGeom>
              <a:rect b="b" l="l" r="r" t="t"/>
              <a:pathLst>
                <a:path extrusionOk="0" h="1213" w="2593">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6"/>
            <p:cNvSpPr/>
            <p:nvPr/>
          </p:nvSpPr>
          <p:spPr>
            <a:xfrm>
              <a:off x="2424160" y="5041030"/>
              <a:ext cx="26870" cy="6718"/>
            </a:xfrm>
            <a:custGeom>
              <a:rect b="b" l="l" r="r" t="t"/>
              <a:pathLst>
                <a:path extrusionOk="0" h="135" w="54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6"/>
            <p:cNvSpPr/>
            <p:nvPr/>
          </p:nvSpPr>
          <p:spPr>
            <a:xfrm>
              <a:off x="3826397" y="4948875"/>
              <a:ext cx="129077" cy="127386"/>
            </a:xfrm>
            <a:custGeom>
              <a:rect b="b" l="l" r="r" t="t"/>
              <a:pathLst>
                <a:path extrusionOk="0" h="2560" w="2594">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6"/>
            <p:cNvSpPr/>
            <p:nvPr/>
          </p:nvSpPr>
          <p:spPr>
            <a:xfrm>
              <a:off x="2375595" y="4948875"/>
              <a:ext cx="125694" cy="125694"/>
            </a:xfrm>
            <a:custGeom>
              <a:rect b="b" l="l" r="r" t="t"/>
              <a:pathLst>
                <a:path extrusionOk="0" h="2526" w="2526">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6"/>
            <p:cNvSpPr/>
            <p:nvPr/>
          </p:nvSpPr>
          <p:spPr>
            <a:xfrm>
              <a:off x="3684034" y="4945541"/>
              <a:ext cx="129028" cy="129028"/>
            </a:xfrm>
            <a:custGeom>
              <a:rect b="b" l="l" r="r" t="t"/>
              <a:pathLst>
                <a:path extrusionOk="0" h="2593" w="2593">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6"/>
            <p:cNvSpPr/>
            <p:nvPr/>
          </p:nvSpPr>
          <p:spPr>
            <a:xfrm>
              <a:off x="3735934" y="5022569"/>
              <a:ext cx="25179" cy="31896"/>
            </a:xfrm>
            <a:custGeom>
              <a:rect b="b" l="l" r="r" t="t"/>
              <a:pathLst>
                <a:path extrusionOk="0" h="641" w="506">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6"/>
            <p:cNvSpPr/>
            <p:nvPr/>
          </p:nvSpPr>
          <p:spPr>
            <a:xfrm>
              <a:off x="2422469" y="5014210"/>
              <a:ext cx="25179" cy="20153"/>
            </a:xfrm>
            <a:custGeom>
              <a:rect b="b" l="l" r="r" t="t"/>
              <a:pathLst>
                <a:path extrusionOk="0" h="405" w="506">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6"/>
            <p:cNvSpPr/>
            <p:nvPr/>
          </p:nvSpPr>
          <p:spPr>
            <a:xfrm>
              <a:off x="3898450" y="5089596"/>
              <a:ext cx="134053" cy="57025"/>
            </a:xfrm>
            <a:custGeom>
              <a:rect b="b" l="l" r="r" t="t"/>
              <a:pathLst>
                <a:path extrusionOk="0" h="1146" w="2694">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6"/>
            <p:cNvSpPr/>
            <p:nvPr/>
          </p:nvSpPr>
          <p:spPr>
            <a:xfrm>
              <a:off x="2714012" y="5019235"/>
              <a:ext cx="28512" cy="31896"/>
            </a:xfrm>
            <a:custGeom>
              <a:rect b="b" l="l" r="r" t="t"/>
              <a:pathLst>
                <a:path extrusionOk="0" h="641" w="573">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6"/>
            <p:cNvSpPr/>
            <p:nvPr/>
          </p:nvSpPr>
          <p:spPr>
            <a:xfrm>
              <a:off x="2978686" y="4853385"/>
              <a:ext cx="132411" cy="82154"/>
            </a:xfrm>
            <a:custGeom>
              <a:rect b="b" l="l" r="r" t="t"/>
              <a:pathLst>
                <a:path extrusionOk="0" h="1651" w="2661">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6"/>
            <p:cNvSpPr/>
            <p:nvPr/>
          </p:nvSpPr>
          <p:spPr>
            <a:xfrm>
              <a:off x="3611981" y="5086262"/>
              <a:ext cx="129028" cy="60359"/>
            </a:xfrm>
            <a:custGeom>
              <a:rect b="b" l="l" r="r" t="t"/>
              <a:pathLst>
                <a:path extrusionOk="0" h="1213" w="2593">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6"/>
            <p:cNvSpPr/>
            <p:nvPr/>
          </p:nvSpPr>
          <p:spPr>
            <a:xfrm>
              <a:off x="3427670" y="4851694"/>
              <a:ext cx="137437" cy="82154"/>
            </a:xfrm>
            <a:custGeom>
              <a:rect b="b" l="l" r="r" t="t"/>
              <a:pathLst>
                <a:path extrusionOk="0" h="1651" w="2762">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6"/>
            <p:cNvSpPr/>
            <p:nvPr/>
          </p:nvSpPr>
          <p:spPr>
            <a:xfrm>
              <a:off x="2523034" y="4848360"/>
              <a:ext cx="134053" cy="83796"/>
            </a:xfrm>
            <a:custGeom>
              <a:rect b="b" l="l" r="r" t="t"/>
              <a:pathLst>
                <a:path extrusionOk="0" h="1684" w="2694">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6"/>
            <p:cNvSpPr/>
            <p:nvPr/>
          </p:nvSpPr>
          <p:spPr>
            <a:xfrm>
              <a:off x="4178250" y="4846668"/>
              <a:ext cx="139079" cy="87180"/>
            </a:xfrm>
            <a:custGeom>
              <a:rect b="b" l="l" r="r" t="t"/>
              <a:pathLst>
                <a:path extrusionOk="0" h="1752" w="2795">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6"/>
            <p:cNvSpPr/>
            <p:nvPr/>
          </p:nvSpPr>
          <p:spPr>
            <a:xfrm>
              <a:off x="3727574" y="4851694"/>
              <a:ext cx="139079" cy="80462"/>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6"/>
            <p:cNvSpPr/>
            <p:nvPr/>
          </p:nvSpPr>
          <p:spPr>
            <a:xfrm>
              <a:off x="2667089" y="4943849"/>
              <a:ext cx="129028" cy="130720"/>
            </a:xfrm>
            <a:custGeom>
              <a:rect b="b" l="l" r="r" t="t"/>
              <a:pathLst>
                <a:path extrusionOk="0" h="2627" w="2593">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6"/>
            <p:cNvSpPr/>
            <p:nvPr/>
          </p:nvSpPr>
          <p:spPr>
            <a:xfrm>
              <a:off x="2668781" y="4851694"/>
              <a:ext cx="139079" cy="80462"/>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6"/>
            <p:cNvSpPr/>
            <p:nvPr/>
          </p:nvSpPr>
          <p:spPr>
            <a:xfrm>
              <a:off x="2737449" y="5089596"/>
              <a:ext cx="118976" cy="57025"/>
            </a:xfrm>
            <a:custGeom>
              <a:rect b="b" l="l" r="r" t="t"/>
              <a:pathLst>
                <a:path extrusionOk="0" h="1146" w="2391">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6"/>
            <p:cNvSpPr/>
            <p:nvPr/>
          </p:nvSpPr>
          <p:spPr>
            <a:xfrm>
              <a:off x="3756037" y="5086262"/>
              <a:ext cx="122360" cy="60359"/>
            </a:xfrm>
            <a:custGeom>
              <a:rect b="b" l="l" r="r" t="t"/>
              <a:pathLst>
                <a:path extrusionOk="0" h="1213" w="2459">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6"/>
            <p:cNvSpPr/>
            <p:nvPr/>
          </p:nvSpPr>
          <p:spPr>
            <a:xfrm>
              <a:off x="2821195" y="4848360"/>
              <a:ext cx="135795" cy="83796"/>
            </a:xfrm>
            <a:custGeom>
              <a:rect b="b" l="l" r="r" t="t"/>
              <a:pathLst>
                <a:path extrusionOk="0" h="1684" w="2729">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6"/>
            <p:cNvSpPr/>
            <p:nvPr/>
          </p:nvSpPr>
          <p:spPr>
            <a:xfrm>
              <a:off x="3880039" y="4848360"/>
              <a:ext cx="135745" cy="83796"/>
            </a:xfrm>
            <a:custGeom>
              <a:rect b="b" l="l" r="r" t="t"/>
              <a:pathLst>
                <a:path extrusionOk="0" h="1684" w="2728">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6"/>
            <p:cNvSpPr/>
            <p:nvPr/>
          </p:nvSpPr>
          <p:spPr>
            <a:xfrm>
              <a:off x="4397692" y="5030979"/>
              <a:ext cx="48616" cy="23487"/>
            </a:xfrm>
            <a:custGeom>
              <a:rect b="b" l="l" r="r" t="t"/>
              <a:pathLst>
                <a:path extrusionOk="0" h="472" w="977">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6"/>
            <p:cNvSpPr/>
            <p:nvPr/>
          </p:nvSpPr>
          <p:spPr>
            <a:xfrm>
              <a:off x="4332357" y="4850051"/>
              <a:ext cx="135745" cy="83796"/>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6"/>
            <p:cNvSpPr/>
            <p:nvPr/>
          </p:nvSpPr>
          <p:spPr>
            <a:xfrm>
              <a:off x="4260304" y="4945541"/>
              <a:ext cx="206106" cy="129028"/>
            </a:xfrm>
            <a:custGeom>
              <a:rect b="b" l="l" r="r" t="t"/>
              <a:pathLst>
                <a:path extrusionOk="0" h="2593" w="4142">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6"/>
            <p:cNvSpPr/>
            <p:nvPr/>
          </p:nvSpPr>
          <p:spPr>
            <a:xfrm>
              <a:off x="2576625" y="5015902"/>
              <a:ext cx="18461" cy="35230"/>
            </a:xfrm>
            <a:custGeom>
              <a:rect b="b" l="l" r="r" t="t"/>
              <a:pathLst>
                <a:path extrusionOk="0" h="708" w="371">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6"/>
            <p:cNvSpPr/>
            <p:nvPr/>
          </p:nvSpPr>
          <p:spPr>
            <a:xfrm>
              <a:off x="4037479" y="4853385"/>
              <a:ext cx="132411" cy="82154"/>
            </a:xfrm>
            <a:custGeom>
              <a:rect b="b" l="l" r="r" t="t"/>
              <a:pathLst>
                <a:path extrusionOk="0" h="1651" w="2661">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6"/>
            <p:cNvSpPr/>
            <p:nvPr/>
          </p:nvSpPr>
          <p:spPr>
            <a:xfrm>
              <a:off x="2590011" y="5091288"/>
              <a:ext cx="129077" cy="55333"/>
            </a:xfrm>
            <a:custGeom>
              <a:rect b="b" l="l" r="r" t="t"/>
              <a:pathLst>
                <a:path extrusionOk="0" h="1112" w="2594">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6"/>
            <p:cNvSpPr/>
            <p:nvPr/>
          </p:nvSpPr>
          <p:spPr>
            <a:xfrm>
              <a:off x="2518008" y="4947183"/>
              <a:ext cx="124002" cy="129077"/>
            </a:xfrm>
            <a:custGeom>
              <a:rect b="b" l="l" r="r" t="t"/>
              <a:pathLst>
                <a:path extrusionOk="0" h="2594" w="2492">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6"/>
            <p:cNvSpPr/>
            <p:nvPr/>
          </p:nvSpPr>
          <p:spPr>
            <a:xfrm>
              <a:off x="3462851" y="5089596"/>
              <a:ext cx="124052" cy="57025"/>
            </a:xfrm>
            <a:custGeom>
              <a:rect b="b" l="l" r="r" t="t"/>
              <a:pathLst>
                <a:path extrusionOk="0" h="1146" w="2493">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6"/>
            <p:cNvSpPr/>
            <p:nvPr/>
          </p:nvSpPr>
          <p:spPr>
            <a:xfrm>
              <a:off x="2370569" y="5084570"/>
              <a:ext cx="211132" cy="62051"/>
            </a:xfrm>
            <a:custGeom>
              <a:rect b="b" l="l" r="r" t="t"/>
              <a:pathLst>
                <a:path extrusionOk="0" h="1247" w="4243">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6"/>
            <p:cNvSpPr/>
            <p:nvPr/>
          </p:nvSpPr>
          <p:spPr>
            <a:xfrm>
              <a:off x="3586853" y="5024261"/>
              <a:ext cx="23487" cy="26870"/>
            </a:xfrm>
            <a:custGeom>
              <a:rect b="b" l="l" r="r" t="t"/>
              <a:pathLst>
                <a:path extrusionOk="0" h="540" w="472">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6"/>
            <p:cNvSpPr/>
            <p:nvPr/>
          </p:nvSpPr>
          <p:spPr>
            <a:xfrm>
              <a:off x="3313770" y="5089596"/>
              <a:ext cx="124002" cy="57025"/>
            </a:xfrm>
            <a:custGeom>
              <a:rect b="b" l="l" r="r" t="t"/>
              <a:pathLst>
                <a:path extrusionOk="0" h="1146" w="2492">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6"/>
            <p:cNvSpPr/>
            <p:nvPr/>
          </p:nvSpPr>
          <p:spPr>
            <a:xfrm>
              <a:off x="3444439" y="5022569"/>
              <a:ext cx="18461" cy="30204"/>
            </a:xfrm>
            <a:custGeom>
              <a:rect b="b" l="l" r="r" t="t"/>
              <a:pathLst>
                <a:path extrusionOk="0" h="607" w="371">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6"/>
            <p:cNvSpPr/>
            <p:nvPr/>
          </p:nvSpPr>
          <p:spPr>
            <a:xfrm>
              <a:off x="2866477" y="5020927"/>
              <a:ext cx="25179" cy="31846"/>
            </a:xfrm>
            <a:custGeom>
              <a:rect b="b" l="l" r="r" t="t"/>
              <a:pathLst>
                <a:path extrusionOk="0" h="640" w="506">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6"/>
            <p:cNvSpPr/>
            <p:nvPr/>
          </p:nvSpPr>
          <p:spPr>
            <a:xfrm>
              <a:off x="2811144" y="4943849"/>
              <a:ext cx="122360" cy="127386"/>
            </a:xfrm>
            <a:custGeom>
              <a:rect b="b" l="l" r="r" t="t"/>
              <a:pathLst>
                <a:path extrusionOk="0" h="2560" w="2459">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6"/>
            <p:cNvSpPr/>
            <p:nvPr/>
          </p:nvSpPr>
          <p:spPr>
            <a:xfrm>
              <a:off x="2951915" y="4947183"/>
              <a:ext cx="135745" cy="127386"/>
            </a:xfrm>
            <a:custGeom>
              <a:rect b="b" l="l" r="r" t="t"/>
              <a:pathLst>
                <a:path extrusionOk="0" h="2560" w="2728">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6"/>
            <p:cNvSpPr/>
            <p:nvPr/>
          </p:nvSpPr>
          <p:spPr>
            <a:xfrm>
              <a:off x="3007198" y="5024261"/>
              <a:ext cx="28512" cy="31896"/>
            </a:xfrm>
            <a:custGeom>
              <a:rect b="b" l="l" r="r" t="t"/>
              <a:pathLst>
                <a:path extrusionOk="0" h="641" w="573">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6"/>
            <p:cNvSpPr/>
            <p:nvPr/>
          </p:nvSpPr>
          <p:spPr>
            <a:xfrm>
              <a:off x="3166331" y="5099648"/>
              <a:ext cx="8409" cy="46973"/>
            </a:xfrm>
            <a:custGeom>
              <a:rect b="b" l="l" r="r" t="t"/>
              <a:pathLst>
                <a:path extrusionOk="0" h="944" w="169">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6"/>
            <p:cNvSpPr/>
            <p:nvPr/>
          </p:nvSpPr>
          <p:spPr>
            <a:xfrm>
              <a:off x="2879863" y="5092930"/>
              <a:ext cx="129028" cy="53691"/>
            </a:xfrm>
            <a:custGeom>
              <a:rect b="b" l="l" r="r" t="t"/>
              <a:pathLst>
                <a:path extrusionOk="0" h="1079" w="2593">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6"/>
            <p:cNvSpPr/>
            <p:nvPr/>
          </p:nvSpPr>
          <p:spPr>
            <a:xfrm>
              <a:off x="3099304" y="4943849"/>
              <a:ext cx="125694" cy="135745"/>
            </a:xfrm>
            <a:custGeom>
              <a:rect b="b" l="l" r="r" t="t"/>
              <a:pathLst>
                <a:path extrusionOk="0" h="2728" w="2526">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6"/>
            <p:cNvSpPr/>
            <p:nvPr/>
          </p:nvSpPr>
          <p:spPr>
            <a:xfrm>
              <a:off x="3295359" y="5022569"/>
              <a:ext cx="28512" cy="30204"/>
            </a:xfrm>
            <a:custGeom>
              <a:rect b="b" l="l" r="r" t="t"/>
              <a:pathLst>
                <a:path extrusionOk="0" h="607" w="573">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6"/>
            <p:cNvSpPr/>
            <p:nvPr/>
          </p:nvSpPr>
          <p:spPr>
            <a:xfrm>
              <a:off x="3273564" y="4850051"/>
              <a:ext cx="135745" cy="83796"/>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6"/>
            <p:cNvSpPr/>
            <p:nvPr/>
          </p:nvSpPr>
          <p:spPr>
            <a:xfrm>
              <a:off x="3157971" y="5087904"/>
              <a:ext cx="137437" cy="58717"/>
            </a:xfrm>
            <a:custGeom>
              <a:rect b="b" l="l" r="r" t="t"/>
              <a:pathLst>
                <a:path extrusionOk="0" h="1180" w="2762">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6"/>
            <p:cNvSpPr/>
            <p:nvPr/>
          </p:nvSpPr>
          <p:spPr>
            <a:xfrm>
              <a:off x="3392490" y="4943849"/>
              <a:ext cx="130720" cy="132411"/>
            </a:xfrm>
            <a:custGeom>
              <a:rect b="b" l="l" r="r" t="t"/>
              <a:pathLst>
                <a:path extrusionOk="0" h="2661" w="2627">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16"/>
            <p:cNvSpPr/>
            <p:nvPr/>
          </p:nvSpPr>
          <p:spPr>
            <a:xfrm>
              <a:off x="3154587" y="5027595"/>
              <a:ext cx="20153" cy="26870"/>
            </a:xfrm>
            <a:custGeom>
              <a:rect b="b" l="l" r="r" t="t"/>
              <a:pathLst>
                <a:path extrusionOk="0" h="540" w="405">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6"/>
            <p:cNvSpPr/>
            <p:nvPr/>
          </p:nvSpPr>
          <p:spPr>
            <a:xfrm>
              <a:off x="3245051" y="4945541"/>
              <a:ext cx="125744" cy="132362"/>
            </a:xfrm>
            <a:custGeom>
              <a:rect b="b" l="l" r="r" t="t"/>
              <a:pathLst>
                <a:path extrusionOk="0" h="2660" w="2527">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16"/>
            <p:cNvSpPr/>
            <p:nvPr/>
          </p:nvSpPr>
          <p:spPr>
            <a:xfrm>
              <a:off x="3119407" y="4846668"/>
              <a:ext cx="139129" cy="87180"/>
            </a:xfrm>
            <a:custGeom>
              <a:rect b="b" l="l" r="r" t="t"/>
              <a:pathLst>
                <a:path extrusionOk="0" h="1752" w="2796">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16"/>
            <p:cNvSpPr/>
            <p:nvPr/>
          </p:nvSpPr>
          <p:spPr>
            <a:xfrm>
              <a:off x="3023918" y="5096314"/>
              <a:ext cx="127386" cy="50307"/>
            </a:xfrm>
            <a:custGeom>
              <a:rect b="b" l="l" r="r" t="t"/>
              <a:pathLst>
                <a:path extrusionOk="0" h="1011" w="256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16"/>
            <p:cNvSpPr/>
            <p:nvPr/>
          </p:nvSpPr>
          <p:spPr>
            <a:xfrm>
              <a:off x="2330363" y="4724358"/>
              <a:ext cx="2218152" cy="422263"/>
            </a:xfrm>
            <a:custGeom>
              <a:rect b="b" l="l" r="r" t="t"/>
              <a:pathLst>
                <a:path extrusionOk="0" h="8486" w="44577">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6"/>
            <p:cNvSpPr/>
            <p:nvPr/>
          </p:nvSpPr>
          <p:spPr>
            <a:xfrm>
              <a:off x="4044197" y="5086262"/>
              <a:ext cx="127386" cy="60359"/>
            </a:xfrm>
            <a:custGeom>
              <a:rect b="b" l="l" r="r" t="t"/>
              <a:pathLst>
                <a:path extrusionOk="0" h="1213" w="256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1" name="Google Shape;591;p16"/>
          <p:cNvGrpSpPr/>
          <p:nvPr/>
        </p:nvGrpSpPr>
        <p:grpSpPr>
          <a:xfrm>
            <a:off x="669098" y="3632076"/>
            <a:ext cx="366930" cy="1514545"/>
            <a:chOff x="135698" y="3632076"/>
            <a:chExt cx="366930" cy="1514545"/>
          </a:xfrm>
        </p:grpSpPr>
        <p:sp>
          <p:nvSpPr>
            <p:cNvPr id="592" name="Google Shape;592;p16"/>
            <p:cNvSpPr/>
            <p:nvPr/>
          </p:nvSpPr>
          <p:spPr>
            <a:xfrm>
              <a:off x="135698" y="3632076"/>
              <a:ext cx="366930" cy="1514545"/>
            </a:xfrm>
            <a:custGeom>
              <a:rect b="b" l="l" r="r" t="t"/>
              <a:pathLst>
                <a:path extrusionOk="0" h="30437" w="7374">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6"/>
            <p:cNvSpPr/>
            <p:nvPr/>
          </p:nvSpPr>
          <p:spPr>
            <a:xfrm>
              <a:off x="201033" y="4280399"/>
              <a:ext cx="263081" cy="258055"/>
            </a:xfrm>
            <a:custGeom>
              <a:rect b="b" l="l" r="r" t="t"/>
              <a:pathLst>
                <a:path extrusionOk="0" h="5186" w="5287">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6"/>
            <p:cNvSpPr/>
            <p:nvPr/>
          </p:nvSpPr>
          <p:spPr>
            <a:xfrm>
              <a:off x="397038" y="4345734"/>
              <a:ext cx="30204" cy="20153"/>
            </a:xfrm>
            <a:custGeom>
              <a:rect b="b" l="l" r="r" t="t"/>
              <a:pathLst>
                <a:path extrusionOk="0" h="405" w="607">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6"/>
            <p:cNvSpPr/>
            <p:nvPr/>
          </p:nvSpPr>
          <p:spPr>
            <a:xfrm>
              <a:off x="256316" y="4325631"/>
              <a:ext cx="28512" cy="25179"/>
            </a:xfrm>
            <a:custGeom>
              <a:rect b="b" l="l" r="r" t="t"/>
              <a:pathLst>
                <a:path extrusionOk="0" h="506" w="573">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6"/>
            <p:cNvSpPr/>
            <p:nvPr/>
          </p:nvSpPr>
          <p:spPr>
            <a:xfrm>
              <a:off x="217752" y="4367529"/>
              <a:ext cx="38614" cy="13435"/>
            </a:xfrm>
            <a:custGeom>
              <a:rect b="b" l="l" r="r" t="t"/>
              <a:pathLst>
                <a:path extrusionOk="0" h="270" w="776">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6"/>
            <p:cNvSpPr/>
            <p:nvPr/>
          </p:nvSpPr>
          <p:spPr>
            <a:xfrm>
              <a:off x="159135" y="3657205"/>
              <a:ext cx="145797" cy="152514"/>
            </a:xfrm>
            <a:custGeom>
              <a:rect b="b" l="l" r="r" t="t"/>
              <a:pathLst>
                <a:path extrusionOk="0" h="3065" w="293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6"/>
            <p:cNvSpPr/>
            <p:nvPr/>
          </p:nvSpPr>
          <p:spPr>
            <a:xfrm>
              <a:off x="311600" y="4302194"/>
              <a:ext cx="13435" cy="33538"/>
            </a:xfrm>
            <a:custGeom>
              <a:rect b="b" l="l" r="r" t="t"/>
              <a:pathLst>
                <a:path extrusionOk="0" h="674" w="27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6"/>
            <p:cNvSpPr/>
            <p:nvPr/>
          </p:nvSpPr>
          <p:spPr>
            <a:xfrm>
              <a:off x="308216" y="4352451"/>
              <a:ext cx="98923" cy="98923"/>
            </a:xfrm>
            <a:custGeom>
              <a:rect b="b" l="l" r="r" t="t"/>
              <a:pathLst>
                <a:path extrusionOk="0" h="1988" w="1988">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6"/>
            <p:cNvSpPr/>
            <p:nvPr/>
          </p:nvSpPr>
          <p:spPr>
            <a:xfrm>
              <a:off x="385294" y="4484813"/>
              <a:ext cx="18461" cy="13435"/>
            </a:xfrm>
            <a:custGeom>
              <a:rect b="b" l="l" r="r" t="t"/>
              <a:pathLst>
                <a:path extrusionOk="0" h="270" w="371">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6"/>
            <p:cNvSpPr/>
            <p:nvPr/>
          </p:nvSpPr>
          <p:spPr>
            <a:xfrm>
              <a:off x="380268" y="4828257"/>
              <a:ext cx="20153" cy="26870"/>
            </a:xfrm>
            <a:custGeom>
              <a:rect b="b" l="l" r="r" t="t"/>
              <a:pathLst>
                <a:path extrusionOk="0" h="540" w="405">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6"/>
            <p:cNvSpPr/>
            <p:nvPr/>
          </p:nvSpPr>
          <p:spPr>
            <a:xfrm>
              <a:off x="420475" y="5047698"/>
              <a:ext cx="18511" cy="23536"/>
            </a:xfrm>
            <a:custGeom>
              <a:rect b="b" l="l" r="r" t="t"/>
              <a:pathLst>
                <a:path extrusionOk="0" h="473" w="372">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6"/>
            <p:cNvSpPr/>
            <p:nvPr/>
          </p:nvSpPr>
          <p:spPr>
            <a:xfrm>
              <a:off x="400371" y="4942157"/>
              <a:ext cx="21845" cy="25179"/>
            </a:xfrm>
            <a:custGeom>
              <a:rect b="b" l="l" r="r" t="t"/>
              <a:pathLst>
                <a:path extrusionOk="0" h="506" w="439">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6"/>
            <p:cNvSpPr/>
            <p:nvPr/>
          </p:nvSpPr>
          <p:spPr>
            <a:xfrm>
              <a:off x="398680" y="4886874"/>
              <a:ext cx="20203" cy="23536"/>
            </a:xfrm>
            <a:custGeom>
              <a:rect b="b" l="l" r="r" t="t"/>
              <a:pathLst>
                <a:path extrusionOk="0" h="473" w="406">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6"/>
            <p:cNvSpPr/>
            <p:nvPr/>
          </p:nvSpPr>
          <p:spPr>
            <a:xfrm>
              <a:off x="413807" y="5002466"/>
              <a:ext cx="20153" cy="20153"/>
            </a:xfrm>
            <a:custGeom>
              <a:rect b="b" l="l" r="r" t="t"/>
              <a:pathLst>
                <a:path extrusionOk="0" h="405" w="405">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6"/>
            <p:cNvSpPr/>
            <p:nvPr/>
          </p:nvSpPr>
          <p:spPr>
            <a:xfrm>
              <a:off x="432218" y="5108007"/>
              <a:ext cx="18461" cy="28562"/>
            </a:xfrm>
            <a:custGeom>
              <a:rect b="b" l="l" r="r" t="t"/>
              <a:pathLst>
                <a:path extrusionOk="0" h="574" w="371">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anchorCtr="0" anchor="ctr" bIns="117025" lIns="117025" spcFirstLastPara="1" rIns="117025" wrap="square" tIns="1170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7" name="Google Shape;607;p16"/>
          <p:cNvSpPr txBox="1"/>
          <p:nvPr>
            <p:ph idx="12" type="sldNum"/>
          </p:nvPr>
        </p:nvSpPr>
        <p:spPr>
          <a:xfrm>
            <a:off x="8749000" y="0"/>
            <a:ext cx="394800" cy="321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Amatic SC"/>
                <a:ea typeface="Amatic SC"/>
                <a:cs typeface="Amatic SC"/>
                <a:sym typeface="Amatic S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Amatic SC"/>
                <a:ea typeface="Amatic SC"/>
                <a:cs typeface="Amatic SC"/>
                <a:sym typeface="Amatic S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Amatic SC"/>
                <a:ea typeface="Amatic SC"/>
                <a:cs typeface="Amatic SC"/>
                <a:sym typeface="Amatic S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Amatic SC"/>
                <a:ea typeface="Amatic SC"/>
                <a:cs typeface="Amatic SC"/>
                <a:sym typeface="Amatic S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Amatic SC"/>
                <a:ea typeface="Amatic SC"/>
                <a:cs typeface="Amatic SC"/>
                <a:sym typeface="Amatic S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Amatic SC"/>
                <a:ea typeface="Amatic SC"/>
                <a:cs typeface="Amatic SC"/>
                <a:sym typeface="Amatic S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Amatic SC"/>
                <a:ea typeface="Amatic SC"/>
                <a:cs typeface="Amatic SC"/>
                <a:sym typeface="Amatic S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Amatic SC"/>
                <a:ea typeface="Amatic SC"/>
                <a:cs typeface="Amatic SC"/>
                <a:sym typeface="Amatic S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Amatic SC"/>
                <a:ea typeface="Amatic SC"/>
                <a:cs typeface="Amatic SC"/>
                <a:sym typeface="Amatic SC"/>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2"/>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1131750" y="737325"/>
            <a:ext cx="6880500" cy="5829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accent1"/>
              </a:buClr>
              <a:buSzPts val="2600"/>
              <a:buFont typeface="Amatic SC"/>
              <a:buNone/>
              <a:defRPr b="1" i="0" sz="2600" u="none" cap="none" strike="noStrike">
                <a:solidFill>
                  <a:schemeClr val="accent1"/>
                </a:solidFill>
                <a:latin typeface="Amatic SC"/>
                <a:ea typeface="Amatic SC"/>
                <a:cs typeface="Amatic SC"/>
                <a:sym typeface="Amatic SC"/>
              </a:defRPr>
            </a:lvl1pPr>
            <a:lvl2pPr lvl="1" marR="0" rtl="0" algn="ctr">
              <a:lnSpc>
                <a:spcPct val="100000"/>
              </a:lnSpc>
              <a:spcBef>
                <a:spcPts val="0"/>
              </a:spcBef>
              <a:spcAft>
                <a:spcPts val="0"/>
              </a:spcAft>
              <a:buClr>
                <a:schemeClr val="accent1"/>
              </a:buClr>
              <a:buSzPts val="2600"/>
              <a:buFont typeface="Amatic SC"/>
              <a:buNone/>
              <a:defRPr b="1" i="0" sz="2600" u="none" cap="none" strike="noStrike">
                <a:solidFill>
                  <a:schemeClr val="accent1"/>
                </a:solidFill>
                <a:latin typeface="Amatic SC"/>
                <a:ea typeface="Amatic SC"/>
                <a:cs typeface="Amatic SC"/>
                <a:sym typeface="Amatic SC"/>
              </a:defRPr>
            </a:lvl2pPr>
            <a:lvl3pPr lvl="2" marR="0" rtl="0" algn="ctr">
              <a:lnSpc>
                <a:spcPct val="100000"/>
              </a:lnSpc>
              <a:spcBef>
                <a:spcPts val="0"/>
              </a:spcBef>
              <a:spcAft>
                <a:spcPts val="0"/>
              </a:spcAft>
              <a:buClr>
                <a:schemeClr val="accent1"/>
              </a:buClr>
              <a:buSzPts val="2600"/>
              <a:buFont typeface="Amatic SC"/>
              <a:buNone/>
              <a:defRPr b="1" i="0" sz="2600" u="none" cap="none" strike="noStrike">
                <a:solidFill>
                  <a:schemeClr val="accent1"/>
                </a:solidFill>
                <a:latin typeface="Amatic SC"/>
                <a:ea typeface="Amatic SC"/>
                <a:cs typeface="Amatic SC"/>
                <a:sym typeface="Amatic SC"/>
              </a:defRPr>
            </a:lvl3pPr>
            <a:lvl4pPr lvl="3" marR="0" rtl="0" algn="ctr">
              <a:lnSpc>
                <a:spcPct val="100000"/>
              </a:lnSpc>
              <a:spcBef>
                <a:spcPts val="0"/>
              </a:spcBef>
              <a:spcAft>
                <a:spcPts val="0"/>
              </a:spcAft>
              <a:buClr>
                <a:schemeClr val="accent1"/>
              </a:buClr>
              <a:buSzPts val="2600"/>
              <a:buFont typeface="Amatic SC"/>
              <a:buNone/>
              <a:defRPr b="1" i="0" sz="2600" u="none" cap="none" strike="noStrike">
                <a:solidFill>
                  <a:schemeClr val="accent1"/>
                </a:solidFill>
                <a:latin typeface="Amatic SC"/>
                <a:ea typeface="Amatic SC"/>
                <a:cs typeface="Amatic SC"/>
                <a:sym typeface="Amatic SC"/>
              </a:defRPr>
            </a:lvl4pPr>
            <a:lvl5pPr lvl="4" marR="0" rtl="0" algn="ctr">
              <a:lnSpc>
                <a:spcPct val="100000"/>
              </a:lnSpc>
              <a:spcBef>
                <a:spcPts val="0"/>
              </a:spcBef>
              <a:spcAft>
                <a:spcPts val="0"/>
              </a:spcAft>
              <a:buClr>
                <a:schemeClr val="accent1"/>
              </a:buClr>
              <a:buSzPts val="2600"/>
              <a:buFont typeface="Amatic SC"/>
              <a:buNone/>
              <a:defRPr b="1" i="0" sz="2600" u="none" cap="none" strike="noStrike">
                <a:solidFill>
                  <a:schemeClr val="accent1"/>
                </a:solidFill>
                <a:latin typeface="Amatic SC"/>
                <a:ea typeface="Amatic SC"/>
                <a:cs typeface="Amatic SC"/>
                <a:sym typeface="Amatic SC"/>
              </a:defRPr>
            </a:lvl5pPr>
            <a:lvl6pPr lvl="5" marR="0" rtl="0" algn="ctr">
              <a:lnSpc>
                <a:spcPct val="100000"/>
              </a:lnSpc>
              <a:spcBef>
                <a:spcPts val="0"/>
              </a:spcBef>
              <a:spcAft>
                <a:spcPts val="0"/>
              </a:spcAft>
              <a:buClr>
                <a:schemeClr val="accent1"/>
              </a:buClr>
              <a:buSzPts val="2600"/>
              <a:buFont typeface="Amatic SC"/>
              <a:buNone/>
              <a:defRPr b="1" i="0" sz="2600" u="none" cap="none" strike="noStrike">
                <a:solidFill>
                  <a:schemeClr val="accent1"/>
                </a:solidFill>
                <a:latin typeface="Amatic SC"/>
                <a:ea typeface="Amatic SC"/>
                <a:cs typeface="Amatic SC"/>
                <a:sym typeface="Amatic SC"/>
              </a:defRPr>
            </a:lvl6pPr>
            <a:lvl7pPr lvl="6" marR="0" rtl="0" algn="ctr">
              <a:lnSpc>
                <a:spcPct val="100000"/>
              </a:lnSpc>
              <a:spcBef>
                <a:spcPts val="0"/>
              </a:spcBef>
              <a:spcAft>
                <a:spcPts val="0"/>
              </a:spcAft>
              <a:buClr>
                <a:schemeClr val="accent1"/>
              </a:buClr>
              <a:buSzPts val="2600"/>
              <a:buFont typeface="Amatic SC"/>
              <a:buNone/>
              <a:defRPr b="1" i="0" sz="2600" u="none" cap="none" strike="noStrike">
                <a:solidFill>
                  <a:schemeClr val="accent1"/>
                </a:solidFill>
                <a:latin typeface="Amatic SC"/>
                <a:ea typeface="Amatic SC"/>
                <a:cs typeface="Amatic SC"/>
                <a:sym typeface="Amatic SC"/>
              </a:defRPr>
            </a:lvl7pPr>
            <a:lvl8pPr lvl="7" marR="0" rtl="0" algn="ctr">
              <a:lnSpc>
                <a:spcPct val="100000"/>
              </a:lnSpc>
              <a:spcBef>
                <a:spcPts val="0"/>
              </a:spcBef>
              <a:spcAft>
                <a:spcPts val="0"/>
              </a:spcAft>
              <a:buClr>
                <a:schemeClr val="accent1"/>
              </a:buClr>
              <a:buSzPts val="2600"/>
              <a:buFont typeface="Amatic SC"/>
              <a:buNone/>
              <a:defRPr b="1" i="0" sz="2600" u="none" cap="none" strike="noStrike">
                <a:solidFill>
                  <a:schemeClr val="accent1"/>
                </a:solidFill>
                <a:latin typeface="Amatic SC"/>
                <a:ea typeface="Amatic SC"/>
                <a:cs typeface="Amatic SC"/>
                <a:sym typeface="Amatic SC"/>
              </a:defRPr>
            </a:lvl8pPr>
            <a:lvl9pPr lvl="8" marR="0" rtl="0" algn="ctr">
              <a:lnSpc>
                <a:spcPct val="100000"/>
              </a:lnSpc>
              <a:spcBef>
                <a:spcPts val="0"/>
              </a:spcBef>
              <a:spcAft>
                <a:spcPts val="0"/>
              </a:spcAft>
              <a:buClr>
                <a:schemeClr val="accent1"/>
              </a:buClr>
              <a:buSzPts val="2600"/>
              <a:buFont typeface="Amatic SC"/>
              <a:buNone/>
              <a:defRPr b="1" i="0" sz="2600" u="none" cap="none" strike="noStrike">
                <a:solidFill>
                  <a:schemeClr val="accent1"/>
                </a:solidFill>
                <a:latin typeface="Amatic SC"/>
                <a:ea typeface="Amatic SC"/>
                <a:cs typeface="Amatic SC"/>
                <a:sym typeface="Amatic SC"/>
              </a:defRPr>
            </a:lvl9pPr>
          </a:lstStyle>
          <a:p/>
        </p:txBody>
      </p:sp>
      <p:sp>
        <p:nvSpPr>
          <p:cNvPr id="7" name="Google Shape;7;p12"/>
          <p:cNvSpPr txBox="1"/>
          <p:nvPr>
            <p:ph idx="1" type="body"/>
          </p:nvPr>
        </p:nvSpPr>
        <p:spPr>
          <a:xfrm>
            <a:off x="1131750" y="1427100"/>
            <a:ext cx="6880500" cy="34986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chemeClr val="accent1"/>
              </a:buClr>
              <a:buSzPts val="2400"/>
              <a:buFont typeface="Merriweather"/>
              <a:buChar char="✖"/>
              <a:defRPr b="0" i="0" sz="2400" u="none" cap="none" strike="noStrike">
                <a:solidFill>
                  <a:schemeClr val="dk1"/>
                </a:solidFill>
                <a:latin typeface="Merriweather"/>
                <a:ea typeface="Merriweather"/>
                <a:cs typeface="Merriweather"/>
                <a:sym typeface="Merriweather"/>
              </a:defRPr>
            </a:lvl1pPr>
            <a:lvl2pPr indent="-381000" lvl="1" marL="914400" marR="0" rtl="0" algn="l">
              <a:lnSpc>
                <a:spcPct val="100000"/>
              </a:lnSpc>
              <a:spcBef>
                <a:spcPts val="0"/>
              </a:spcBef>
              <a:spcAft>
                <a:spcPts val="0"/>
              </a:spcAft>
              <a:buClr>
                <a:schemeClr val="accent1"/>
              </a:buClr>
              <a:buSzPts val="2400"/>
              <a:buFont typeface="Merriweather"/>
              <a:buChar char="○"/>
              <a:defRPr b="0" i="0" sz="2400" u="none" cap="none" strike="noStrike">
                <a:solidFill>
                  <a:schemeClr val="dk1"/>
                </a:solidFill>
                <a:latin typeface="Merriweather"/>
                <a:ea typeface="Merriweather"/>
                <a:cs typeface="Merriweather"/>
                <a:sym typeface="Merriweather"/>
              </a:defRPr>
            </a:lvl2pPr>
            <a:lvl3pPr indent="-381000" lvl="2" marL="1371600" marR="0" rtl="0" algn="l">
              <a:lnSpc>
                <a:spcPct val="100000"/>
              </a:lnSpc>
              <a:spcBef>
                <a:spcPts val="0"/>
              </a:spcBef>
              <a:spcAft>
                <a:spcPts val="0"/>
              </a:spcAft>
              <a:buClr>
                <a:schemeClr val="accent1"/>
              </a:buClr>
              <a:buSzPts val="2400"/>
              <a:buFont typeface="Merriweather"/>
              <a:buChar char="■"/>
              <a:defRPr b="0" i="0" sz="2400" u="none" cap="none" strike="noStrike">
                <a:solidFill>
                  <a:schemeClr val="dk1"/>
                </a:solidFill>
                <a:latin typeface="Merriweather"/>
                <a:ea typeface="Merriweather"/>
                <a:cs typeface="Merriweather"/>
                <a:sym typeface="Merriweather"/>
              </a:defRPr>
            </a:lvl3pPr>
            <a:lvl4pPr indent="-381000" lvl="3" marL="1828800" marR="0" rtl="0" algn="l">
              <a:lnSpc>
                <a:spcPct val="100000"/>
              </a:lnSpc>
              <a:spcBef>
                <a:spcPts val="0"/>
              </a:spcBef>
              <a:spcAft>
                <a:spcPts val="0"/>
              </a:spcAft>
              <a:buClr>
                <a:schemeClr val="dk1"/>
              </a:buClr>
              <a:buSzPts val="2400"/>
              <a:buFont typeface="Merriweather"/>
              <a:buChar char="●"/>
              <a:defRPr b="0" i="0" sz="2400" u="none" cap="none" strike="noStrike">
                <a:solidFill>
                  <a:schemeClr val="dk1"/>
                </a:solidFill>
                <a:latin typeface="Merriweather"/>
                <a:ea typeface="Merriweather"/>
                <a:cs typeface="Merriweather"/>
                <a:sym typeface="Merriweather"/>
              </a:defRPr>
            </a:lvl4pPr>
            <a:lvl5pPr indent="-381000" lvl="4" marL="2286000" marR="0" rtl="0" algn="l">
              <a:lnSpc>
                <a:spcPct val="100000"/>
              </a:lnSpc>
              <a:spcBef>
                <a:spcPts val="0"/>
              </a:spcBef>
              <a:spcAft>
                <a:spcPts val="0"/>
              </a:spcAft>
              <a:buClr>
                <a:schemeClr val="dk1"/>
              </a:buClr>
              <a:buSzPts val="2400"/>
              <a:buFont typeface="Merriweather"/>
              <a:buChar char="○"/>
              <a:defRPr b="0" i="0" sz="2400" u="none" cap="none" strike="noStrike">
                <a:solidFill>
                  <a:schemeClr val="dk1"/>
                </a:solidFill>
                <a:latin typeface="Merriweather"/>
                <a:ea typeface="Merriweather"/>
                <a:cs typeface="Merriweather"/>
                <a:sym typeface="Merriweather"/>
              </a:defRPr>
            </a:lvl5pPr>
            <a:lvl6pPr indent="-381000" lvl="5" marL="2743200" marR="0" rtl="0" algn="l">
              <a:lnSpc>
                <a:spcPct val="100000"/>
              </a:lnSpc>
              <a:spcBef>
                <a:spcPts val="0"/>
              </a:spcBef>
              <a:spcAft>
                <a:spcPts val="0"/>
              </a:spcAft>
              <a:buClr>
                <a:schemeClr val="dk1"/>
              </a:buClr>
              <a:buSzPts val="2400"/>
              <a:buFont typeface="Merriweather"/>
              <a:buChar char="■"/>
              <a:defRPr b="0" i="0" sz="2400" u="none" cap="none" strike="noStrike">
                <a:solidFill>
                  <a:schemeClr val="dk1"/>
                </a:solidFill>
                <a:latin typeface="Merriweather"/>
                <a:ea typeface="Merriweather"/>
                <a:cs typeface="Merriweather"/>
                <a:sym typeface="Merriweather"/>
              </a:defRPr>
            </a:lvl6pPr>
            <a:lvl7pPr indent="-381000" lvl="6" marL="3200400" marR="0" rtl="0" algn="l">
              <a:lnSpc>
                <a:spcPct val="100000"/>
              </a:lnSpc>
              <a:spcBef>
                <a:spcPts val="0"/>
              </a:spcBef>
              <a:spcAft>
                <a:spcPts val="0"/>
              </a:spcAft>
              <a:buClr>
                <a:schemeClr val="dk1"/>
              </a:buClr>
              <a:buSzPts val="2400"/>
              <a:buFont typeface="Merriweather"/>
              <a:buChar char="●"/>
              <a:defRPr b="0" i="0" sz="2400" u="none" cap="none" strike="noStrike">
                <a:solidFill>
                  <a:schemeClr val="dk1"/>
                </a:solidFill>
                <a:latin typeface="Merriweather"/>
                <a:ea typeface="Merriweather"/>
                <a:cs typeface="Merriweather"/>
                <a:sym typeface="Merriweather"/>
              </a:defRPr>
            </a:lvl7pPr>
            <a:lvl8pPr indent="-381000" lvl="7" marL="3657600" marR="0" rtl="0" algn="l">
              <a:lnSpc>
                <a:spcPct val="100000"/>
              </a:lnSpc>
              <a:spcBef>
                <a:spcPts val="0"/>
              </a:spcBef>
              <a:spcAft>
                <a:spcPts val="0"/>
              </a:spcAft>
              <a:buClr>
                <a:schemeClr val="dk1"/>
              </a:buClr>
              <a:buSzPts val="2400"/>
              <a:buFont typeface="Merriweather"/>
              <a:buChar char="○"/>
              <a:defRPr b="0" i="0" sz="2400" u="none" cap="none" strike="noStrike">
                <a:solidFill>
                  <a:schemeClr val="dk1"/>
                </a:solidFill>
                <a:latin typeface="Merriweather"/>
                <a:ea typeface="Merriweather"/>
                <a:cs typeface="Merriweather"/>
                <a:sym typeface="Merriweather"/>
              </a:defRPr>
            </a:lvl8pPr>
            <a:lvl9pPr indent="-381000" lvl="8" marL="4114800" marR="0" rtl="0" algn="l">
              <a:lnSpc>
                <a:spcPct val="100000"/>
              </a:lnSpc>
              <a:spcBef>
                <a:spcPts val="0"/>
              </a:spcBef>
              <a:spcAft>
                <a:spcPts val="0"/>
              </a:spcAft>
              <a:buClr>
                <a:schemeClr val="dk1"/>
              </a:buClr>
              <a:buSzPts val="2400"/>
              <a:buFont typeface="Merriweather"/>
              <a:buChar char="■"/>
              <a:defRPr b="0" i="0" sz="2400" u="none" cap="none" strike="noStrike">
                <a:solidFill>
                  <a:schemeClr val="dk1"/>
                </a:solidFill>
                <a:latin typeface="Merriweather"/>
                <a:ea typeface="Merriweather"/>
                <a:cs typeface="Merriweather"/>
                <a:sym typeface="Merriweather"/>
              </a:defRPr>
            </a:lvl9pPr>
          </a:lstStyle>
          <a:p/>
        </p:txBody>
      </p:sp>
      <p:sp>
        <p:nvSpPr>
          <p:cNvPr id="8" name="Google Shape;8;p12"/>
          <p:cNvSpPr txBox="1"/>
          <p:nvPr>
            <p:ph idx="12" type="sldNum"/>
          </p:nvPr>
        </p:nvSpPr>
        <p:spPr>
          <a:xfrm>
            <a:off x="8749000" y="0"/>
            <a:ext cx="394800" cy="321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matic SC"/>
                <a:ea typeface="Amatic SC"/>
                <a:cs typeface="Amatic SC"/>
                <a:sym typeface="Amatic SC"/>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matic SC"/>
                <a:ea typeface="Amatic SC"/>
                <a:cs typeface="Amatic SC"/>
                <a:sym typeface="Amatic SC"/>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matic SC"/>
                <a:ea typeface="Amatic SC"/>
                <a:cs typeface="Amatic SC"/>
                <a:sym typeface="Amatic SC"/>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matic SC"/>
                <a:ea typeface="Amatic SC"/>
                <a:cs typeface="Amatic SC"/>
                <a:sym typeface="Amatic SC"/>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matic SC"/>
                <a:ea typeface="Amatic SC"/>
                <a:cs typeface="Amatic SC"/>
                <a:sym typeface="Amatic SC"/>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matic SC"/>
                <a:ea typeface="Amatic SC"/>
                <a:cs typeface="Amatic SC"/>
                <a:sym typeface="Amatic SC"/>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matic SC"/>
                <a:ea typeface="Amatic SC"/>
                <a:cs typeface="Amatic SC"/>
                <a:sym typeface="Amatic SC"/>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matic SC"/>
                <a:ea typeface="Amatic SC"/>
                <a:cs typeface="Amatic SC"/>
                <a:sym typeface="Amatic SC"/>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Amatic SC"/>
                <a:ea typeface="Amatic SC"/>
                <a:cs typeface="Amatic SC"/>
                <a:sym typeface="Amatic SC"/>
              </a:defRPr>
            </a:lvl9pPr>
          </a:lstStyle>
          <a:p>
            <a:pPr indent="0" lvl="0" marL="0" rtl="0" algn="r">
              <a:spcBef>
                <a:spcPts val="0"/>
              </a:spcBef>
              <a:spcAft>
                <a:spcPts val="0"/>
              </a:spcAft>
              <a:buNone/>
            </a:pPr>
            <a:fld id="{00000000-1234-1234-1234-123412341234}" type="slidenum">
              <a:rPr lang="en-ID"/>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rive.google.com/drive/folders/1-Q-7eb8Ql27XRKvZxt_pDwLhYOJi4q3y?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colab.research.google.com/drive/1hd1NCvzBPZCqBvuFMks-mtg7bjkYga-x?usp=sha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figma.com/file/redI75j2ngcsFyZyqtdIhf/MobileDev?node-id=6%3A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1"/>
          <p:cNvSpPr txBox="1"/>
          <p:nvPr>
            <p:ph idx="4294967295" type="ctrTitle"/>
          </p:nvPr>
        </p:nvSpPr>
        <p:spPr>
          <a:xfrm>
            <a:off x="1715250" y="997735"/>
            <a:ext cx="5713500" cy="828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600"/>
              <a:buFont typeface="Amatic SC"/>
              <a:buNone/>
            </a:pPr>
            <a:r>
              <a:rPr b="1" i="0" lang="en-ID" sz="2500" u="none" cap="none" strike="noStrike">
                <a:solidFill>
                  <a:schemeClr val="dk1"/>
                </a:solidFill>
                <a:latin typeface="Montserrat"/>
                <a:ea typeface="Montserrat"/>
                <a:cs typeface="Montserrat"/>
                <a:sym typeface="Montserrat"/>
              </a:rPr>
              <a:t>Deteksi Kendaraan Untuk Sistem Parkir Kampus PHB</a:t>
            </a:r>
            <a:endParaRPr b="1" i="0" sz="2500" u="none" cap="none" strike="noStrike">
              <a:solidFill>
                <a:schemeClr val="dk1"/>
              </a:solidFill>
              <a:latin typeface="Montserrat"/>
              <a:ea typeface="Montserrat"/>
              <a:cs typeface="Montserrat"/>
              <a:sym typeface="Montserrat"/>
            </a:endParaRPr>
          </a:p>
        </p:txBody>
      </p:sp>
      <p:sp>
        <p:nvSpPr>
          <p:cNvPr id="613" name="Google Shape;613;p1"/>
          <p:cNvSpPr txBox="1"/>
          <p:nvPr>
            <p:ph idx="4294967295" type="subTitle"/>
          </p:nvPr>
        </p:nvSpPr>
        <p:spPr>
          <a:xfrm>
            <a:off x="1715250" y="2026519"/>
            <a:ext cx="5713500" cy="784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chemeClr val="accent1"/>
              </a:buClr>
              <a:buSzPts val="2400"/>
              <a:buFont typeface="Merriweather"/>
              <a:buNone/>
            </a:pPr>
            <a:r>
              <a:rPr b="1" lang="en-ID" sz="2500">
                <a:latin typeface="Montserrat"/>
                <a:ea typeface="Montserrat"/>
                <a:cs typeface="Montserrat"/>
                <a:sym typeface="Montserrat"/>
              </a:rPr>
              <a:t>UAS </a:t>
            </a:r>
            <a:r>
              <a:rPr b="1" i="0" lang="en-ID" sz="2500" u="none" cap="none" strike="noStrike">
                <a:solidFill>
                  <a:schemeClr val="dk1"/>
                </a:solidFill>
                <a:latin typeface="Montserrat"/>
                <a:ea typeface="Montserrat"/>
                <a:cs typeface="Montserrat"/>
                <a:sym typeface="Montserrat"/>
              </a:rPr>
              <a:t>Mobile Development</a:t>
            </a:r>
            <a:endParaRPr b="1" i="0" sz="2500" u="none" cap="none" strike="noStrike">
              <a:solidFill>
                <a:schemeClr val="dk1"/>
              </a:solidFill>
              <a:latin typeface="Montserrat"/>
              <a:ea typeface="Montserrat"/>
              <a:cs typeface="Montserrat"/>
              <a:sym typeface="Montserrat"/>
            </a:endParaRPr>
          </a:p>
        </p:txBody>
      </p:sp>
      <p:sp>
        <p:nvSpPr>
          <p:cNvPr id="614" name="Google Shape;614;p1"/>
          <p:cNvSpPr txBox="1"/>
          <p:nvPr>
            <p:ph idx="4294967295" type="body"/>
          </p:nvPr>
        </p:nvSpPr>
        <p:spPr>
          <a:xfrm>
            <a:off x="1956390" y="2811319"/>
            <a:ext cx="5472359" cy="20574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ID" sz="1800">
                <a:solidFill>
                  <a:schemeClr val="dk1"/>
                </a:solidFill>
                <a:latin typeface="Montserrat"/>
                <a:ea typeface="Montserrat"/>
                <a:cs typeface="Montserrat"/>
                <a:sym typeface="Montserrat"/>
              </a:rPr>
              <a:t>Nama Kelompok:</a:t>
            </a:r>
            <a:endParaRPr/>
          </a:p>
          <a:p>
            <a:pPr indent="0" lvl="0" marL="0" rtl="0" algn="l">
              <a:lnSpc>
                <a:spcPct val="95000"/>
              </a:lnSpc>
              <a:spcBef>
                <a:spcPts val="0"/>
              </a:spcBef>
              <a:spcAft>
                <a:spcPts val="0"/>
              </a:spcAft>
              <a:buSzPts val="770"/>
              <a:buNone/>
            </a:pPr>
            <a:r>
              <a:t/>
            </a:r>
            <a:endParaRPr sz="1800">
              <a:solidFill>
                <a:schemeClr val="dk1"/>
              </a:solidFill>
              <a:latin typeface="Montserrat"/>
              <a:ea typeface="Montserrat"/>
              <a:cs typeface="Montserrat"/>
              <a:sym typeface="Montserrat"/>
            </a:endParaRPr>
          </a:p>
          <a:p>
            <a:pPr indent="0" lvl="0" marL="122554" rtl="0" algn="l">
              <a:lnSpc>
                <a:spcPct val="95000"/>
              </a:lnSpc>
              <a:spcBef>
                <a:spcPts val="0"/>
              </a:spcBef>
              <a:spcAft>
                <a:spcPts val="0"/>
              </a:spcAft>
              <a:buClr>
                <a:schemeClr val="accent1"/>
              </a:buClr>
              <a:buSzPts val="1670"/>
              <a:buNone/>
            </a:pPr>
            <a:r>
              <a:rPr lang="en-ID" sz="1800">
                <a:solidFill>
                  <a:schemeClr val="dk1"/>
                </a:solidFill>
                <a:latin typeface="Montserrat"/>
                <a:ea typeface="Montserrat"/>
                <a:cs typeface="Montserrat"/>
                <a:sym typeface="Montserrat"/>
              </a:rPr>
              <a:t>1. Muchammad Nachirul Ichsan (19090023)</a:t>
            </a:r>
            <a:endParaRPr/>
          </a:p>
          <a:p>
            <a:pPr indent="0" lvl="0" marL="122554" rtl="0" algn="l">
              <a:lnSpc>
                <a:spcPct val="95000"/>
              </a:lnSpc>
              <a:spcBef>
                <a:spcPts val="0"/>
              </a:spcBef>
              <a:spcAft>
                <a:spcPts val="0"/>
              </a:spcAft>
              <a:buClr>
                <a:schemeClr val="accent1"/>
              </a:buClr>
              <a:buSzPts val="1670"/>
              <a:buNone/>
            </a:pPr>
            <a:r>
              <a:rPr lang="en-ID" sz="1800">
                <a:solidFill>
                  <a:schemeClr val="dk1"/>
                </a:solidFill>
                <a:latin typeface="Montserrat"/>
                <a:ea typeface="Montserrat"/>
                <a:cs typeface="Montserrat"/>
                <a:sym typeface="Montserrat"/>
              </a:rPr>
              <a:t>2. Arwinda Laurisma (19090063)</a:t>
            </a:r>
            <a:endParaRPr/>
          </a:p>
          <a:p>
            <a:pPr indent="0" lvl="0" marL="122554" rtl="0" algn="l">
              <a:lnSpc>
                <a:spcPct val="95000"/>
              </a:lnSpc>
              <a:spcBef>
                <a:spcPts val="0"/>
              </a:spcBef>
              <a:spcAft>
                <a:spcPts val="0"/>
              </a:spcAft>
              <a:buClr>
                <a:schemeClr val="accent1"/>
              </a:buClr>
              <a:buSzPts val="1670"/>
              <a:buNone/>
            </a:pPr>
            <a:r>
              <a:t/>
            </a:r>
            <a:endParaRPr sz="1800">
              <a:solidFill>
                <a:schemeClr val="accent1"/>
              </a:solidFill>
              <a:latin typeface="Lato"/>
              <a:ea typeface="Lato"/>
              <a:cs typeface="Lato"/>
              <a:sym typeface="Lato"/>
            </a:endParaRPr>
          </a:p>
        </p:txBody>
      </p:sp>
      <p:sp>
        <p:nvSpPr>
          <p:cNvPr id="615" name="Google Shape;615;p1"/>
          <p:cNvSpPr txBox="1"/>
          <p:nvPr>
            <p:ph idx="12" type="sldNum"/>
          </p:nvPr>
        </p:nvSpPr>
        <p:spPr>
          <a:xfrm>
            <a:off x="8749000" y="0"/>
            <a:ext cx="394800" cy="321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ID"/>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2"/>
          <p:cNvSpPr txBox="1"/>
          <p:nvPr>
            <p:ph type="title"/>
          </p:nvPr>
        </p:nvSpPr>
        <p:spPr>
          <a:xfrm>
            <a:off x="1131750" y="623025"/>
            <a:ext cx="6880500" cy="582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600"/>
              <a:buNone/>
            </a:pPr>
            <a:r>
              <a:rPr lang="en-ID">
                <a:solidFill>
                  <a:schemeClr val="dk1"/>
                </a:solidFill>
                <a:latin typeface="Montserrat"/>
                <a:ea typeface="Montserrat"/>
                <a:cs typeface="Montserrat"/>
                <a:sym typeface="Montserrat"/>
              </a:rPr>
              <a:t>Latar Belakang</a:t>
            </a:r>
            <a:endParaRPr>
              <a:solidFill>
                <a:schemeClr val="dk1"/>
              </a:solidFill>
              <a:latin typeface="Montserrat"/>
              <a:ea typeface="Montserrat"/>
              <a:cs typeface="Montserrat"/>
              <a:sym typeface="Montserrat"/>
            </a:endParaRPr>
          </a:p>
        </p:txBody>
      </p:sp>
      <p:sp>
        <p:nvSpPr>
          <p:cNvPr id="621" name="Google Shape;621;p2"/>
          <p:cNvSpPr txBox="1"/>
          <p:nvPr>
            <p:ph idx="1" type="body"/>
          </p:nvPr>
        </p:nvSpPr>
        <p:spPr>
          <a:xfrm>
            <a:off x="555750" y="1091925"/>
            <a:ext cx="7922400" cy="4051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600"/>
              </a:spcBef>
              <a:spcAft>
                <a:spcPts val="0"/>
              </a:spcAft>
              <a:buNone/>
            </a:pPr>
            <a:r>
              <a:rPr lang="en-ID" sz="2000">
                <a:latin typeface="Montserrat"/>
                <a:ea typeface="Montserrat"/>
                <a:cs typeface="Montserrat"/>
                <a:sym typeface="Montserrat"/>
              </a:rPr>
              <a:t>Kendaraan yg masuk ke area parkir PHB tidak dimonitoring sehingga ketika masuk ke area parkir kita tidak dapat mengetahui apakah ada slot  kosong untuk parkir kendaraan atau tidak. Akibatnya kendaraan yg masuk tidak tersusun secara rapi. </a:t>
            </a:r>
            <a:endParaRPr sz="2000">
              <a:latin typeface="Montserrat"/>
              <a:ea typeface="Montserrat"/>
              <a:cs typeface="Montserrat"/>
              <a:sym typeface="Montserrat"/>
            </a:endParaRPr>
          </a:p>
          <a:p>
            <a:pPr indent="0" lvl="0" marL="0" rtl="0" algn="just">
              <a:lnSpc>
                <a:spcPct val="100000"/>
              </a:lnSpc>
              <a:spcBef>
                <a:spcPts val="600"/>
              </a:spcBef>
              <a:spcAft>
                <a:spcPts val="0"/>
              </a:spcAft>
              <a:buNone/>
            </a:pPr>
            <a:r>
              <a:rPr lang="en-ID" sz="2000">
                <a:latin typeface="Montserrat"/>
                <a:ea typeface="Montserrat"/>
                <a:cs typeface="Montserrat"/>
                <a:sym typeface="Montserrat"/>
              </a:rPr>
              <a:t>Sehingga kita membuat sistem deteksi kendaraan untuk sistem parkir kampus PHB untuk mendeteksi kendaraan yang masuk ke dalam area parkir kampus dan untuk menghitung jumlah kendaraan yang masuk</a:t>
            </a:r>
            <a:endParaRPr sz="2000">
              <a:latin typeface="Montserrat"/>
              <a:ea typeface="Montserrat"/>
              <a:cs typeface="Montserrat"/>
              <a:sym typeface="Montserrat"/>
            </a:endParaRPr>
          </a:p>
          <a:p>
            <a:pPr indent="0" lvl="0" marL="76200" rtl="0" algn="just">
              <a:lnSpc>
                <a:spcPct val="100000"/>
              </a:lnSpc>
              <a:spcBef>
                <a:spcPts val="600"/>
              </a:spcBef>
              <a:spcAft>
                <a:spcPts val="0"/>
              </a:spcAft>
              <a:buSzPts val="2400"/>
              <a:buNone/>
            </a:pPr>
            <a:r>
              <a:t/>
            </a:r>
            <a:endParaRPr>
              <a:latin typeface="Montserrat"/>
              <a:ea typeface="Montserrat"/>
              <a:cs typeface="Montserrat"/>
              <a:sym typeface="Montserrat"/>
            </a:endParaRPr>
          </a:p>
        </p:txBody>
      </p:sp>
      <p:sp>
        <p:nvSpPr>
          <p:cNvPr id="622" name="Google Shape;622;p2"/>
          <p:cNvSpPr txBox="1"/>
          <p:nvPr>
            <p:ph idx="12" type="sldNum"/>
          </p:nvPr>
        </p:nvSpPr>
        <p:spPr>
          <a:xfrm>
            <a:off x="8749000" y="0"/>
            <a:ext cx="394800" cy="321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ID"/>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3"/>
          <p:cNvSpPr txBox="1"/>
          <p:nvPr>
            <p:ph type="title"/>
          </p:nvPr>
        </p:nvSpPr>
        <p:spPr>
          <a:xfrm>
            <a:off x="1131749" y="542262"/>
            <a:ext cx="7161645" cy="839972"/>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600"/>
              <a:buNone/>
            </a:pPr>
            <a:r>
              <a:rPr b="1" lang="en-ID" sz="2000">
                <a:solidFill>
                  <a:schemeClr val="dk1"/>
                </a:solidFill>
                <a:latin typeface="Montserrat"/>
                <a:ea typeface="Montserrat"/>
                <a:cs typeface="Montserrat"/>
                <a:sym typeface="Montserrat"/>
              </a:rPr>
              <a:t>Maksud Dan Tujuan </a:t>
            </a:r>
            <a:r>
              <a:rPr b="0" lang="en-ID" sz="2000">
                <a:solidFill>
                  <a:schemeClr val="dk1"/>
                </a:solidFill>
                <a:latin typeface="Montserrat"/>
                <a:ea typeface="Montserrat"/>
                <a:cs typeface="Montserrat"/>
                <a:sym typeface="Montserrat"/>
              </a:rPr>
              <a:t>Deteksi Kendaraan Untuk Sistem Parkir Kampus PHB</a:t>
            </a:r>
            <a:endParaRPr b="0" sz="2000">
              <a:solidFill>
                <a:schemeClr val="dk1"/>
              </a:solidFill>
              <a:latin typeface="Montserrat"/>
              <a:ea typeface="Montserrat"/>
              <a:cs typeface="Montserrat"/>
              <a:sym typeface="Montserrat"/>
            </a:endParaRPr>
          </a:p>
        </p:txBody>
      </p:sp>
      <p:sp>
        <p:nvSpPr>
          <p:cNvPr id="628" name="Google Shape;628;p3"/>
          <p:cNvSpPr txBox="1"/>
          <p:nvPr>
            <p:ph idx="1" type="body"/>
          </p:nvPr>
        </p:nvSpPr>
        <p:spPr>
          <a:xfrm>
            <a:off x="1131750" y="1382224"/>
            <a:ext cx="7161600" cy="19053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600"/>
              </a:spcBef>
              <a:spcAft>
                <a:spcPts val="0"/>
              </a:spcAft>
              <a:buSzPts val="2400"/>
              <a:buNone/>
            </a:pPr>
            <a:r>
              <a:rPr lang="en-ID" sz="2000">
                <a:solidFill>
                  <a:schemeClr val="dk1"/>
                </a:solidFill>
                <a:latin typeface="Montserrat"/>
                <a:ea typeface="Montserrat"/>
                <a:cs typeface="Montserrat"/>
                <a:sym typeface="Montserrat"/>
              </a:rPr>
              <a:t>Sistem ini untuk mendeteksi kendaraan yang masuk ke dalam area parkir kampus PHB kemudian dikelompokan berdasarkan jenis kendaraan dan sistem ini juga dapat dikembangkan untuk menghitung banyaknya  jumlah kendaraan yang masuk.</a:t>
            </a:r>
            <a:endParaRPr sz="2000">
              <a:solidFill>
                <a:schemeClr val="dk1"/>
              </a:solidFill>
              <a:latin typeface="Montserrat"/>
              <a:ea typeface="Montserrat"/>
              <a:cs typeface="Montserrat"/>
              <a:sym typeface="Montserrat"/>
            </a:endParaRPr>
          </a:p>
          <a:p>
            <a:pPr indent="0" lvl="0" marL="0" rtl="0" algn="l">
              <a:lnSpc>
                <a:spcPct val="100000"/>
              </a:lnSpc>
              <a:spcBef>
                <a:spcPts val="600"/>
              </a:spcBef>
              <a:spcAft>
                <a:spcPts val="0"/>
              </a:spcAft>
              <a:buSzPts val="2400"/>
              <a:buNone/>
            </a:pPr>
            <a:r>
              <a:t/>
            </a:r>
            <a:endParaRPr sz="2000">
              <a:solidFill>
                <a:srgbClr val="2C3E50"/>
              </a:solidFill>
            </a:endParaRPr>
          </a:p>
        </p:txBody>
      </p:sp>
      <p:sp>
        <p:nvSpPr>
          <p:cNvPr id="629" name="Google Shape;629;p3"/>
          <p:cNvSpPr txBox="1"/>
          <p:nvPr>
            <p:ph idx="12" type="sldNum"/>
          </p:nvPr>
        </p:nvSpPr>
        <p:spPr>
          <a:xfrm>
            <a:off x="8749000" y="0"/>
            <a:ext cx="394800" cy="321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ID"/>
              <a:t>‹#›</a:t>
            </a:fld>
            <a:endParaRPr/>
          </a:p>
        </p:txBody>
      </p:sp>
      <p:pic>
        <p:nvPicPr>
          <p:cNvPr id="630" name="Google Shape;630;p3"/>
          <p:cNvPicPr preferRelativeResize="0"/>
          <p:nvPr/>
        </p:nvPicPr>
        <p:blipFill rotWithShape="1">
          <a:blip r:embed="rId3">
            <a:alphaModFix/>
          </a:blip>
          <a:srcRect b="0" l="0" r="0" t="0"/>
          <a:stretch/>
        </p:blipFill>
        <p:spPr>
          <a:xfrm>
            <a:off x="1216800" y="3433799"/>
            <a:ext cx="2196301" cy="1694300"/>
          </a:xfrm>
          <a:prstGeom prst="rect">
            <a:avLst/>
          </a:prstGeom>
          <a:noFill/>
          <a:ln>
            <a:noFill/>
          </a:ln>
        </p:spPr>
      </p:pic>
      <p:pic>
        <p:nvPicPr>
          <p:cNvPr id="631" name="Google Shape;631;p3"/>
          <p:cNvPicPr preferRelativeResize="0"/>
          <p:nvPr/>
        </p:nvPicPr>
        <p:blipFill rotWithShape="1">
          <a:blip r:embed="rId4">
            <a:alphaModFix/>
          </a:blip>
          <a:srcRect b="0" l="0" r="0" t="0"/>
          <a:stretch/>
        </p:blipFill>
        <p:spPr>
          <a:xfrm>
            <a:off x="5433100" y="3439650"/>
            <a:ext cx="2727823" cy="16942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g1349b31feb1_0_9"/>
          <p:cNvSpPr txBox="1"/>
          <p:nvPr>
            <p:ph type="title"/>
          </p:nvPr>
        </p:nvSpPr>
        <p:spPr>
          <a:xfrm>
            <a:off x="1131750" y="623025"/>
            <a:ext cx="6880500" cy="865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600"/>
              <a:buNone/>
            </a:pPr>
            <a:r>
              <a:rPr lang="en-ID" sz="2500">
                <a:solidFill>
                  <a:schemeClr val="dk1"/>
                </a:solidFill>
                <a:latin typeface="Montserrat"/>
                <a:ea typeface="Montserrat"/>
                <a:cs typeface="Montserrat"/>
                <a:sym typeface="Montserrat"/>
              </a:rPr>
              <a:t>Dataset : </a:t>
            </a:r>
            <a:r>
              <a:rPr b="1" lang="en-ID" sz="2500">
                <a:solidFill>
                  <a:schemeClr val="dk1"/>
                </a:solidFill>
                <a:latin typeface="Montserrat"/>
                <a:ea typeface="Montserrat"/>
                <a:cs typeface="Montserrat"/>
                <a:sym typeface="Montserrat"/>
              </a:rPr>
              <a:t>Dataset Jenis Kendaraan</a:t>
            </a:r>
            <a:br>
              <a:rPr b="1" lang="en-ID" sz="2500">
                <a:latin typeface="Montserrat"/>
                <a:ea typeface="Montserrat"/>
                <a:cs typeface="Montserrat"/>
                <a:sym typeface="Montserrat"/>
              </a:rPr>
            </a:br>
            <a:endParaRPr sz="2500">
              <a:latin typeface="Montserrat"/>
              <a:ea typeface="Montserrat"/>
              <a:cs typeface="Montserrat"/>
              <a:sym typeface="Montserrat"/>
            </a:endParaRPr>
          </a:p>
        </p:txBody>
      </p:sp>
      <p:sp>
        <p:nvSpPr>
          <p:cNvPr id="637" name="Google Shape;637;g1349b31feb1_0_9"/>
          <p:cNvSpPr txBox="1"/>
          <p:nvPr>
            <p:ph idx="12" type="sldNum"/>
          </p:nvPr>
        </p:nvSpPr>
        <p:spPr>
          <a:xfrm>
            <a:off x="8749000" y="0"/>
            <a:ext cx="394800" cy="321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ID"/>
              <a:t>‹#›</a:t>
            </a:fld>
            <a:endParaRPr/>
          </a:p>
        </p:txBody>
      </p:sp>
      <p:sp>
        <p:nvSpPr>
          <p:cNvPr id="638" name="Google Shape;638;g1349b31feb1_0_9"/>
          <p:cNvSpPr txBox="1"/>
          <p:nvPr/>
        </p:nvSpPr>
        <p:spPr>
          <a:xfrm>
            <a:off x="819150" y="1024250"/>
            <a:ext cx="7505700" cy="37707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rPr lang="en-ID" sz="1500">
                <a:solidFill>
                  <a:srgbClr val="073763"/>
                </a:solidFill>
                <a:latin typeface="Montserrat Medium"/>
                <a:ea typeface="Montserrat Medium"/>
                <a:cs typeface="Montserrat Medium"/>
                <a:sym typeface="Montserrat Medium"/>
              </a:rPr>
              <a:t>Menggunakan dataset jenis kendaraan yang umumnya masuk ke dalam area parkir kampus.</a:t>
            </a:r>
            <a:endParaRPr sz="1500">
              <a:solidFill>
                <a:srgbClr val="073763"/>
              </a:solidFill>
              <a:latin typeface="Montserrat Medium"/>
              <a:ea typeface="Montserrat Medium"/>
              <a:cs typeface="Montserrat Medium"/>
              <a:sym typeface="Montserrat Medium"/>
            </a:endParaRPr>
          </a:p>
          <a:p>
            <a:pPr indent="0" lvl="0" marL="0" rtl="0" algn="l">
              <a:lnSpc>
                <a:spcPct val="115000"/>
              </a:lnSpc>
              <a:spcBef>
                <a:spcPts val="1200"/>
              </a:spcBef>
              <a:spcAft>
                <a:spcPts val="0"/>
              </a:spcAft>
              <a:buNone/>
            </a:pPr>
            <a:r>
              <a:rPr lang="en-ID" sz="1500">
                <a:solidFill>
                  <a:srgbClr val="073763"/>
                </a:solidFill>
                <a:latin typeface="Montserrat Medium"/>
                <a:ea typeface="Montserrat Medium"/>
                <a:cs typeface="Montserrat Medium"/>
                <a:sym typeface="Montserrat Medium"/>
              </a:rPr>
              <a:t>Link Dataset : </a:t>
            </a:r>
            <a:r>
              <a:rPr lang="en-ID" sz="1500" u="sng">
                <a:solidFill>
                  <a:srgbClr val="3D4594"/>
                </a:solidFill>
                <a:latin typeface="Montserrat Medium"/>
                <a:ea typeface="Montserrat Medium"/>
                <a:cs typeface="Montserrat Medium"/>
                <a:sym typeface="Montserrat Medium"/>
                <a:hlinkClick r:id="rId3">
                  <a:extLst>
                    <a:ext uri="{A12FA001-AC4F-418D-AE19-62706E023703}">
                      <ahyp:hlinkClr val="tx"/>
                    </a:ext>
                  </a:extLst>
                </a:hlinkClick>
              </a:rPr>
              <a:t>https://drive.google.com/drive/folders/1-Q-7eb8Ql27XRKvZxt_pDwLhYOJi4q3y?usp=sharing</a:t>
            </a:r>
            <a:endParaRPr sz="1500">
              <a:solidFill>
                <a:srgbClr val="073763"/>
              </a:solidFill>
              <a:latin typeface="Montserrat Medium"/>
              <a:ea typeface="Montserrat Medium"/>
              <a:cs typeface="Montserrat Medium"/>
              <a:sym typeface="Montserrat Medium"/>
            </a:endParaRPr>
          </a:p>
          <a:p>
            <a:pPr indent="0" lvl="0" marL="0" rtl="0" algn="l">
              <a:lnSpc>
                <a:spcPct val="115000"/>
              </a:lnSpc>
              <a:spcBef>
                <a:spcPts val="1200"/>
              </a:spcBef>
              <a:spcAft>
                <a:spcPts val="0"/>
              </a:spcAft>
              <a:buNone/>
            </a:pPr>
            <a:r>
              <a:t/>
            </a:r>
            <a:endParaRPr sz="1500">
              <a:solidFill>
                <a:srgbClr val="073763"/>
              </a:solidFill>
              <a:latin typeface="Montserrat Medium"/>
              <a:ea typeface="Montserrat Medium"/>
              <a:cs typeface="Montserrat Medium"/>
              <a:sym typeface="Montserrat Medium"/>
            </a:endParaRPr>
          </a:p>
          <a:p>
            <a:pPr indent="0" lvl="0" marL="0" rtl="0" algn="l">
              <a:lnSpc>
                <a:spcPct val="115000"/>
              </a:lnSpc>
              <a:spcBef>
                <a:spcPts val="1200"/>
              </a:spcBef>
              <a:spcAft>
                <a:spcPts val="0"/>
              </a:spcAft>
              <a:buNone/>
            </a:pPr>
            <a:r>
              <a:t/>
            </a:r>
            <a:endParaRPr sz="1500">
              <a:solidFill>
                <a:srgbClr val="073763"/>
              </a:solidFill>
              <a:latin typeface="Montserrat Medium"/>
              <a:ea typeface="Montserrat Medium"/>
              <a:cs typeface="Montserrat Medium"/>
              <a:sym typeface="Montserrat Medium"/>
            </a:endParaRPr>
          </a:p>
          <a:p>
            <a:pPr indent="0" lvl="0" marL="0" rtl="0" algn="l">
              <a:lnSpc>
                <a:spcPct val="115000"/>
              </a:lnSpc>
              <a:spcBef>
                <a:spcPts val="1200"/>
              </a:spcBef>
              <a:spcAft>
                <a:spcPts val="0"/>
              </a:spcAft>
              <a:buNone/>
            </a:pPr>
            <a:r>
              <a:t/>
            </a:r>
            <a:endParaRPr sz="1600">
              <a:solidFill>
                <a:srgbClr val="073763"/>
              </a:solidFill>
              <a:latin typeface="Montserrat Medium"/>
              <a:ea typeface="Montserrat Medium"/>
              <a:cs typeface="Montserrat Medium"/>
              <a:sym typeface="Montserrat Medium"/>
            </a:endParaRPr>
          </a:p>
          <a:p>
            <a:pPr indent="0" lvl="0" marL="0" rtl="0" algn="l">
              <a:lnSpc>
                <a:spcPct val="115000"/>
              </a:lnSpc>
              <a:spcBef>
                <a:spcPts val="1200"/>
              </a:spcBef>
              <a:spcAft>
                <a:spcPts val="0"/>
              </a:spcAft>
              <a:buNone/>
            </a:pPr>
            <a:r>
              <a:t/>
            </a:r>
            <a:endParaRPr sz="1600">
              <a:solidFill>
                <a:srgbClr val="073763"/>
              </a:solidFill>
              <a:latin typeface="Montserrat Medium"/>
              <a:ea typeface="Montserrat Medium"/>
              <a:cs typeface="Montserrat Medium"/>
              <a:sym typeface="Montserrat Medium"/>
            </a:endParaRPr>
          </a:p>
          <a:p>
            <a:pPr indent="0" lvl="0" marL="0" rtl="0" algn="just">
              <a:spcBef>
                <a:spcPts val="1200"/>
              </a:spcBef>
              <a:spcAft>
                <a:spcPts val="0"/>
              </a:spcAft>
              <a:buNone/>
            </a:pPr>
            <a:r>
              <a:t/>
            </a:r>
            <a:endParaRPr sz="1800">
              <a:solidFill>
                <a:srgbClr val="073763"/>
              </a:solidFill>
              <a:latin typeface="Montserrat Medium"/>
              <a:ea typeface="Montserrat Medium"/>
              <a:cs typeface="Montserrat Medium"/>
              <a:sym typeface="Montserrat Medium"/>
            </a:endParaRPr>
          </a:p>
        </p:txBody>
      </p:sp>
      <p:graphicFrame>
        <p:nvGraphicFramePr>
          <p:cNvPr id="639" name="Google Shape;639;g1349b31feb1_0_9"/>
          <p:cNvGraphicFramePr/>
          <p:nvPr/>
        </p:nvGraphicFramePr>
        <p:xfrm>
          <a:off x="902800" y="2687700"/>
          <a:ext cx="3000000" cy="3000000"/>
        </p:xfrm>
        <a:graphic>
          <a:graphicData uri="http://schemas.openxmlformats.org/drawingml/2006/table">
            <a:tbl>
              <a:tblPr>
                <a:noFill/>
                <a:tableStyleId>{ED609337-D9D9-483D-B3D2-5CF77BB0ED1B}</a:tableStyleId>
              </a:tblPr>
              <a:tblGrid>
                <a:gridCol w="2413000"/>
                <a:gridCol w="2413000"/>
                <a:gridCol w="2413000"/>
              </a:tblGrid>
              <a:tr h="381000">
                <a:tc gridSpan="3">
                  <a:txBody>
                    <a:bodyPr/>
                    <a:lstStyle/>
                    <a:p>
                      <a:pPr indent="0" lvl="0" marL="0" rtl="0" algn="ctr">
                        <a:spcBef>
                          <a:spcPts val="0"/>
                        </a:spcBef>
                        <a:spcAft>
                          <a:spcPts val="0"/>
                        </a:spcAft>
                        <a:buNone/>
                      </a:pPr>
                      <a:r>
                        <a:rPr b="1" lang="en-ID">
                          <a:solidFill>
                            <a:srgbClr val="073763"/>
                          </a:solidFill>
                          <a:latin typeface="Montserrat"/>
                          <a:ea typeface="Montserrat"/>
                          <a:cs typeface="Montserrat"/>
                          <a:sym typeface="Montserrat"/>
                        </a:rPr>
                        <a:t>Dataset Class</a:t>
                      </a:r>
                      <a:endParaRPr b="1">
                        <a:solidFill>
                          <a:srgbClr val="073763"/>
                        </a:solidFill>
                        <a:latin typeface="Montserrat"/>
                        <a:ea typeface="Montserrat"/>
                        <a:cs typeface="Montserrat"/>
                        <a:sym typeface="Montserrat"/>
                      </a:endParaRPr>
                    </a:p>
                  </a:txBody>
                  <a:tcPr marT="91425" marB="91425" marR="91425" marL="91425"/>
                </a:tc>
                <a:tc hMerge="1"/>
                <a:tc hMerge="1"/>
              </a:tr>
              <a:tr h="381000">
                <a:tc>
                  <a:txBody>
                    <a:bodyPr/>
                    <a:lstStyle/>
                    <a:p>
                      <a:pPr indent="0" lvl="0" marL="0" rtl="0" algn="ctr">
                        <a:spcBef>
                          <a:spcPts val="0"/>
                        </a:spcBef>
                        <a:spcAft>
                          <a:spcPts val="0"/>
                        </a:spcAft>
                        <a:buNone/>
                      </a:pPr>
                      <a:r>
                        <a:rPr lang="en-ID">
                          <a:solidFill>
                            <a:srgbClr val="073763"/>
                          </a:solidFill>
                          <a:latin typeface="Montserrat Medium"/>
                          <a:ea typeface="Montserrat Medium"/>
                          <a:cs typeface="Montserrat Medium"/>
                          <a:sym typeface="Montserrat Medium"/>
                        </a:rPr>
                        <a:t>Cars (200 files)</a:t>
                      </a:r>
                      <a:endParaRPr>
                        <a:solidFill>
                          <a:srgbClr val="073763"/>
                        </a:solidFill>
                        <a:latin typeface="Montserrat Medium"/>
                        <a:ea typeface="Montserrat Medium"/>
                        <a:cs typeface="Montserrat Medium"/>
                        <a:sym typeface="Montserrat Medium"/>
                      </a:endParaRPr>
                    </a:p>
                  </a:txBody>
                  <a:tcPr marT="91425" marB="91425" marR="91425" marL="91425"/>
                </a:tc>
                <a:tc>
                  <a:txBody>
                    <a:bodyPr/>
                    <a:lstStyle/>
                    <a:p>
                      <a:pPr indent="0" lvl="0" marL="0" rtl="0" algn="ctr">
                        <a:spcBef>
                          <a:spcPts val="0"/>
                        </a:spcBef>
                        <a:spcAft>
                          <a:spcPts val="0"/>
                        </a:spcAft>
                        <a:buNone/>
                      </a:pPr>
                      <a:r>
                        <a:rPr lang="en-ID">
                          <a:solidFill>
                            <a:srgbClr val="073763"/>
                          </a:solidFill>
                          <a:latin typeface="Montserrat Medium"/>
                          <a:ea typeface="Montserrat Medium"/>
                          <a:cs typeface="Montserrat Medium"/>
                          <a:sym typeface="Montserrat Medium"/>
                        </a:rPr>
                        <a:t>Motorcycle (200 files)</a:t>
                      </a:r>
                      <a:endParaRPr>
                        <a:solidFill>
                          <a:srgbClr val="073763"/>
                        </a:solidFill>
                        <a:latin typeface="Montserrat Medium"/>
                        <a:ea typeface="Montserrat Medium"/>
                        <a:cs typeface="Montserrat Medium"/>
                        <a:sym typeface="Montserrat Medium"/>
                      </a:endParaRPr>
                    </a:p>
                  </a:txBody>
                  <a:tcPr marT="91425" marB="91425" marR="91425" marL="91425"/>
                </a:tc>
                <a:tc>
                  <a:txBody>
                    <a:bodyPr/>
                    <a:lstStyle/>
                    <a:p>
                      <a:pPr indent="0" lvl="0" marL="0" rtl="0" algn="ctr">
                        <a:spcBef>
                          <a:spcPts val="0"/>
                        </a:spcBef>
                        <a:spcAft>
                          <a:spcPts val="0"/>
                        </a:spcAft>
                        <a:buNone/>
                      </a:pPr>
                      <a:r>
                        <a:rPr lang="en-ID">
                          <a:solidFill>
                            <a:srgbClr val="073763"/>
                          </a:solidFill>
                          <a:latin typeface="Montserrat Medium"/>
                          <a:ea typeface="Montserrat Medium"/>
                          <a:cs typeface="Montserrat Medium"/>
                          <a:sym typeface="Montserrat Medium"/>
                        </a:rPr>
                        <a:t>Non Vehicle (120 files)</a:t>
                      </a:r>
                      <a:endParaRPr>
                        <a:solidFill>
                          <a:srgbClr val="073763"/>
                        </a:solidFill>
                        <a:latin typeface="Montserrat Medium"/>
                        <a:ea typeface="Montserrat Medium"/>
                        <a:cs typeface="Montserrat Medium"/>
                        <a:sym typeface="Montserrat Medium"/>
                      </a:endParaRPr>
                    </a:p>
                  </a:txBody>
                  <a:tcPr marT="91425" marB="91425" marR="91425" marL="91425"/>
                </a:tc>
              </a:tr>
            </a:tbl>
          </a:graphicData>
        </a:graphic>
      </p:graphicFrame>
      <p:graphicFrame>
        <p:nvGraphicFramePr>
          <p:cNvPr id="640" name="Google Shape;640;g1349b31feb1_0_9"/>
          <p:cNvGraphicFramePr/>
          <p:nvPr/>
        </p:nvGraphicFramePr>
        <p:xfrm>
          <a:off x="902800" y="3684925"/>
          <a:ext cx="3000000" cy="3000000"/>
        </p:xfrm>
        <a:graphic>
          <a:graphicData uri="http://schemas.openxmlformats.org/drawingml/2006/table">
            <a:tbl>
              <a:tblPr>
                <a:noFill/>
                <a:tableStyleId>{ED609337-D9D9-483D-B3D2-5CF77BB0ED1B}</a:tableStyleId>
              </a:tblPr>
              <a:tblGrid>
                <a:gridCol w="2413000"/>
                <a:gridCol w="2413000"/>
                <a:gridCol w="2413000"/>
              </a:tblGrid>
              <a:tr h="381000">
                <a:tc gridSpan="3">
                  <a:txBody>
                    <a:bodyPr/>
                    <a:lstStyle/>
                    <a:p>
                      <a:pPr indent="0" lvl="0" marL="0" rtl="0" algn="ctr">
                        <a:spcBef>
                          <a:spcPts val="0"/>
                        </a:spcBef>
                        <a:spcAft>
                          <a:spcPts val="0"/>
                        </a:spcAft>
                        <a:buNone/>
                      </a:pPr>
                      <a:r>
                        <a:rPr b="1" lang="en-ID">
                          <a:solidFill>
                            <a:srgbClr val="073763"/>
                          </a:solidFill>
                          <a:latin typeface="Montserrat"/>
                          <a:ea typeface="Montserrat"/>
                          <a:cs typeface="Montserrat"/>
                          <a:sym typeface="Montserrat"/>
                        </a:rPr>
                        <a:t>Dataset Sharing</a:t>
                      </a:r>
                      <a:endParaRPr b="1">
                        <a:solidFill>
                          <a:srgbClr val="073763"/>
                        </a:solidFill>
                        <a:latin typeface="Montserrat"/>
                        <a:ea typeface="Montserrat"/>
                        <a:cs typeface="Montserrat"/>
                        <a:sym typeface="Montserrat"/>
                      </a:endParaRPr>
                    </a:p>
                  </a:txBody>
                  <a:tcPr marT="91425" marB="91425" marR="91425" marL="91425"/>
                </a:tc>
                <a:tc hMerge="1"/>
                <a:tc hMerge="1"/>
              </a:tr>
              <a:tr h="381000">
                <a:tc>
                  <a:txBody>
                    <a:bodyPr/>
                    <a:lstStyle/>
                    <a:p>
                      <a:pPr indent="0" lvl="0" marL="0" rtl="0" algn="ctr">
                        <a:spcBef>
                          <a:spcPts val="0"/>
                        </a:spcBef>
                        <a:spcAft>
                          <a:spcPts val="0"/>
                        </a:spcAft>
                        <a:buNone/>
                      </a:pPr>
                      <a:r>
                        <a:rPr lang="en-ID">
                          <a:solidFill>
                            <a:srgbClr val="073763"/>
                          </a:solidFill>
                          <a:latin typeface="Montserrat Medium"/>
                          <a:ea typeface="Montserrat Medium"/>
                          <a:cs typeface="Montserrat Medium"/>
                          <a:sym typeface="Montserrat Medium"/>
                        </a:rPr>
                        <a:t>Training (70%)</a:t>
                      </a:r>
                      <a:endParaRPr>
                        <a:solidFill>
                          <a:srgbClr val="073763"/>
                        </a:solidFill>
                        <a:latin typeface="Montserrat Medium"/>
                        <a:ea typeface="Montserrat Medium"/>
                        <a:cs typeface="Montserrat Medium"/>
                        <a:sym typeface="Montserrat Medium"/>
                      </a:endParaRPr>
                    </a:p>
                  </a:txBody>
                  <a:tcPr marT="91425" marB="91425" marR="91425" marL="91425"/>
                </a:tc>
                <a:tc>
                  <a:txBody>
                    <a:bodyPr/>
                    <a:lstStyle/>
                    <a:p>
                      <a:pPr indent="0" lvl="0" marL="0" rtl="0" algn="ctr">
                        <a:spcBef>
                          <a:spcPts val="0"/>
                        </a:spcBef>
                        <a:spcAft>
                          <a:spcPts val="0"/>
                        </a:spcAft>
                        <a:buNone/>
                      </a:pPr>
                      <a:r>
                        <a:rPr lang="en-ID">
                          <a:solidFill>
                            <a:srgbClr val="073763"/>
                          </a:solidFill>
                          <a:latin typeface="Montserrat Medium"/>
                          <a:ea typeface="Montserrat Medium"/>
                          <a:cs typeface="Montserrat Medium"/>
                          <a:sym typeface="Montserrat Medium"/>
                        </a:rPr>
                        <a:t>Validation (20%)</a:t>
                      </a:r>
                      <a:endParaRPr>
                        <a:solidFill>
                          <a:srgbClr val="073763"/>
                        </a:solidFill>
                        <a:latin typeface="Montserrat Medium"/>
                        <a:ea typeface="Montserrat Medium"/>
                        <a:cs typeface="Montserrat Medium"/>
                        <a:sym typeface="Montserrat Medium"/>
                      </a:endParaRPr>
                    </a:p>
                  </a:txBody>
                  <a:tcPr marT="91425" marB="91425" marR="91425" marL="91425"/>
                </a:tc>
                <a:tc>
                  <a:txBody>
                    <a:bodyPr/>
                    <a:lstStyle/>
                    <a:p>
                      <a:pPr indent="0" lvl="0" marL="0" rtl="0" algn="ctr">
                        <a:spcBef>
                          <a:spcPts val="0"/>
                        </a:spcBef>
                        <a:spcAft>
                          <a:spcPts val="0"/>
                        </a:spcAft>
                        <a:buNone/>
                      </a:pPr>
                      <a:r>
                        <a:rPr lang="en-ID">
                          <a:solidFill>
                            <a:srgbClr val="073763"/>
                          </a:solidFill>
                          <a:latin typeface="Montserrat Medium"/>
                          <a:ea typeface="Montserrat Medium"/>
                          <a:cs typeface="Montserrat Medium"/>
                          <a:sym typeface="Montserrat Medium"/>
                        </a:rPr>
                        <a:t>Testing (10%)</a:t>
                      </a:r>
                      <a:endParaRPr>
                        <a:solidFill>
                          <a:srgbClr val="073763"/>
                        </a:solidFill>
                        <a:latin typeface="Montserrat Medium"/>
                        <a:ea typeface="Montserrat Medium"/>
                        <a:cs typeface="Montserrat Medium"/>
                        <a:sym typeface="Montserrat Medium"/>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4"/>
          <p:cNvSpPr txBox="1"/>
          <p:nvPr>
            <p:ph type="title"/>
          </p:nvPr>
        </p:nvSpPr>
        <p:spPr>
          <a:xfrm>
            <a:off x="1131750" y="623025"/>
            <a:ext cx="6880500" cy="865533"/>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600"/>
              <a:buNone/>
            </a:pPr>
            <a:r>
              <a:rPr lang="en-ID" sz="2500">
                <a:solidFill>
                  <a:schemeClr val="dk1"/>
                </a:solidFill>
                <a:latin typeface="Montserrat"/>
                <a:ea typeface="Montserrat"/>
                <a:cs typeface="Montserrat"/>
                <a:sym typeface="Montserrat"/>
              </a:rPr>
              <a:t>Training TFLite</a:t>
            </a:r>
            <a:br>
              <a:rPr b="1" lang="en-ID" sz="2500">
                <a:latin typeface="Montserrat"/>
                <a:ea typeface="Montserrat"/>
                <a:cs typeface="Montserrat"/>
                <a:sym typeface="Montserrat"/>
              </a:rPr>
            </a:br>
            <a:endParaRPr sz="2500">
              <a:latin typeface="Montserrat"/>
              <a:ea typeface="Montserrat"/>
              <a:cs typeface="Montserrat"/>
              <a:sym typeface="Montserrat"/>
            </a:endParaRPr>
          </a:p>
        </p:txBody>
      </p:sp>
      <p:sp>
        <p:nvSpPr>
          <p:cNvPr id="646" name="Google Shape;646;p4"/>
          <p:cNvSpPr txBox="1"/>
          <p:nvPr>
            <p:ph idx="12" type="sldNum"/>
          </p:nvPr>
        </p:nvSpPr>
        <p:spPr>
          <a:xfrm>
            <a:off x="8749000" y="0"/>
            <a:ext cx="394800" cy="321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ID"/>
              <a:t>‹#›</a:t>
            </a:fld>
            <a:endParaRPr/>
          </a:p>
        </p:txBody>
      </p:sp>
      <p:sp>
        <p:nvSpPr>
          <p:cNvPr id="647" name="Google Shape;647;p4"/>
          <p:cNvSpPr txBox="1"/>
          <p:nvPr/>
        </p:nvSpPr>
        <p:spPr>
          <a:xfrm flipH="1">
            <a:off x="1131750" y="1529703"/>
            <a:ext cx="7012800" cy="1293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1200"/>
              </a:spcBef>
              <a:spcAft>
                <a:spcPts val="0"/>
              </a:spcAft>
              <a:buClr>
                <a:srgbClr val="000000"/>
              </a:buClr>
              <a:buSzPts val="1500"/>
              <a:buFont typeface="Arial"/>
              <a:buNone/>
            </a:pPr>
            <a:r>
              <a:rPr b="0" i="0" lang="en-ID" sz="1700" u="none" cap="none" strike="noStrike">
                <a:solidFill>
                  <a:schemeClr val="dk1"/>
                </a:solidFill>
                <a:latin typeface="Montserrat"/>
                <a:ea typeface="Montserrat"/>
                <a:cs typeface="Montserrat"/>
                <a:sym typeface="Montserrat"/>
              </a:rPr>
              <a:t>Link </a:t>
            </a:r>
            <a:r>
              <a:rPr lang="en-ID" sz="1700">
                <a:solidFill>
                  <a:schemeClr val="dk1"/>
                </a:solidFill>
                <a:latin typeface="Montserrat"/>
                <a:ea typeface="Montserrat"/>
                <a:cs typeface="Montserrat"/>
                <a:sym typeface="Montserrat"/>
              </a:rPr>
              <a:t>Training TFLite</a:t>
            </a:r>
            <a:r>
              <a:rPr b="0" i="0" lang="en-ID" sz="1700" u="none" cap="none" strike="noStrike">
                <a:solidFill>
                  <a:schemeClr val="dk1"/>
                </a:solidFill>
                <a:latin typeface="Montserrat"/>
                <a:ea typeface="Montserrat"/>
                <a:cs typeface="Montserrat"/>
                <a:sym typeface="Montserrat"/>
              </a:rPr>
              <a:t> : </a:t>
            </a:r>
            <a:r>
              <a:rPr lang="en-ID" sz="1700" u="sng">
                <a:solidFill>
                  <a:schemeClr val="hlink"/>
                </a:solidFill>
                <a:latin typeface="Montserrat"/>
                <a:ea typeface="Montserrat"/>
                <a:cs typeface="Montserrat"/>
                <a:sym typeface="Montserrat"/>
                <a:hlinkClick r:id="rId3"/>
              </a:rPr>
              <a:t>https://colab.research.google.com/drive/1hd1NCvzBPZCqBvuFMks-mtg7bjkYga-x?usp=sharing</a:t>
            </a:r>
            <a:endParaRPr sz="1700">
              <a:solidFill>
                <a:schemeClr val="dk1"/>
              </a:solidFill>
              <a:latin typeface="Montserrat"/>
              <a:ea typeface="Montserrat"/>
              <a:cs typeface="Montserrat"/>
              <a:sym typeface="Montserrat"/>
            </a:endParaRPr>
          </a:p>
          <a:p>
            <a:pPr indent="0" lvl="0" marL="0" marR="0" rtl="0" algn="l">
              <a:lnSpc>
                <a:spcPct val="100000"/>
              </a:lnSpc>
              <a:spcBef>
                <a:spcPts val="1200"/>
              </a:spcBef>
              <a:spcAft>
                <a:spcPts val="0"/>
              </a:spcAft>
              <a:buClr>
                <a:srgbClr val="000000"/>
              </a:buClr>
              <a:buSzPts val="1500"/>
              <a:buFont typeface="Arial"/>
              <a:buNone/>
            </a:pPr>
            <a:r>
              <a:t/>
            </a:r>
            <a:endParaRPr sz="1700">
              <a:solidFill>
                <a:schemeClr val="dk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5"/>
          <p:cNvSpPr txBox="1"/>
          <p:nvPr>
            <p:ph type="title"/>
          </p:nvPr>
        </p:nvSpPr>
        <p:spPr>
          <a:xfrm>
            <a:off x="1131750" y="623025"/>
            <a:ext cx="6880500" cy="582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600"/>
              <a:buNone/>
            </a:pPr>
            <a:r>
              <a:rPr lang="en-ID">
                <a:solidFill>
                  <a:schemeClr val="dk1"/>
                </a:solidFill>
                <a:latin typeface="Montserrat"/>
                <a:ea typeface="Montserrat"/>
                <a:cs typeface="Montserrat"/>
                <a:sym typeface="Montserrat"/>
              </a:rPr>
              <a:t>Tampilan</a:t>
            </a:r>
            <a:r>
              <a:rPr lang="en-ID">
                <a:solidFill>
                  <a:schemeClr val="dk1"/>
                </a:solidFill>
              </a:rPr>
              <a:t> </a:t>
            </a:r>
            <a:r>
              <a:rPr lang="en-ID">
                <a:solidFill>
                  <a:schemeClr val="dk1"/>
                </a:solidFill>
                <a:latin typeface="Montserrat"/>
                <a:ea typeface="Montserrat"/>
                <a:cs typeface="Montserrat"/>
                <a:sym typeface="Montserrat"/>
              </a:rPr>
              <a:t>UI</a:t>
            </a:r>
            <a:endParaRPr>
              <a:solidFill>
                <a:schemeClr val="dk1"/>
              </a:solidFill>
              <a:latin typeface="Montserrat"/>
              <a:ea typeface="Montserrat"/>
              <a:cs typeface="Montserrat"/>
              <a:sym typeface="Montserrat"/>
            </a:endParaRPr>
          </a:p>
        </p:txBody>
      </p:sp>
      <p:sp>
        <p:nvSpPr>
          <p:cNvPr id="653" name="Google Shape;653;p5"/>
          <p:cNvSpPr txBox="1"/>
          <p:nvPr>
            <p:ph idx="1" type="body"/>
          </p:nvPr>
        </p:nvSpPr>
        <p:spPr>
          <a:xfrm>
            <a:off x="1131750" y="1312800"/>
            <a:ext cx="6880500" cy="34986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SzPts val="1500"/>
              <a:buNone/>
            </a:pPr>
            <a:r>
              <a:rPr lang="en-ID" sz="1700">
                <a:latin typeface="Montserrat"/>
                <a:ea typeface="Montserrat"/>
                <a:cs typeface="Montserrat"/>
                <a:sym typeface="Montserrat"/>
              </a:rPr>
              <a:t>Figma UI :</a:t>
            </a:r>
            <a:endParaRPr sz="1600">
              <a:solidFill>
                <a:srgbClr val="000000"/>
              </a:solidFill>
              <a:latin typeface="Arial"/>
              <a:ea typeface="Arial"/>
              <a:cs typeface="Arial"/>
              <a:sym typeface="Arial"/>
            </a:endParaRPr>
          </a:p>
        </p:txBody>
      </p:sp>
      <p:sp>
        <p:nvSpPr>
          <p:cNvPr id="654" name="Google Shape;654;p5"/>
          <p:cNvSpPr txBox="1"/>
          <p:nvPr>
            <p:ph idx="12" type="sldNum"/>
          </p:nvPr>
        </p:nvSpPr>
        <p:spPr>
          <a:xfrm>
            <a:off x="8749000" y="0"/>
            <a:ext cx="394800" cy="321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ID"/>
              <a:t>‹#›</a:t>
            </a:fld>
            <a:endParaRPr/>
          </a:p>
        </p:txBody>
      </p:sp>
      <p:pic>
        <p:nvPicPr>
          <p:cNvPr id="655" name="Google Shape;655;p5"/>
          <p:cNvPicPr preferRelativeResize="0"/>
          <p:nvPr/>
        </p:nvPicPr>
        <p:blipFill rotWithShape="1">
          <a:blip r:embed="rId3">
            <a:alphaModFix/>
          </a:blip>
          <a:srcRect b="17420" l="16435" r="16287" t="28496"/>
          <a:stretch/>
        </p:blipFill>
        <p:spPr>
          <a:xfrm>
            <a:off x="1297525" y="1764300"/>
            <a:ext cx="6151675" cy="2781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g1349b31feb1_0_1"/>
          <p:cNvSpPr txBox="1"/>
          <p:nvPr>
            <p:ph type="title"/>
          </p:nvPr>
        </p:nvSpPr>
        <p:spPr>
          <a:xfrm>
            <a:off x="1131750" y="623025"/>
            <a:ext cx="6880500" cy="582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600"/>
              <a:buNone/>
            </a:pPr>
            <a:r>
              <a:rPr lang="en-ID">
                <a:solidFill>
                  <a:schemeClr val="dk1"/>
                </a:solidFill>
                <a:latin typeface="Montserrat"/>
                <a:ea typeface="Montserrat"/>
                <a:cs typeface="Montserrat"/>
                <a:sym typeface="Montserrat"/>
              </a:rPr>
              <a:t>Tampilan</a:t>
            </a:r>
            <a:r>
              <a:rPr lang="en-ID">
                <a:solidFill>
                  <a:schemeClr val="dk1"/>
                </a:solidFill>
              </a:rPr>
              <a:t> </a:t>
            </a:r>
            <a:r>
              <a:rPr lang="en-ID">
                <a:solidFill>
                  <a:schemeClr val="dk1"/>
                </a:solidFill>
                <a:latin typeface="Montserrat"/>
                <a:ea typeface="Montserrat"/>
                <a:cs typeface="Montserrat"/>
                <a:sym typeface="Montserrat"/>
              </a:rPr>
              <a:t>UI</a:t>
            </a:r>
            <a:endParaRPr>
              <a:solidFill>
                <a:schemeClr val="dk1"/>
              </a:solidFill>
              <a:latin typeface="Montserrat"/>
              <a:ea typeface="Montserrat"/>
              <a:cs typeface="Montserrat"/>
              <a:sym typeface="Montserrat"/>
            </a:endParaRPr>
          </a:p>
        </p:txBody>
      </p:sp>
      <p:sp>
        <p:nvSpPr>
          <p:cNvPr id="661" name="Google Shape;661;g1349b31feb1_0_1"/>
          <p:cNvSpPr txBox="1"/>
          <p:nvPr>
            <p:ph idx="1" type="body"/>
          </p:nvPr>
        </p:nvSpPr>
        <p:spPr>
          <a:xfrm>
            <a:off x="1131750" y="1312800"/>
            <a:ext cx="6880500" cy="34986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SzPts val="1500"/>
              <a:buNone/>
            </a:pPr>
            <a:r>
              <a:rPr lang="en-ID" sz="1700">
                <a:latin typeface="Montserrat"/>
                <a:ea typeface="Montserrat"/>
                <a:cs typeface="Montserrat"/>
                <a:sym typeface="Montserrat"/>
              </a:rPr>
              <a:t>Link Figma UI : </a:t>
            </a:r>
            <a:endParaRPr sz="1600">
              <a:solidFill>
                <a:srgbClr val="000000"/>
              </a:solidFill>
              <a:latin typeface="Arial"/>
              <a:ea typeface="Arial"/>
              <a:cs typeface="Arial"/>
              <a:sym typeface="Arial"/>
            </a:endParaRPr>
          </a:p>
          <a:p>
            <a:pPr indent="0" lvl="0" marL="0" rtl="0" algn="l">
              <a:spcBef>
                <a:spcPts val="1200"/>
              </a:spcBef>
              <a:spcAft>
                <a:spcPts val="0"/>
              </a:spcAft>
              <a:buSzPts val="1500"/>
              <a:buNone/>
            </a:pPr>
            <a:r>
              <a:rPr lang="en-ID" sz="1600" u="sng">
                <a:solidFill>
                  <a:schemeClr val="hlink"/>
                </a:solidFill>
                <a:latin typeface="Montserrat"/>
                <a:ea typeface="Montserrat"/>
                <a:cs typeface="Montserrat"/>
                <a:sym typeface="Montserrat"/>
                <a:hlinkClick r:id="rId3"/>
              </a:rPr>
              <a:t>https://www.figma.com/file/redI75j2ngcsFyZyqtdIhf/MobileDev?node-id=6%3A2</a:t>
            </a:r>
            <a:endParaRPr sz="1600">
              <a:solidFill>
                <a:srgbClr val="000000"/>
              </a:solidFill>
              <a:latin typeface="Montserrat"/>
              <a:ea typeface="Montserrat"/>
              <a:cs typeface="Montserrat"/>
              <a:sym typeface="Montserrat"/>
            </a:endParaRPr>
          </a:p>
          <a:p>
            <a:pPr indent="0" lvl="0" marL="0" rtl="0" algn="l">
              <a:spcBef>
                <a:spcPts val="1200"/>
              </a:spcBef>
              <a:spcAft>
                <a:spcPts val="0"/>
              </a:spcAft>
              <a:buSzPts val="1500"/>
              <a:buNone/>
            </a:pPr>
            <a:r>
              <a:t/>
            </a:r>
            <a:endParaRPr sz="1600">
              <a:solidFill>
                <a:srgbClr val="000000"/>
              </a:solidFill>
              <a:latin typeface="Arial"/>
              <a:ea typeface="Arial"/>
              <a:cs typeface="Arial"/>
              <a:sym typeface="Arial"/>
            </a:endParaRPr>
          </a:p>
        </p:txBody>
      </p:sp>
      <p:sp>
        <p:nvSpPr>
          <p:cNvPr id="662" name="Google Shape;662;g1349b31feb1_0_1"/>
          <p:cNvSpPr txBox="1"/>
          <p:nvPr>
            <p:ph idx="12" type="sldNum"/>
          </p:nvPr>
        </p:nvSpPr>
        <p:spPr>
          <a:xfrm>
            <a:off x="8749000" y="0"/>
            <a:ext cx="394800" cy="321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ID"/>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g1349b32026b_0_0"/>
          <p:cNvSpPr txBox="1"/>
          <p:nvPr>
            <p:ph type="title"/>
          </p:nvPr>
        </p:nvSpPr>
        <p:spPr>
          <a:xfrm>
            <a:off x="1131750" y="623025"/>
            <a:ext cx="6880500" cy="582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600"/>
              <a:buNone/>
            </a:pPr>
            <a:r>
              <a:rPr lang="en-ID">
                <a:solidFill>
                  <a:schemeClr val="dk1"/>
                </a:solidFill>
                <a:latin typeface="Montserrat"/>
                <a:ea typeface="Montserrat"/>
                <a:cs typeface="Montserrat"/>
                <a:sym typeface="Montserrat"/>
              </a:rPr>
              <a:t>Tampilan</a:t>
            </a:r>
            <a:r>
              <a:rPr lang="en-ID">
                <a:solidFill>
                  <a:schemeClr val="dk1"/>
                </a:solidFill>
              </a:rPr>
              <a:t> </a:t>
            </a:r>
            <a:r>
              <a:rPr lang="en-ID">
                <a:solidFill>
                  <a:schemeClr val="dk1"/>
                </a:solidFill>
                <a:latin typeface="Montserrat"/>
                <a:ea typeface="Montserrat"/>
                <a:cs typeface="Montserrat"/>
                <a:sym typeface="Montserrat"/>
              </a:rPr>
              <a:t>Mobile Android</a:t>
            </a:r>
            <a:endParaRPr>
              <a:solidFill>
                <a:schemeClr val="dk1"/>
              </a:solidFill>
              <a:latin typeface="Montserrat"/>
              <a:ea typeface="Montserrat"/>
              <a:cs typeface="Montserrat"/>
              <a:sym typeface="Montserrat"/>
            </a:endParaRPr>
          </a:p>
        </p:txBody>
      </p:sp>
      <p:sp>
        <p:nvSpPr>
          <p:cNvPr id="668" name="Google Shape;668;g1349b32026b_0_0"/>
          <p:cNvSpPr txBox="1"/>
          <p:nvPr>
            <p:ph idx="1" type="body"/>
          </p:nvPr>
        </p:nvSpPr>
        <p:spPr>
          <a:xfrm>
            <a:off x="1131750" y="1312800"/>
            <a:ext cx="6880500" cy="34986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SzPts val="1500"/>
              <a:buNone/>
            </a:pPr>
            <a:r>
              <a:rPr lang="en-ID" sz="1700">
                <a:latin typeface="Montserrat"/>
                <a:ea typeface="Montserrat"/>
                <a:cs typeface="Montserrat"/>
                <a:sym typeface="Montserrat"/>
              </a:rPr>
              <a:t>Masuk Android Studio….</a:t>
            </a:r>
            <a:endParaRPr sz="1600">
              <a:solidFill>
                <a:srgbClr val="000000"/>
              </a:solidFill>
              <a:latin typeface="Montserrat"/>
              <a:ea typeface="Montserrat"/>
              <a:cs typeface="Montserrat"/>
              <a:sym typeface="Montserrat"/>
            </a:endParaRPr>
          </a:p>
          <a:p>
            <a:pPr indent="0" lvl="0" marL="0" rtl="0" algn="l">
              <a:spcBef>
                <a:spcPts val="1200"/>
              </a:spcBef>
              <a:spcAft>
                <a:spcPts val="0"/>
              </a:spcAft>
              <a:buSzPts val="1500"/>
              <a:buNone/>
            </a:pPr>
            <a:r>
              <a:t/>
            </a:r>
            <a:endParaRPr sz="1600">
              <a:solidFill>
                <a:srgbClr val="000000"/>
              </a:solidFill>
              <a:latin typeface="Arial"/>
              <a:ea typeface="Arial"/>
              <a:cs typeface="Arial"/>
              <a:sym typeface="Arial"/>
            </a:endParaRPr>
          </a:p>
        </p:txBody>
      </p:sp>
      <p:sp>
        <p:nvSpPr>
          <p:cNvPr id="669" name="Google Shape;669;g1349b32026b_0_0"/>
          <p:cNvSpPr txBox="1"/>
          <p:nvPr>
            <p:ph idx="12" type="sldNum"/>
          </p:nvPr>
        </p:nvSpPr>
        <p:spPr>
          <a:xfrm>
            <a:off x="8749000" y="0"/>
            <a:ext cx="394800" cy="321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ID"/>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10"/>
          <p:cNvSpPr txBox="1"/>
          <p:nvPr>
            <p:ph idx="4294967295" type="ctrTitle"/>
          </p:nvPr>
        </p:nvSpPr>
        <p:spPr>
          <a:xfrm>
            <a:off x="1715250" y="1969851"/>
            <a:ext cx="5713500" cy="977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600"/>
              <a:buFont typeface="Amatic SC"/>
              <a:buNone/>
            </a:pPr>
            <a:r>
              <a:rPr b="1" i="0" lang="en-ID" sz="6500" u="none" cap="none" strike="noStrike">
                <a:solidFill>
                  <a:schemeClr val="lt1"/>
                </a:solidFill>
                <a:latin typeface="Amatic SC"/>
                <a:ea typeface="Amatic SC"/>
                <a:cs typeface="Amatic SC"/>
                <a:sym typeface="Amatic SC"/>
              </a:rPr>
              <a:t>Thanks!</a:t>
            </a:r>
            <a:endParaRPr b="1" i="0" sz="6500" u="none" cap="none" strike="noStrike">
              <a:solidFill>
                <a:schemeClr val="lt1"/>
              </a:solidFill>
              <a:latin typeface="Amatic SC"/>
              <a:ea typeface="Amatic SC"/>
              <a:cs typeface="Amatic SC"/>
              <a:sym typeface="Amatic SC"/>
            </a:endParaRPr>
          </a:p>
        </p:txBody>
      </p:sp>
      <p:sp>
        <p:nvSpPr>
          <p:cNvPr id="675" name="Google Shape;675;p10"/>
          <p:cNvSpPr txBox="1"/>
          <p:nvPr>
            <p:ph idx="12" type="sldNum"/>
          </p:nvPr>
        </p:nvSpPr>
        <p:spPr>
          <a:xfrm>
            <a:off x="8749000" y="0"/>
            <a:ext cx="394800" cy="321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ID"/>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Nathaniel template">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Arwinda</dc:creator>
</cp:coreProperties>
</file>