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9351-9201-2138-01BE-2869E9149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C436-B355-F0E9-05B2-08E8752C4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CB5F2-24E1-770A-A264-8E971736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A098-A5CB-4019-97A8-E92C787A354B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A2DDB-810C-1C2D-C440-3D1CE593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E67A-F7CA-3DF7-FB6A-4F09F253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925F-046D-4895-A464-798EC059B5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68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8FAE-60F6-B3D7-6CEC-52BA9DF7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35BE3-9FA5-6D12-7263-580E621D1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BB530-F7B8-B559-A9CD-BC2AE4E7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A098-A5CB-4019-97A8-E92C787A354B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341D-F625-E8F6-1BAF-AB06BD4B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25AF0-B7A8-BC2D-753A-DDB9DC17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925F-046D-4895-A464-798EC059B5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770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806B3-0C42-7BEF-F9EC-E27EFE81A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A3592-1B15-0A0C-9B57-63CC98052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D496B-924B-90AD-1C14-5C802A0C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A098-A5CB-4019-97A8-E92C787A354B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02878-F0C7-5AA9-79F6-ED9B2B83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3CA35-E88F-5AF0-0CDF-F980BECA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925F-046D-4895-A464-798EC059B5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319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C759-E076-2100-F79F-44407BD6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01AC-E22B-BE53-1CA4-99E7200D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B1FB-D6E1-BEBA-F146-CAC51A7D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A098-A5CB-4019-97A8-E92C787A354B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3CD2-E962-EAE1-D020-375621D0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BAF83-327D-F0F3-16EA-AD89152A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925F-046D-4895-A464-798EC059B5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5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AB68-8BCA-CAC9-0F1E-671C7A0F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0609F-BD96-9230-DD2A-9F94545AE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2FB5-6201-BB7A-90AB-9CF98852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A098-A5CB-4019-97A8-E92C787A354B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5976-8AEC-AF8B-FE3D-60C78EDD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94E5-968B-65CB-3C73-F8BB2EB6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925F-046D-4895-A464-798EC059B5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14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A5BE-3A94-AD48-AE75-4E8ECF05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FF20-EEA2-0181-97E4-65C50575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C7086-D39E-E700-3A03-1455A772E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F9BB7-9684-20DA-F91D-6DB50FBA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A098-A5CB-4019-97A8-E92C787A354B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42585-D9C1-9E47-FA8B-8C28AE99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7C7C2-FF9B-9424-8CAA-92387626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925F-046D-4895-A464-798EC059B5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099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E6A0-83B2-C284-99F4-2B237EFA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014C1-5FAE-9560-41AB-991F2FC42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FF1A7-9A49-8A4D-F609-645D5DE36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48285-D029-5F48-5DEE-A78293BB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57BC0-C2E7-BE55-A6F9-E77CCB511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45CD7-ED9A-E9F7-9880-2588D942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A098-A5CB-4019-97A8-E92C787A354B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7BE7B-D4F0-941F-CBF6-34A80CF4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CE19B-1E63-BA3B-B3DF-E7BF48AC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925F-046D-4895-A464-798EC059B5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868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9D1A-DFD4-5555-EC22-415CC878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FCE77-3DA7-312B-DD2D-7A11B6D6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A098-A5CB-4019-97A8-E92C787A354B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CB3E6-343F-7F0A-A9D7-3C21FFD9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2590C-4823-390E-03C9-C4E006BA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925F-046D-4895-A464-798EC059B5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276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9506B-276E-F0B5-A326-7EEBB7D6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A098-A5CB-4019-97A8-E92C787A354B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A7E14-BA70-72A8-DD1C-A5A68CCC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D146D-8ABA-92A9-B5D9-E753C181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925F-046D-4895-A464-798EC059B5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935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A647-5338-CC70-F473-F00DF826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48E3-30E3-F4CD-6BB6-AE972FD7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55414-7105-90C8-D178-8F8D11255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D48BA-D390-4F5F-2856-A5999B53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A098-A5CB-4019-97A8-E92C787A354B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B685-CD65-FBD2-CF90-CA20CD72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AD4A3-BFAA-D826-4AB4-15AA9E85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925F-046D-4895-A464-798EC059B5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477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C7DB-8B8E-FFBE-AD2E-1A092DF8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E5548-7B03-A677-9A2C-70EA6F5E8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099FE-865F-3E97-03D8-44CEF571E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22A1F-5232-231E-EC73-8625CACC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A098-A5CB-4019-97A8-E92C787A354B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7CDA0-6ECB-CE61-6D8A-38DFC4AF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16B8B-5CBF-8604-A6ED-5A9FA5E2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925F-046D-4895-A464-798EC059B5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84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F5BEF-A419-B660-5ACB-B02605EF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F30CF-664A-7FDF-9866-A03B38E55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80B19-DABE-182D-473A-1C15B411B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A098-A5CB-4019-97A8-E92C787A354B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2A6D0-31CB-2276-FB5A-4D7A68B18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BDA4C-2F20-D032-BF28-648BABAE6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4925F-046D-4895-A464-798EC059B5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551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7A0C-98F8-2252-5919-8B687C750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TLV_Logistics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1D718-F300-3DE8-DD0D-BF58ADEA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333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B606-16C3-17A8-5E09-253AC408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3D97-746B-2FFB-7A94-43F3A717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13" y="1510748"/>
            <a:ext cx="11298803" cy="49821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supply: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prika</a:t>
            </a:r>
            <a:r>
              <a:rPr lang="en-US" dirty="0"/>
              <a:t> point and line layers from </a:t>
            </a:r>
            <a:r>
              <a:rPr lang="en-US" dirty="0" err="1"/>
              <a:t>iview</a:t>
            </a:r>
            <a:endParaRPr lang="en-US" dirty="0"/>
          </a:p>
          <a:p>
            <a:pPr lvl="1"/>
            <a:r>
              <a:rPr lang="en-US" dirty="0"/>
              <a:t>do not use line layer</a:t>
            </a:r>
          </a:p>
          <a:p>
            <a:pPr lvl="1"/>
            <a:r>
              <a:rPr lang="en-US" dirty="0"/>
              <a:t>point </a:t>
            </a:r>
            <a:r>
              <a:rPr lang="en-US" dirty="0" err="1"/>
              <a:t>shp</a:t>
            </a:r>
            <a:r>
              <a:rPr lang="en-US" dirty="0"/>
              <a:t> layer files to csv </a:t>
            </a:r>
          </a:p>
          <a:p>
            <a:pPr lvl="1"/>
            <a:r>
              <a:rPr lang="en-US" dirty="0"/>
              <a:t>process sign text in xlsx to extract </a:t>
            </a:r>
            <a:r>
              <a:rPr lang="en-US" dirty="0" err="1"/>
              <a:t>prika</a:t>
            </a:r>
            <a:r>
              <a:rPr lang="en-US" dirty="0"/>
              <a:t> length in meters and hours in week</a:t>
            </a:r>
          </a:p>
          <a:p>
            <a:pPr lvl="1"/>
            <a:r>
              <a:rPr lang="en-US" dirty="0"/>
              <a:t>AP manual process of signs that  failed auto process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missing step to fill in meters when till next intersection or next sign</a:t>
            </a:r>
          </a:p>
          <a:p>
            <a:pPr lvl="1"/>
            <a:r>
              <a:rPr lang="en-US" dirty="0"/>
              <a:t>fill in default values for meters and hours where missing</a:t>
            </a:r>
          </a:p>
          <a:p>
            <a:pPr lvl="1"/>
            <a:r>
              <a:rPr lang="en-US" dirty="0"/>
              <a:t>factor 24h signs for relevant hours in week</a:t>
            </a:r>
          </a:p>
          <a:p>
            <a:pPr lvl="1"/>
            <a:r>
              <a:rPr lang="en-US" dirty="0"/>
              <a:t>remerge (join) location of signs based on id </a:t>
            </a:r>
          </a:p>
          <a:p>
            <a:r>
              <a:rPr lang="en-US" dirty="0"/>
              <a:t>demand for on-street delivery:</a:t>
            </a:r>
          </a:p>
          <a:p>
            <a:pPr lvl="1"/>
            <a:r>
              <a:rPr lang="en-US" dirty="0"/>
              <a:t>start with business layer with weekly delivery demand</a:t>
            </a:r>
          </a:p>
          <a:p>
            <a:pPr lvl="1"/>
            <a:r>
              <a:rPr lang="en-US" dirty="0"/>
              <a:t>filter out items that have weekly delivery value of zero</a:t>
            </a:r>
          </a:p>
          <a:p>
            <a:pPr lvl="1"/>
            <a:r>
              <a:rPr lang="en-US" dirty="0"/>
              <a:t>filter out hotels with more than 3 stars (assume dedicated on-site delivery spaces)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filter out businesses in big </a:t>
            </a:r>
            <a:r>
              <a:rPr lang="en-US" dirty="0" err="1">
                <a:solidFill>
                  <a:srgbClr val="FF0000"/>
                </a:solidFill>
              </a:rPr>
              <a:t>merkazim_mischariim</a:t>
            </a:r>
            <a:r>
              <a:rPr lang="en-US" dirty="0">
                <a:solidFill>
                  <a:srgbClr val="FF0000"/>
                </a:solidFill>
              </a:rPr>
              <a:t> (assume dedicated on-site delivery spaces)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filter or fix (geo-code </a:t>
            </a:r>
            <a:r>
              <a:rPr lang="en-US">
                <a:solidFill>
                  <a:srgbClr val="FF0000"/>
                </a:solidFill>
              </a:rPr>
              <a:t>from address) missing </a:t>
            </a:r>
            <a:r>
              <a:rPr lang="en-US" dirty="0">
                <a:solidFill>
                  <a:srgbClr val="FF0000"/>
                </a:solidFill>
              </a:rPr>
              <a:t>x / y coordinates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0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31B2D-B4EE-F0AE-96E0-F0904447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snap100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7350E-AFEE-28E3-88CA-80F8D024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" y="1825625"/>
            <a:ext cx="11457829" cy="486142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supply: </a:t>
            </a:r>
            <a:r>
              <a:rPr lang="en-US" sz="2000" dirty="0" err="1"/>
              <a:t>Trafic</a:t>
            </a:r>
            <a:r>
              <a:rPr lang="en-US" sz="2000" dirty="0"/>
              <a:t> Signs Points </a:t>
            </a:r>
            <a:r>
              <a:rPr lang="en-US" sz="2000" dirty="0" err="1"/>
              <a:t>prika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teina</a:t>
            </a:r>
            <a:r>
              <a:rPr lang="en-US" sz="2000" dirty="0"/>
              <a:t> v5s_ap</a:t>
            </a:r>
          </a:p>
          <a:p>
            <a:r>
              <a:rPr lang="en-US" sz="2000" dirty="0"/>
              <a:t>demand: </a:t>
            </a:r>
            <a:r>
              <a:rPr lang="en-US" sz="2000" dirty="0" err="1"/>
              <a:t>tlv_businesses_w_logistics_filtered</a:t>
            </a:r>
            <a:r>
              <a:rPr lang="en-US" sz="2000" dirty="0"/>
              <a:t> </a:t>
            </a:r>
          </a:p>
          <a:p>
            <a:r>
              <a:rPr lang="en-US" sz="2000" dirty="0"/>
              <a:t>snap100 to </a:t>
            </a:r>
            <a:r>
              <a:rPr lang="en-US" sz="2000" dirty="0" err="1"/>
              <a:t>cf</a:t>
            </a:r>
            <a:r>
              <a:rPr lang="en-US" sz="2000" dirty="0"/>
              <a:t> segments: </a:t>
            </a:r>
          </a:p>
          <a:p>
            <a:pPr lvl="1"/>
            <a:r>
              <a:rPr lang="en-US" sz="1800" dirty="0" err="1"/>
              <a:t>Trafic</a:t>
            </a:r>
            <a:r>
              <a:rPr lang="en-US" sz="1800" dirty="0"/>
              <a:t> Signs Points </a:t>
            </a:r>
            <a:r>
              <a:rPr lang="en-US" sz="1800" dirty="0" err="1"/>
              <a:t>prika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teina</a:t>
            </a:r>
            <a:r>
              <a:rPr lang="en-US" sz="1800" dirty="0"/>
              <a:t> snap100 </a:t>
            </a:r>
            <a:r>
              <a:rPr lang="en-US" sz="1800" dirty="0" err="1"/>
              <a:t>cf</a:t>
            </a:r>
            <a:endParaRPr lang="en-US" sz="1800" dirty="0"/>
          </a:p>
          <a:p>
            <a:pPr lvl="1"/>
            <a:r>
              <a:rPr lang="en-US" sz="1800" dirty="0" err="1"/>
              <a:t>tlv_businesses_w_logistics</a:t>
            </a:r>
            <a:r>
              <a:rPr lang="en-US" sz="1800" dirty="0"/>
              <a:t> snap100 </a:t>
            </a:r>
            <a:r>
              <a:rPr lang="en-US" sz="1800" dirty="0" err="1"/>
              <a:t>cf</a:t>
            </a:r>
            <a:endParaRPr lang="en-US" sz="1800" dirty="0"/>
          </a:p>
          <a:p>
            <a:r>
              <a:rPr lang="en-US" sz="2000" dirty="0"/>
              <a:t>buff5 </a:t>
            </a:r>
            <a:r>
              <a:rPr lang="en-US" sz="2000" dirty="0" err="1"/>
              <a:t>cf</a:t>
            </a:r>
            <a:r>
              <a:rPr lang="en-US" sz="2000" dirty="0"/>
              <a:t>: cf_1_2_buf5</a:t>
            </a:r>
          </a:p>
          <a:p>
            <a:r>
              <a:rPr lang="en-US" sz="2000" dirty="0"/>
              <a:t>count supply points (weight: </a:t>
            </a:r>
            <a:r>
              <a:rPr lang="en-US" sz="2000" dirty="0" err="1"/>
              <a:t>hours_x_meters</a:t>
            </a:r>
            <a:r>
              <a:rPr lang="en-US" sz="2000" dirty="0"/>
              <a:t>) in cf_1_2_buf5:</a:t>
            </a:r>
          </a:p>
          <a:p>
            <a:pPr lvl="1"/>
            <a:r>
              <a:rPr lang="en-US" sz="1800" dirty="0"/>
              <a:t>cf_1_2_snap100_supply_v5s_ap</a:t>
            </a:r>
          </a:p>
          <a:p>
            <a:r>
              <a:rPr lang="en-US" sz="2000" dirty="0"/>
              <a:t>count demand points (weight: </a:t>
            </a:r>
            <a:r>
              <a:rPr lang="he-IL" sz="2000" dirty="0"/>
              <a:t>תדירות הפצה שבועית</a:t>
            </a:r>
            <a:r>
              <a:rPr lang="en-US" sz="2000" dirty="0"/>
              <a:t>) in cf_1_2_snap100_supply_v5s_ap</a:t>
            </a:r>
            <a:r>
              <a:rPr lang="he-IL" sz="2000" dirty="0"/>
              <a:t>:</a:t>
            </a:r>
            <a:endParaRPr lang="en-US" sz="2000" dirty="0"/>
          </a:p>
          <a:p>
            <a:pPr lvl="1"/>
            <a:r>
              <a:rPr lang="en-US" sz="1600" dirty="0"/>
              <a:t>cf_1_2_snap100_supply_demand_v5s_ap</a:t>
            </a:r>
          </a:p>
          <a:p>
            <a:r>
              <a:rPr lang="en-US" sz="2000" dirty="0"/>
              <a:t>buff20 to total of 25:</a:t>
            </a:r>
          </a:p>
          <a:p>
            <a:pPr lvl="1"/>
            <a:r>
              <a:rPr lang="en-US" sz="1600" dirty="0"/>
              <a:t>cf_1_2_snap100_supply_demand_v5s_ap_buff25</a:t>
            </a:r>
          </a:p>
          <a:p>
            <a:pPr lvl="2"/>
            <a:r>
              <a:rPr lang="en-US" sz="1200" dirty="0"/>
              <a:t>compute supply vs demand : (</a:t>
            </a:r>
            <a:r>
              <a:rPr lang="en-US" sz="1200" dirty="0" err="1"/>
              <a:t>supply_count</a:t>
            </a:r>
            <a:r>
              <a:rPr lang="en-US" sz="1200" dirty="0"/>
              <a:t> / 6) / </a:t>
            </a:r>
            <a:r>
              <a:rPr lang="en-US" sz="1200" dirty="0" err="1"/>
              <a:t>demand_count</a:t>
            </a:r>
            <a:r>
              <a:rPr lang="en-US" sz="1200" dirty="0"/>
              <a:t>  [</a:t>
            </a:r>
            <a:r>
              <a:rPr lang="en-US" sz="1200" dirty="0" err="1"/>
              <a:t>spaces_x</a:t>
            </a:r>
            <a:r>
              <a:rPr lang="en-US" sz="1200" dirty="0"/>
              <a:t>_ </a:t>
            </a:r>
            <a:r>
              <a:rPr lang="en-US" sz="1200" dirty="0" err="1"/>
              <a:t>weekly_hours</a:t>
            </a:r>
            <a:r>
              <a:rPr lang="en-US" sz="1200" dirty="0"/>
              <a:t> / deliveries per week]</a:t>
            </a:r>
          </a:p>
          <a:p>
            <a:r>
              <a:rPr lang="en-US" sz="2000" dirty="0"/>
              <a:t>project </a:t>
            </a:r>
            <a:r>
              <a:rPr lang="en-US" sz="2000" dirty="0" err="1"/>
              <a:t>geojson</a:t>
            </a:r>
            <a:r>
              <a:rPr lang="en-US" sz="2000" dirty="0"/>
              <a:t> to 4326 for input to leaflet</a:t>
            </a:r>
          </a:p>
          <a:p>
            <a:r>
              <a:rPr lang="en-US" sz="2000" dirty="0"/>
              <a:t>convert </a:t>
            </a:r>
            <a:r>
              <a:rPr lang="en-US" sz="2000" dirty="0" err="1"/>
              <a:t>geojson</a:t>
            </a:r>
            <a:r>
              <a:rPr lang="en-US" sz="2000" dirty="0"/>
              <a:t> to </a:t>
            </a:r>
            <a:r>
              <a:rPr lang="en-US" sz="2000" dirty="0" err="1"/>
              <a:t>js</a:t>
            </a:r>
            <a:r>
              <a:rPr lang="en-US" sz="2000" dirty="0"/>
              <a:t> for input to leaflet</a:t>
            </a:r>
          </a:p>
          <a:p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925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1587-8CF9-D08F-4058-579E9A18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63"/>
            <a:ext cx="10515600" cy="365759"/>
          </a:xfrm>
        </p:spPr>
        <p:txBody>
          <a:bodyPr>
            <a:normAutofit fontScale="90000"/>
          </a:bodyPr>
          <a:lstStyle/>
          <a:p>
            <a:r>
              <a:rPr lang="en-US" dirty="0"/>
              <a:t>v1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1DC6-CB11-DBD3-BB68-2BE8A77F3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90" y="548640"/>
            <a:ext cx="11107310" cy="6130455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segments are from the commercial front layer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supply is based on the manually updated file you sent me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default for missing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prika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length is 12meters (can be changed)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default for missing hours is 36 hours a week (can be changed)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 limit hours (24 hours a day) is counted as 6 * 24 hours per week (can be changed)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buffer used to sum the supply and the demand is 200meters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total average supply to demand ratio is 3.0 [meters * weekly hours / weekly deliveries] (which is equivalent to 6meters for 30min per delivery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 in the map a supply to demand ratio less than 3 is below average and higher than 3 is above average...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order to improve the supply data we need a layer with street directions (till the next intersection... and the rest of the signs to take into account canceling signs...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another potential improvement in the map analysis is to snap the supply and demand points to the nearest street segment before summing... this deals with double counting...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addition we could take excess parking areas into consideration as supply...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also, I think we need to add underground delivery supply for the big commercial centers...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let me know how best to proceed... or call to discuss...</a:t>
            </a:r>
            <a:endParaRPr lang="he-I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7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7C5C1-2728-9F8A-219F-E30CF853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252DB4-1AF0-86AF-DACC-485B8332C5C0}"/>
              </a:ext>
            </a:extLst>
          </p:cNvPr>
          <p:cNvSpPr/>
          <p:nvPr/>
        </p:nvSpPr>
        <p:spPr>
          <a:xfrm>
            <a:off x="2130949" y="1894901"/>
            <a:ext cx="1662744" cy="4919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IView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45EED8B1-5069-DFE9-DBEC-A2E5C706052F}"/>
              </a:ext>
            </a:extLst>
          </p:cNvPr>
          <p:cNvSpPr/>
          <p:nvPr/>
        </p:nvSpPr>
        <p:spPr>
          <a:xfrm>
            <a:off x="898957" y="2783874"/>
            <a:ext cx="4126727" cy="6451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Points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teina.shp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Lines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teina.shp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9B4664-469C-C5CB-751F-E39E6FB9115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962321" y="2386886"/>
            <a:ext cx="0" cy="396988"/>
          </a:xfrm>
          <a:prstGeom prst="straightConnector1">
            <a:avLst/>
          </a:prstGeom>
          <a:ln w="127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D719AB6-0836-F2C4-80E9-2ECC1A919B7D}"/>
              </a:ext>
            </a:extLst>
          </p:cNvPr>
          <p:cNvSpPr/>
          <p:nvPr/>
        </p:nvSpPr>
        <p:spPr>
          <a:xfrm>
            <a:off x="2130949" y="3903734"/>
            <a:ext cx="1662744" cy="4919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QGIS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F0E91752-22CE-6901-66A0-A19C1DCCF1B6}"/>
              </a:ext>
            </a:extLst>
          </p:cNvPr>
          <p:cNvSpPr/>
          <p:nvPr/>
        </p:nvSpPr>
        <p:spPr>
          <a:xfrm>
            <a:off x="898957" y="5075175"/>
            <a:ext cx="4126727" cy="6451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Points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teina.csv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Lines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teina.csv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CD88FE-3C7A-A870-BA9A-572C89D9C9C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962321" y="4395719"/>
            <a:ext cx="0" cy="679456"/>
          </a:xfrm>
          <a:prstGeom prst="straightConnector1">
            <a:avLst/>
          </a:prstGeom>
          <a:ln w="127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903B05-1A68-9131-B61D-5BA6E3E9FCB8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2962321" y="3429000"/>
            <a:ext cx="0" cy="474734"/>
          </a:xfrm>
          <a:prstGeom prst="straightConnector1">
            <a:avLst/>
          </a:prstGeom>
          <a:ln w="127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9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7118</TotalTime>
  <Words>617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TLV_Logistics</vt:lpstr>
      <vt:lpstr>preprocessing</vt:lpstr>
      <vt:lpstr>flow snap100</vt:lpstr>
      <vt:lpstr>v1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TLV_Logistics</dc:title>
  <dc:creator>Nachman Shelef</dc:creator>
  <cp:lastModifiedBy>Nachman Shelef</cp:lastModifiedBy>
  <cp:revision>16</cp:revision>
  <dcterms:created xsi:type="dcterms:W3CDTF">2023-05-18T06:23:12Z</dcterms:created>
  <dcterms:modified xsi:type="dcterms:W3CDTF">2023-06-15T12:35:59Z</dcterms:modified>
</cp:coreProperties>
</file>