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879" r:id="rId3"/>
    <p:sldId id="873" r:id="rId4"/>
    <p:sldId id="260" r:id="rId5"/>
    <p:sldId id="892" r:id="rId6"/>
    <p:sldId id="885" r:id="rId7"/>
    <p:sldId id="268" r:id="rId8"/>
    <p:sldId id="889" r:id="rId9"/>
    <p:sldId id="883" r:id="rId10"/>
    <p:sldId id="891" r:id="rId11"/>
    <p:sldId id="886" r:id="rId12"/>
    <p:sldId id="887" r:id="rId13"/>
    <p:sldId id="8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F3F8AC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B34-E1D2-4428-88D0-8DCE8F15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6A62-8587-410C-B833-3E291B0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64D-4CF7-44CD-879D-5FA70F3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85-9F13-40DA-9371-7567BC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B49C-B304-4EC1-AA35-60A50BB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911-BE70-4DF7-B5AE-622CCD5A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283F-F145-49E1-8502-A641C212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3EB1-37EE-49A7-92D2-18B20AC2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B9EA-66EF-4A4B-B191-6298A841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25F-2C30-49EF-9FDB-BE356AE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D8306-A6EC-455C-83C1-EE1A01F42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904F-4AAF-4A82-BA77-EECF9CBC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CBF-13BD-44D1-8C60-C7CAA37F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C43E-73F1-408B-90A1-7EF18E36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F39A-4B23-4716-86C1-AD57A315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EF8-6B09-4BE1-96CE-594DE55A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8FE-DB38-4109-9F51-E34A021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947E-3E27-4C37-8C17-DDFD299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E8AC-144A-42C4-8416-29310AC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34AB-5554-4937-95E7-53ECF29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756-F02A-4BBF-B448-81417E65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0746-A8FD-4A8B-BB1E-C474DE72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3C60-E8CA-4A37-82AA-4AB6E23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5AC8-1066-4184-BDA0-3626523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53A4-CB52-42FF-A740-2413078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150C-6115-43F6-89D3-411861D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C84A-857A-4E7A-AE77-DD0490BF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1B0-24DD-46F5-B8C7-4542B115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06FB-FFF1-408C-A92B-6E14AE7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A6DA-FFB3-41B2-BF57-E63A63D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AD21-950B-4BF0-8191-F61536B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DE7E-4C2B-47EE-B194-78B96D65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4CA-FE98-4BD0-8FD0-B78F6B4F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9AF5-BE7B-4615-BC4F-39249FCE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6BD2D-59ED-4E0D-800D-59F5E794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FD04F-1E88-4ABF-90A5-F8F8A02B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2B7-FAD1-41B2-B6BC-D1B422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9BA1F-20F6-4F00-A970-46779619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C0ADF-F4E5-4B49-B5F7-BFD9058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54E-CA58-47C2-808B-A44270B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83CA-12A7-4008-A0C7-846D275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FD6D-55E3-4300-93AA-5FE8484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92DE-22F5-4BB5-982D-9BB104A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6680-A447-4165-9427-8E8509F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40950-6CEF-4154-BDB9-38A617B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345D-1EA2-443B-8CDA-51CB12E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227-D2CF-4B0E-BC26-7891DAAB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5AF-9141-4E51-BE14-79589874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46A3-864D-499E-ABA6-847ECEC7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FBB0-3E21-4E70-9752-EDACA83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1765-5AF2-4A3E-9027-12CADFDD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A978-362D-4B86-89D1-EB92B70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C39-9300-4146-A381-51D4234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EB6F-3369-4C11-8DFF-90C5E8E4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60A-ABF1-4DBC-ABB3-44F72F7A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5B6F-E708-4EB6-B64A-8C8B4B8F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B38A-6C47-40B1-8E49-933ED3C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18CC-D715-4055-91AF-7D7EED1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864F-CE58-48D9-AEE6-D27891BF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66B9-4B9A-43DB-8257-23D910D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AD8F-9CEE-48E7-AC12-BFB7BA3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2EC7-887F-487C-AA14-CE52FBF79F8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B67F-C7DC-4BF5-B7EE-AD2EB524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6CBC-262A-49B7-ABE0-6E89BD5C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38673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7434564" y="5670623"/>
            <a:ext cx="2037962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tlv_logistics_s2d.js.gz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upload_tlv_logistics2aws_s3.py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1"/>
            <a:endCxn id="11" idx="0"/>
          </p:cNvCxnSpPr>
          <p:nvPr/>
        </p:nvCxnSpPr>
        <p:spPr>
          <a:xfrm flipH="1">
            <a:off x="8453545" y="5176520"/>
            <a:ext cx="93487" cy="4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5175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6CCC-83F0-B1D2-E0A0-54A6D828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20june2023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A353-109F-02B6-8B43-6AFC593E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000" dirty="0"/>
              <a:t>Avi, just want to confirm that you took the following action items:</a:t>
            </a:r>
          </a:p>
          <a:p>
            <a:pPr lvl="1"/>
            <a:r>
              <a:rPr lang="en-US" sz="1600" dirty="0"/>
              <a:t>- supply: get data to better estimate the meters for delivery of "</a:t>
            </a:r>
            <a:r>
              <a:rPr lang="en-US" sz="1600" dirty="0" err="1"/>
              <a:t>netivim</a:t>
            </a:r>
            <a:r>
              <a:rPr lang="en-US" sz="1600" dirty="0"/>
              <a:t> </a:t>
            </a:r>
            <a:r>
              <a:rPr lang="en-US" sz="1600" dirty="0" err="1"/>
              <a:t>mitchalfim</a:t>
            </a:r>
            <a:r>
              <a:rPr lang="en-US" sz="1600" dirty="0"/>
              <a:t>"</a:t>
            </a:r>
          </a:p>
          <a:p>
            <a:pPr lvl="1"/>
            <a:r>
              <a:rPr lang="en-US" sz="1600" dirty="0"/>
              <a:t>- demand: filter out businesses in big </a:t>
            </a:r>
            <a:r>
              <a:rPr lang="en-US" sz="1600" dirty="0" err="1"/>
              <a:t>merkazim_mischariim</a:t>
            </a:r>
            <a:r>
              <a:rPr lang="en-US" sz="1600" dirty="0"/>
              <a:t> (assume dedicated on-site delivery spaces)</a:t>
            </a:r>
            <a:endParaRPr lang="en-US" sz="2000" dirty="0"/>
          </a:p>
          <a:p>
            <a:pPr rtl="0"/>
            <a:r>
              <a:rPr lang="en-US" sz="2000" dirty="0"/>
              <a:t>I made much progress in automatic processing and web-app visualization using the existing supply and demand data. </a:t>
            </a:r>
          </a:p>
          <a:p>
            <a:pPr rtl="0"/>
            <a:r>
              <a:rPr lang="en-US" sz="2000" dirty="0"/>
              <a:t>but I am now waiting for the data updates above.</a:t>
            </a:r>
          </a:p>
          <a:p>
            <a:pPr rtl="0"/>
            <a:r>
              <a:rPr lang="en-US" sz="2000" dirty="0"/>
              <a:t>do you want me to help with the data updates above?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9173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14E3-F67A-55C9-20DC-21A5A896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~14June2023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538B-04CA-625D-42DB-ADB05D7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segments are from the commercial front layer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supply is based on the manually updated file you sent me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prika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length is 12meters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hours is 36 hours a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limit hours (24 hours a day) is counted as 6 * 24 hours per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buffer used to sum the supply and the demand is 200meters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total average supply to demand ratio is 3.0 [meters * weekly hours / weekly deliveries] (which is equivalent to 6meters for 30min per delivery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in the map a supply to demand ratio less than 3 is below average and higher than 3 is above average...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order to improve the supply data we need a layer with street directions (till the next intersection... and the rest of the signs to take into account canceling signs...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another potential improvement in the map analysis is to snap the supply and demand points to the nearest street segment before summing... this deals with double counting...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addition we could take excess parking areas into consideration as supply...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also, I think we need to add underground delivery supply for the big commercial centers...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 me know how best to proceed... or call to discuss.</a:t>
            </a:r>
          </a:p>
        </p:txBody>
      </p:sp>
    </p:spTree>
    <p:extLst>
      <p:ext uri="{BB962C8B-B14F-4D97-AF65-F5344CB8AC3E}">
        <p14:creationId xmlns:p14="http://schemas.microsoft.com/office/powerpoint/2010/main" val="16251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38B-916D-763C-C0EC-66BC150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04" y="365125"/>
            <a:ext cx="5794396" cy="1794751"/>
          </a:xfrm>
        </p:spPr>
        <p:txBody>
          <a:bodyPr>
            <a:normAutofit/>
          </a:bodyPr>
          <a:lstStyle/>
          <a:p>
            <a:r>
              <a:rPr lang="en-US" dirty="0"/>
              <a:t>881 commercial facing street segments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6128-7C21-4824-B90B-20037441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9" y="3141"/>
            <a:ext cx="5736021" cy="68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D3F-198D-4725-AEDF-33D1D84B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68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and Preprocessing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7144-996F-486B-9DF3-DC316AC6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711200"/>
            <a:ext cx="11480799" cy="6034332"/>
          </a:xfrm>
        </p:spPr>
        <p:txBody>
          <a:bodyPr>
            <a:normAutofit/>
          </a:bodyPr>
          <a:lstStyle/>
          <a:p>
            <a:r>
              <a:rPr lang="en-US" sz="2000" dirty="0" err="1"/>
              <a:t>tlv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&gt;&gt; </a:t>
            </a:r>
            <a:r>
              <a:rPr lang="en-US" sz="1600" dirty="0" err="1"/>
              <a:t>TA_CommFront.shp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&gt;&gt; TA_CommFront_1_2_w_streetnames_snapped.geojson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>
                <a:solidFill>
                  <a:schemeClr val="tx1"/>
                </a:solidFill>
              </a:rPr>
              <a:t>Trafic</a:t>
            </a:r>
            <a:r>
              <a:rPr lang="en-US" sz="1600" dirty="0">
                <a:solidFill>
                  <a:schemeClr val="tx1"/>
                </a:solidFill>
              </a:rPr>
              <a:t> Signs Points </a:t>
            </a:r>
            <a:r>
              <a:rPr lang="en-US" sz="1600" dirty="0" err="1">
                <a:solidFill>
                  <a:schemeClr val="tx1"/>
                </a:solidFill>
              </a:rPr>
              <a:t>prika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teina.shp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/>
              <a:t>Trafic</a:t>
            </a:r>
            <a:r>
              <a:rPr lang="en-US" sz="1600" dirty="0"/>
              <a:t> Signs Points </a:t>
            </a:r>
            <a:r>
              <a:rPr lang="en-US" sz="1600" dirty="0" err="1"/>
              <a:t>prika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teina</a:t>
            </a:r>
            <a:r>
              <a:rPr lang="en-US" sz="1600" dirty="0"/>
              <a:t> v5s_ap.geojson</a:t>
            </a:r>
          </a:p>
          <a:p>
            <a:r>
              <a:rPr lang="en-US" sz="2000" dirty="0" err="1"/>
              <a:t>tlv</a:t>
            </a:r>
            <a:r>
              <a:rPr lang="en-US" sz="2000" dirty="0"/>
              <a:t> ap </a:t>
            </a:r>
          </a:p>
          <a:p>
            <a:pPr lvl="1"/>
            <a:r>
              <a:rPr lang="en-US" sz="1600" dirty="0"/>
              <a:t>&gt;&gt; </a:t>
            </a:r>
            <a:r>
              <a:rPr lang="he-IL" sz="1600" dirty="0"/>
              <a:t>שכבת_עסקים_-_</a:t>
            </a:r>
            <a:r>
              <a:rPr lang="he-IL" sz="1600" dirty="0" err="1"/>
              <a:t>כולל_עמודת_היקף_הפצה_שבועית</a:t>
            </a:r>
            <a:r>
              <a:rPr lang="he-IL" sz="1600" dirty="0"/>
              <a:t>.</a:t>
            </a:r>
            <a:r>
              <a:rPr lang="en-US" sz="1600" dirty="0"/>
              <a:t>xlsx </a:t>
            </a:r>
          </a:p>
          <a:p>
            <a:pPr lvl="1"/>
            <a:r>
              <a:rPr lang="en-US" sz="1600" dirty="0"/>
              <a:t>&gt;&gt; tlv_businesses_w_logistics_filtered_v0.csv + </a:t>
            </a:r>
            <a:r>
              <a:rPr lang="he-IL" sz="1600" dirty="0"/>
              <a:t>מרכזים מסחרים - עם-בלי הסדר פריקה וטעינה ייעודי.</a:t>
            </a:r>
            <a:r>
              <a:rPr lang="en-US" sz="1600" dirty="0"/>
              <a:t>xlsx</a:t>
            </a:r>
          </a:p>
          <a:p>
            <a:pPr lvl="1"/>
            <a:r>
              <a:rPr lang="en-US" sz="1600" dirty="0"/>
              <a:t>&gt;&gt; tlv_businesses_w_logistics_filtered.csv</a:t>
            </a: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D3EE2-26D8-44CB-A5E2-0D6D4BCF6A9C}"/>
              </a:ext>
            </a:extLst>
          </p:cNvPr>
          <p:cNvSpPr txBox="1"/>
          <p:nvPr/>
        </p:nvSpPr>
        <p:spPr>
          <a:xfrm>
            <a:off x="8502610" y="6468533"/>
            <a:ext cx="3359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spacesyntax</a:t>
            </a:r>
            <a:r>
              <a:rPr lang="en-US" sz="1200" dirty="0"/>
              <a:t> </a:t>
            </a:r>
            <a:r>
              <a:rPr lang="en-US" sz="1200" dirty="0" err="1"/>
              <a:t>kl_tg_gvia_arnona</a:t>
            </a:r>
            <a:r>
              <a:rPr lang="en-US" sz="1200" dirty="0"/>
              <a:t>_</a:t>
            </a:r>
            <a:r>
              <a:rPr lang="he-IL" sz="1200" dirty="0"/>
              <a:t>לייצוא</a:t>
            </a:r>
            <a:r>
              <a:rPr lang="en-US" sz="1200" dirty="0"/>
              <a:t> = </a:t>
            </a:r>
            <a:r>
              <a:rPr lang="en-US" sz="1200" dirty="0" err="1"/>
              <a:t>arnona_all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90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606-16C3-17A8-5E09-253AC408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3D97-746B-2FFB-7A94-43F3A717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" y="1510748"/>
            <a:ext cx="11298803" cy="4982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supply for on-street delivery 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prika</a:t>
            </a:r>
            <a:r>
              <a:rPr lang="en-US" dirty="0"/>
              <a:t> point and line layers from </a:t>
            </a:r>
            <a:r>
              <a:rPr lang="en-US" dirty="0" err="1"/>
              <a:t>iview</a:t>
            </a:r>
            <a:endParaRPr lang="en-US" dirty="0"/>
          </a:p>
          <a:p>
            <a:pPr lvl="1"/>
            <a:r>
              <a:rPr lang="en-US" dirty="0"/>
              <a:t>do not use line layer</a:t>
            </a:r>
          </a:p>
          <a:p>
            <a:pPr lvl="1"/>
            <a:r>
              <a:rPr lang="en-US" dirty="0"/>
              <a:t>point </a:t>
            </a:r>
            <a:r>
              <a:rPr lang="en-US" dirty="0" err="1"/>
              <a:t>shp</a:t>
            </a:r>
            <a:r>
              <a:rPr lang="en-US" dirty="0"/>
              <a:t> layer files to csv </a:t>
            </a:r>
          </a:p>
          <a:p>
            <a:pPr lvl="1"/>
            <a:r>
              <a:rPr lang="en-US" dirty="0"/>
              <a:t>process sign text in xlsx to extract </a:t>
            </a:r>
            <a:r>
              <a:rPr lang="en-US" dirty="0" err="1"/>
              <a:t>prika</a:t>
            </a:r>
            <a:r>
              <a:rPr lang="en-US" dirty="0"/>
              <a:t> length in meters and hours in week</a:t>
            </a:r>
          </a:p>
          <a:p>
            <a:pPr lvl="1"/>
            <a:r>
              <a:rPr lang="en-US" dirty="0"/>
              <a:t>AP manual process of signs that  failed auto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to fill in missing meters when meters are till next intersection or next sign</a:t>
            </a:r>
          </a:p>
          <a:p>
            <a:pPr lvl="1"/>
            <a:r>
              <a:rPr lang="en-US" dirty="0"/>
              <a:t>fill in default values for meters and hours where missing</a:t>
            </a:r>
          </a:p>
          <a:p>
            <a:pPr lvl="1"/>
            <a:r>
              <a:rPr lang="en-US" dirty="0"/>
              <a:t>factor 24h signs for relevant hours in week</a:t>
            </a:r>
          </a:p>
          <a:p>
            <a:pPr lvl="1"/>
            <a:r>
              <a:rPr lang="en-US" dirty="0"/>
              <a:t>remerge (join) location of signs based on id </a:t>
            </a:r>
          </a:p>
          <a:p>
            <a:r>
              <a:rPr lang="en-US" dirty="0"/>
              <a:t>demand for on-street delivery:</a:t>
            </a:r>
          </a:p>
          <a:p>
            <a:pPr lvl="1"/>
            <a:r>
              <a:rPr lang="en-US" dirty="0"/>
              <a:t>start with business layer with weekly delivery demand</a:t>
            </a:r>
          </a:p>
          <a:p>
            <a:pPr lvl="1"/>
            <a:r>
              <a:rPr lang="en-US" dirty="0"/>
              <a:t>filter out items that have weekly delivery value of zero</a:t>
            </a:r>
          </a:p>
          <a:p>
            <a:pPr lvl="1"/>
            <a:r>
              <a:rPr lang="en-US" dirty="0"/>
              <a:t>filter out hotels with more than 3 stars (assume dedicated on-site delivery spaces)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 out businesses in big </a:t>
            </a:r>
            <a:r>
              <a:rPr lang="en-US" dirty="0" err="1">
                <a:solidFill>
                  <a:srgbClr val="FF0000"/>
                </a:solidFill>
              </a:rPr>
              <a:t>merkazim_mischariim</a:t>
            </a:r>
            <a:r>
              <a:rPr lang="en-US" dirty="0">
                <a:solidFill>
                  <a:srgbClr val="FF0000"/>
                </a:solidFill>
              </a:rPr>
              <a:t> (assume dedicated on-site delivery spaces)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37E23-8625-101D-CD2C-6A748DA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tlv_logistics_norm_web_app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7101C-4051-9C2C-9591-53986D3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5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F6B7D0-865C-1A97-8CD5-CF4086852EC4}"/>
              </a:ext>
            </a:extLst>
          </p:cNvPr>
          <p:cNvSpPr/>
          <p:nvPr/>
        </p:nvSpPr>
        <p:spPr>
          <a:xfrm>
            <a:off x="1393883" y="1782570"/>
            <a:ext cx="2012548" cy="67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cf_1_2_buff5.geojson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cf_1_2_buff25.geojson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cf_1_2_buff100.geojson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C2AFB-1FDC-4EF4-B951-0AA8D313C62C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06431" y="2120147"/>
            <a:ext cx="2226719" cy="2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D40502-1E30-B2CB-3675-5E5764F222FC}"/>
              </a:ext>
            </a:extLst>
          </p:cNvPr>
          <p:cNvSpPr/>
          <p:nvPr/>
        </p:nvSpPr>
        <p:spPr>
          <a:xfrm>
            <a:off x="283493" y="177033"/>
            <a:ext cx="42333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0AC46-7024-6F1B-CB35-A377CC742B93}"/>
              </a:ext>
            </a:extLst>
          </p:cNvPr>
          <p:cNvSpPr/>
          <p:nvPr/>
        </p:nvSpPr>
        <p:spPr>
          <a:xfrm>
            <a:off x="1856103" y="899135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buff_cf.py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4A1888-9E13-E7C9-976C-D23D92156A0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0157" y="568543"/>
            <a:ext cx="17004" cy="3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7B325-D583-BAFC-3BAF-E31B752F36A4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400157" y="1260690"/>
            <a:ext cx="17004" cy="5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291B-71DF-01FF-1155-4ABFE87C5EF3}"/>
              </a:ext>
            </a:extLst>
          </p:cNvPr>
          <p:cNvSpPr/>
          <p:nvPr/>
        </p:nvSpPr>
        <p:spPr>
          <a:xfrm>
            <a:off x="5633150" y="2120147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segments_cf_points_in_poly.py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07A0DC-E8FC-4EB5-1278-B4F024F1C380}"/>
              </a:ext>
            </a:extLst>
          </p:cNvPr>
          <p:cNvSpPr/>
          <p:nvPr/>
        </p:nvSpPr>
        <p:spPr>
          <a:xfrm>
            <a:off x="7903250" y="115859"/>
            <a:ext cx="4005257" cy="601976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v5s_ap.geojson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73A88-EBFB-C5C8-0CD2-32C59BD542E0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7171752" y="717835"/>
            <a:ext cx="2734127" cy="14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21C52D-5360-C00B-85E2-A57E6A24B493}"/>
              </a:ext>
            </a:extLst>
          </p:cNvPr>
          <p:cNvSpPr/>
          <p:nvPr/>
        </p:nvSpPr>
        <p:spPr>
          <a:xfrm>
            <a:off x="4948921" y="225411"/>
            <a:ext cx="2522229" cy="39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snap_cf_supply_demand.py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22EBCE-CB89-4B4F-9155-592B9BBCDEBE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flipH="1">
            <a:off x="7471150" y="416847"/>
            <a:ext cx="432100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708EED-9C9B-0ED1-0E8B-B60A70DB73C1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 flipH="1">
            <a:off x="5711099" y="616921"/>
            <a:ext cx="498937" cy="3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7A3D2F-0271-A075-3F42-CAEB34DF3F3C}"/>
              </a:ext>
            </a:extLst>
          </p:cNvPr>
          <p:cNvSpPr/>
          <p:nvPr/>
        </p:nvSpPr>
        <p:spPr>
          <a:xfrm>
            <a:off x="3430982" y="987444"/>
            <a:ext cx="4560234" cy="526049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v5s_ap snap100 </a:t>
            </a:r>
            <a:r>
              <a:rPr lang="en-US" sz="1400" dirty="0" err="1">
                <a:solidFill>
                  <a:schemeClr val="tx1"/>
                </a:solidFill>
              </a:rPr>
              <a:t>cf.geojson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tlv_businesses_w_logistics_filtered_snap100_cf.geojson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680E5E-9B18-1F72-3696-16F67613B9AF}"/>
              </a:ext>
            </a:extLst>
          </p:cNvPr>
          <p:cNvCxnSpPr>
            <a:cxnSpLocks/>
            <a:stCxn id="76" idx="2"/>
            <a:endCxn id="27" idx="0"/>
          </p:cNvCxnSpPr>
          <p:nvPr/>
        </p:nvCxnSpPr>
        <p:spPr>
          <a:xfrm>
            <a:off x="5711099" y="1513493"/>
            <a:ext cx="1460653" cy="6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2A2A8C5-424C-6ECC-178C-C44DECCFE7D9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4516821" y="372788"/>
            <a:ext cx="432100" cy="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B5B78F-C86A-3E3C-F09F-1A60B3774115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4BCD11-EDA3-C15B-AF57-9852C7E38F1D}"/>
              </a:ext>
            </a:extLst>
          </p:cNvPr>
          <p:cNvCxnSpPr>
            <a:cxnSpLocks/>
            <a:stCxn id="27" idx="2"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725868-E89A-6D84-3440-B174ABB89D13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segments_cf_format_output.py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5E1261-6D75-9435-0F09-8380E237FB72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segments_cf_poly_metrics_norm_4326.geojson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C3348-56E2-45CA-DD2B-2A1066EDF5FA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C3A6E9-632D-E0FA-B5E4-2E88D9580BC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AB1C08-23F2-CA68-E4A2-F67D1EAACC22}"/>
              </a:ext>
            </a:extLst>
          </p:cNvPr>
          <p:cNvSpPr/>
          <p:nvPr/>
        </p:nvSpPr>
        <p:spPr>
          <a:xfrm>
            <a:off x="6605752" y="4787400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8A9EC-3D42-A2E4-52BC-E5FAAB862259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65FB0E-5553-505F-97A9-E60728573CA5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1E4C31-A76D-868B-92BA-C16B87B3E930}"/>
              </a:ext>
            </a:extLst>
          </p:cNvPr>
          <p:cNvSpPr/>
          <p:nvPr/>
        </p:nvSpPr>
        <p:spPr>
          <a:xfrm>
            <a:off x="6281822" y="4577467"/>
            <a:ext cx="5826963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5231E5-F5DC-55EA-77F6-22D1303CF77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710353" y="4968178"/>
            <a:ext cx="400849" cy="316530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D6B483F-C009-C24E-2C32-E2BE00F9D78A}"/>
              </a:ext>
            </a:extLst>
          </p:cNvPr>
          <p:cNvSpPr/>
          <p:nvPr/>
        </p:nvSpPr>
        <p:spPr>
          <a:xfrm>
            <a:off x="6929003" y="5490042"/>
            <a:ext cx="1721224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94695-7460-FCE3-CFAB-9A9ED5AF9EBA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V="1">
            <a:off x="8650227" y="5284708"/>
            <a:ext cx="460975" cy="386112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FE954F-A691-B012-9099-387D7EFA47B3}"/>
              </a:ext>
            </a:extLst>
          </p:cNvPr>
          <p:cNvCxnSpPr>
            <a:cxnSpLocks/>
            <a:stCxn id="46" idx="1"/>
            <a:endCxn id="13" idx="3"/>
          </p:cNvCxnSpPr>
          <p:nvPr/>
        </p:nvCxnSpPr>
        <p:spPr>
          <a:xfrm flipH="1">
            <a:off x="5865214" y="4968178"/>
            <a:ext cx="740538" cy="24501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1A4F5C-07B9-F822-8E7E-DA8F3CFAAD07}"/>
              </a:ext>
            </a:extLst>
          </p:cNvPr>
          <p:cNvCxnSpPr>
            <a:cxnSpLocks/>
            <a:stCxn id="52" idx="1"/>
            <a:endCxn id="13" idx="3"/>
          </p:cNvCxnSpPr>
          <p:nvPr/>
        </p:nvCxnSpPr>
        <p:spPr>
          <a:xfrm flipH="1" flipV="1">
            <a:off x="5865214" y="5213188"/>
            <a:ext cx="1063789" cy="457632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8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D36C60B-8237-6E0F-1C9D-D33A856C8C7F}"/>
              </a:ext>
            </a:extLst>
          </p:cNvPr>
          <p:cNvSpPr/>
          <p:nvPr/>
        </p:nvSpPr>
        <p:spPr>
          <a:xfrm>
            <a:off x="6096000" y="576227"/>
            <a:ext cx="1607265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7D64-9A7A-506C-5E1C-D944C70AB0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99633" y="214095"/>
            <a:ext cx="0" cy="362132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gzip_big_files_tlv_logistics_norm.py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F40C7-CFFA-E6B9-DEAE-E115C12A48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899633" y="1017091"/>
            <a:ext cx="1322007" cy="39802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7434564" y="5670623"/>
            <a:ext cx="2037962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70892939-C727-4E06-C48B-5D3183374A43}"/>
              </a:ext>
            </a:extLst>
          </p:cNvPr>
          <p:cNvSpPr/>
          <p:nvPr/>
        </p:nvSpPr>
        <p:spPr>
          <a:xfrm>
            <a:off x="5862961" y="2360785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average_stdev.js.gz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street_segments25.js.gz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6BB30-AD80-3324-8559-52AB8401CB6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6999447" y="1789044"/>
            <a:ext cx="1222193" cy="57174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tlv_logistics_norm_web_app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upload_tlv_logistics_norm2aws_s3.py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492C8B-AED6-2E07-9CA1-33C33FAF4C8A}"/>
              </a:ext>
            </a:extLst>
          </p:cNvPr>
          <p:cNvCxnSpPr>
            <a:cxnSpLocks/>
            <a:stCxn id="19" idx="2"/>
            <a:endCxn id="60" idx="0"/>
          </p:cNvCxnSpPr>
          <p:nvPr/>
        </p:nvCxnSpPr>
        <p:spPr>
          <a:xfrm>
            <a:off x="6999447" y="2801649"/>
            <a:ext cx="1625605" cy="36095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1"/>
            <a:endCxn id="11" idx="0"/>
          </p:cNvCxnSpPr>
          <p:nvPr/>
        </p:nvCxnSpPr>
        <p:spPr>
          <a:xfrm flipH="1">
            <a:off x="8453545" y="5176520"/>
            <a:ext cx="93487" cy="4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8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78CB-E3FA-87DB-CAD2-79394B8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922A1-053F-FFF2-B6D2-748377B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21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71B1E-3786-D347-84EE-987C09CD4DF4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6BCC9-5D95-CED3-DECB-CB7F8AC4B8BF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56EED2-85ED-5669-F9B6-3E5C52AFF815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segments_cf_format_abs_output.py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DE43C-CA8C-D65C-1F19-8D98B208F713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segments_cf_poly_metrics_abs_4326.geojson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39D2F-2602-C6A8-9C48-FE07EFDF104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F2A3-5D7D-57EA-3607-BF44D5967F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1CCA3-2E2A-637F-A36E-C9BFE293E15C}"/>
              </a:ext>
            </a:extLst>
          </p:cNvPr>
          <p:cNvSpPr/>
          <p:nvPr/>
        </p:nvSpPr>
        <p:spPr>
          <a:xfrm>
            <a:off x="6589993" y="5112147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B47C6-9E11-2733-DA70-6F41E67556FD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21B3EE-6D89-7AAE-3013-42E8AA441B8B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9623D-4139-1461-B142-031BD9BC4EB1}"/>
              </a:ext>
            </a:extLst>
          </p:cNvPr>
          <p:cNvSpPr/>
          <p:nvPr/>
        </p:nvSpPr>
        <p:spPr>
          <a:xfrm>
            <a:off x="6281822" y="4577467"/>
            <a:ext cx="5826963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71863-C5F8-2E3B-4207-D8C7F41810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94594" y="5284708"/>
            <a:ext cx="416608" cy="8217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608087-F0B4-F5B0-987E-26A7A421F10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865214" y="5213188"/>
            <a:ext cx="724779" cy="7973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62078</TotalTime>
  <Words>1027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tlv_logistics flows commercial facing (cf) street segments</vt:lpstr>
      <vt:lpstr>881 commercial facing street segments</vt:lpstr>
      <vt:lpstr>Sources and Preprocessing</vt:lpstr>
      <vt:lpstr>preprocessing</vt:lpstr>
      <vt:lpstr>tlv_logistics_norm_web_app</vt:lpstr>
      <vt:lpstr>PowerPoint Presentation</vt:lpstr>
      <vt:lpstr>PowerPoint Presentation</vt:lpstr>
      <vt:lpstr>tlv_logistics_web_app</vt:lpstr>
      <vt:lpstr>PowerPoint Presentation</vt:lpstr>
      <vt:lpstr>PowerPoint Presentation</vt:lpstr>
      <vt:lpstr>tlv_logistics flows commercial facing (cf) street segments</vt:lpstr>
      <vt:lpstr>20june2023 </vt:lpstr>
      <vt:lpstr>~14June2023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TransitAnalystIsrael_muni flows</dc:title>
  <dc:creator>Nachman</dc:creator>
  <cp:lastModifiedBy>Nachman Shelef</cp:lastModifiedBy>
  <cp:revision>203</cp:revision>
  <dcterms:created xsi:type="dcterms:W3CDTF">2019-09-22T13:49:56Z</dcterms:created>
  <dcterms:modified xsi:type="dcterms:W3CDTF">2023-06-28T11:45:42Z</dcterms:modified>
</cp:coreProperties>
</file>