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8" r:id="rId2"/>
  </p:sldMasterIdLst>
  <p:notesMasterIdLst>
    <p:notesMasterId r:id="rId17"/>
  </p:notesMasterIdLst>
  <p:handoutMasterIdLst>
    <p:handoutMasterId r:id="rId18"/>
  </p:handoutMasterIdLst>
  <p:sldIdLst>
    <p:sldId id="475" r:id="rId3"/>
    <p:sldId id="508" r:id="rId4"/>
    <p:sldId id="527" r:id="rId5"/>
    <p:sldId id="522" r:id="rId6"/>
    <p:sldId id="530" r:id="rId7"/>
    <p:sldId id="528" r:id="rId8"/>
    <p:sldId id="529" r:id="rId9"/>
    <p:sldId id="523" r:id="rId10"/>
    <p:sldId id="534" r:id="rId11"/>
    <p:sldId id="531" r:id="rId12"/>
    <p:sldId id="532" r:id="rId13"/>
    <p:sldId id="535" r:id="rId14"/>
    <p:sldId id="533" r:id="rId15"/>
    <p:sldId id="477" r:id="rId16"/>
  </p:sldIdLst>
  <p:sldSz cx="12192000" cy="6858000"/>
  <p:notesSz cx="7099300" cy="10234613"/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sz="2800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2800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2800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2800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2800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Century Gothic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Century Gothic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Century Gothic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Century Gothic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5" autoAdjust="0"/>
    <p:restoredTop sz="94600"/>
  </p:normalViewPr>
  <p:slideViewPr>
    <p:cSldViewPr>
      <p:cViewPr varScale="1">
        <p:scale>
          <a:sx n="120" d="100"/>
          <a:sy n="120" d="100"/>
        </p:scale>
        <p:origin x="126" y="1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A075C2-A5B6-4089-944D-722FA774510E}" type="doc">
      <dgm:prSet loTypeId="urn:microsoft.com/office/officeart/2005/8/layout/hList6" loCatId="list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F70CC044-2C30-44FC-8A6E-507E06872639}">
      <dgm:prSet/>
      <dgm:spPr/>
      <dgm:t>
        <a:bodyPr/>
        <a:lstStyle/>
        <a:p>
          <a:r>
            <a:rPr lang="es-ES" dirty="0"/>
            <a:t>Añadir al SR la técnica de recomendación basada en contenido</a:t>
          </a:r>
        </a:p>
      </dgm:t>
    </dgm:pt>
    <dgm:pt modelId="{A148BD6C-DF47-4F85-BD7A-AEED63D87572}" type="parTrans" cxnId="{BCF40252-2CAE-4690-86F3-D7EAE10B9B7C}">
      <dgm:prSet/>
      <dgm:spPr/>
      <dgm:t>
        <a:bodyPr/>
        <a:lstStyle/>
        <a:p>
          <a:endParaRPr lang="es-ES"/>
        </a:p>
      </dgm:t>
    </dgm:pt>
    <dgm:pt modelId="{C09D9B79-911F-493B-B143-34FE4610AA47}" type="sibTrans" cxnId="{BCF40252-2CAE-4690-86F3-D7EAE10B9B7C}">
      <dgm:prSet/>
      <dgm:spPr/>
      <dgm:t>
        <a:bodyPr/>
        <a:lstStyle/>
        <a:p>
          <a:endParaRPr lang="es-ES"/>
        </a:p>
      </dgm:t>
    </dgm:pt>
    <dgm:pt modelId="{BBF1AE2A-08B3-4763-BB8D-7D80FE9BBB0D}" type="pres">
      <dgm:prSet presAssocID="{AFA075C2-A5B6-4089-944D-722FA774510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2BD516EA-CD5E-4461-A03A-E089B882E712}" type="pres">
      <dgm:prSet presAssocID="{F70CC044-2C30-44FC-8A6E-507E06872639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01AAA6B-D840-462E-BC0F-27F457363689}" type="presOf" srcId="{AFA075C2-A5B6-4089-944D-722FA774510E}" destId="{BBF1AE2A-08B3-4763-BB8D-7D80FE9BBB0D}" srcOrd="0" destOrd="0" presId="urn:microsoft.com/office/officeart/2005/8/layout/hList6"/>
    <dgm:cxn modelId="{4D624EB2-7894-450E-A313-7259E22BF15E}" type="presOf" srcId="{F70CC044-2C30-44FC-8A6E-507E06872639}" destId="{2BD516EA-CD5E-4461-A03A-E089B882E712}" srcOrd="0" destOrd="0" presId="urn:microsoft.com/office/officeart/2005/8/layout/hList6"/>
    <dgm:cxn modelId="{BCF40252-2CAE-4690-86F3-D7EAE10B9B7C}" srcId="{AFA075C2-A5B6-4089-944D-722FA774510E}" destId="{F70CC044-2C30-44FC-8A6E-507E06872639}" srcOrd="0" destOrd="0" parTransId="{A148BD6C-DF47-4F85-BD7A-AEED63D87572}" sibTransId="{C09D9B79-911F-493B-B143-34FE4610AA47}"/>
    <dgm:cxn modelId="{6C7ACDE0-020F-41BD-A034-8AE22FE77796}" type="presParOf" srcId="{BBF1AE2A-08B3-4763-BB8D-7D80FE9BBB0D}" destId="{2BD516EA-CD5E-4461-A03A-E089B882E712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FA075C2-A5B6-4089-944D-722FA774510E}" type="doc">
      <dgm:prSet loTypeId="urn:microsoft.com/office/officeart/2005/8/layout/process1" loCatId="process" qsTypeId="urn:microsoft.com/office/officeart/2005/8/quickstyle/simple4" qsCatId="simple" csTypeId="urn:microsoft.com/office/officeart/2005/8/colors/accent2_3" csCatId="accent2" phldr="1"/>
      <dgm:spPr/>
      <dgm:t>
        <a:bodyPr/>
        <a:lstStyle/>
        <a:p>
          <a:endParaRPr lang="es-ES"/>
        </a:p>
      </dgm:t>
    </dgm:pt>
    <dgm:pt modelId="{78BD8C1D-CC14-4EE3-9BDC-E97E6254CB5E}">
      <dgm:prSet/>
      <dgm:spPr/>
      <dgm:t>
        <a:bodyPr/>
        <a:lstStyle/>
        <a:p>
          <a:r>
            <a:rPr lang="es-ES" dirty="0" smtClean="0"/>
            <a:t>Obtendremos todos los géneros que son de interés para el usuario: preferencias colaborativas</a:t>
          </a:r>
          <a:endParaRPr lang="es-ES" dirty="0"/>
        </a:p>
      </dgm:t>
    </dgm:pt>
    <dgm:pt modelId="{E0647A65-5084-49FE-B8D4-2437939C9B9A}" type="parTrans" cxnId="{3197F66B-922E-4D38-89B6-ABCD01C4BE9E}">
      <dgm:prSet/>
      <dgm:spPr/>
      <dgm:t>
        <a:bodyPr/>
        <a:lstStyle/>
        <a:p>
          <a:endParaRPr lang="es-ES"/>
        </a:p>
      </dgm:t>
    </dgm:pt>
    <dgm:pt modelId="{F6B442FB-9EF1-43D6-B654-785ABE8FA4A4}" type="sibTrans" cxnId="{3197F66B-922E-4D38-89B6-ABCD01C4BE9E}">
      <dgm:prSet/>
      <dgm:spPr/>
      <dgm:t>
        <a:bodyPr/>
        <a:lstStyle/>
        <a:p>
          <a:endParaRPr lang="es-ES"/>
        </a:p>
      </dgm:t>
    </dgm:pt>
    <dgm:pt modelId="{BD330CC3-4715-4B48-91E0-72718B0A4CDA}">
      <dgm:prSet/>
      <dgm:spPr/>
      <dgm:t>
        <a:bodyPr/>
        <a:lstStyle/>
        <a:p>
          <a:r>
            <a:rPr lang="es-ES" dirty="0" smtClean="0"/>
            <a:t>De las preferencias colaborativas nos quedaremos con las de mayor </a:t>
          </a:r>
          <a:r>
            <a:rPr lang="es-ES" dirty="0" smtClean="0"/>
            <a:t>ratio: preferencias basadas en contenido</a:t>
          </a:r>
          <a:endParaRPr lang="es-ES" dirty="0"/>
        </a:p>
      </dgm:t>
    </dgm:pt>
    <dgm:pt modelId="{8389CB4E-53DE-4968-934E-78BD64FA7208}" type="parTrans" cxnId="{8AA1B036-F213-429D-A431-19E57400B368}">
      <dgm:prSet/>
      <dgm:spPr/>
      <dgm:t>
        <a:bodyPr/>
        <a:lstStyle/>
        <a:p>
          <a:endParaRPr lang="es-ES"/>
        </a:p>
      </dgm:t>
    </dgm:pt>
    <dgm:pt modelId="{2C9D9220-B323-4D1D-ACB6-2B31C23599E5}" type="sibTrans" cxnId="{8AA1B036-F213-429D-A431-19E57400B368}">
      <dgm:prSet/>
      <dgm:spPr/>
      <dgm:t>
        <a:bodyPr/>
        <a:lstStyle/>
        <a:p>
          <a:endParaRPr lang="es-ES"/>
        </a:p>
      </dgm:t>
    </dgm:pt>
    <dgm:pt modelId="{643F32F7-6014-4A39-9C7C-AF719E53C405}" type="pres">
      <dgm:prSet presAssocID="{AFA075C2-A5B6-4089-944D-722FA774510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0C619285-3002-4289-805C-46F89AE89D75}" type="pres">
      <dgm:prSet presAssocID="{78BD8C1D-CC14-4EE3-9BDC-E97E6254CB5E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A029836-A70B-4F32-9F23-AEB77BBED0F2}" type="pres">
      <dgm:prSet presAssocID="{F6B442FB-9EF1-43D6-B654-785ABE8FA4A4}" presName="sibTrans" presStyleLbl="sibTrans2D1" presStyleIdx="0" presStyleCnt="1"/>
      <dgm:spPr/>
      <dgm:t>
        <a:bodyPr/>
        <a:lstStyle/>
        <a:p>
          <a:endParaRPr lang="es-ES"/>
        </a:p>
      </dgm:t>
    </dgm:pt>
    <dgm:pt modelId="{EC3B4EB8-22F0-41A6-B1D5-EF3FC7EC2BCA}" type="pres">
      <dgm:prSet presAssocID="{F6B442FB-9EF1-43D6-B654-785ABE8FA4A4}" presName="connectorText" presStyleLbl="sibTrans2D1" presStyleIdx="0" presStyleCnt="1"/>
      <dgm:spPr/>
      <dgm:t>
        <a:bodyPr/>
        <a:lstStyle/>
        <a:p>
          <a:endParaRPr lang="es-ES"/>
        </a:p>
      </dgm:t>
    </dgm:pt>
    <dgm:pt modelId="{7538C7E0-6C6A-452F-BBB4-5CF09D88156F}" type="pres">
      <dgm:prSet presAssocID="{BD330CC3-4715-4B48-91E0-72718B0A4CDA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08692FA1-7AF2-43B3-B4D2-CD09E6F4DDED}" type="presOf" srcId="{78BD8C1D-CC14-4EE3-9BDC-E97E6254CB5E}" destId="{0C619285-3002-4289-805C-46F89AE89D75}" srcOrd="0" destOrd="0" presId="urn:microsoft.com/office/officeart/2005/8/layout/process1"/>
    <dgm:cxn modelId="{2C73408A-BEE9-41A2-A130-53AEC3878124}" type="presOf" srcId="{AFA075C2-A5B6-4089-944D-722FA774510E}" destId="{643F32F7-6014-4A39-9C7C-AF719E53C405}" srcOrd="0" destOrd="0" presId="urn:microsoft.com/office/officeart/2005/8/layout/process1"/>
    <dgm:cxn modelId="{8AA1B036-F213-429D-A431-19E57400B368}" srcId="{AFA075C2-A5B6-4089-944D-722FA774510E}" destId="{BD330CC3-4715-4B48-91E0-72718B0A4CDA}" srcOrd="1" destOrd="0" parTransId="{8389CB4E-53DE-4968-934E-78BD64FA7208}" sibTransId="{2C9D9220-B323-4D1D-ACB6-2B31C23599E5}"/>
    <dgm:cxn modelId="{778E866A-1B4E-4118-A9F2-7508BFAB3F8E}" type="presOf" srcId="{F6B442FB-9EF1-43D6-B654-785ABE8FA4A4}" destId="{1A029836-A70B-4F32-9F23-AEB77BBED0F2}" srcOrd="0" destOrd="0" presId="urn:microsoft.com/office/officeart/2005/8/layout/process1"/>
    <dgm:cxn modelId="{3197F66B-922E-4D38-89B6-ABCD01C4BE9E}" srcId="{AFA075C2-A5B6-4089-944D-722FA774510E}" destId="{78BD8C1D-CC14-4EE3-9BDC-E97E6254CB5E}" srcOrd="0" destOrd="0" parTransId="{E0647A65-5084-49FE-B8D4-2437939C9B9A}" sibTransId="{F6B442FB-9EF1-43D6-B654-785ABE8FA4A4}"/>
    <dgm:cxn modelId="{F1DC233F-A23E-47F2-B1C0-0CB423B844F6}" type="presOf" srcId="{F6B442FB-9EF1-43D6-B654-785ABE8FA4A4}" destId="{EC3B4EB8-22F0-41A6-B1D5-EF3FC7EC2BCA}" srcOrd="1" destOrd="0" presId="urn:microsoft.com/office/officeart/2005/8/layout/process1"/>
    <dgm:cxn modelId="{D893EC0C-AC07-422E-9150-F0006B8E4F47}" type="presOf" srcId="{BD330CC3-4715-4B48-91E0-72718B0A4CDA}" destId="{7538C7E0-6C6A-452F-BBB4-5CF09D88156F}" srcOrd="0" destOrd="0" presId="urn:microsoft.com/office/officeart/2005/8/layout/process1"/>
    <dgm:cxn modelId="{DA68E541-1951-48A1-BC27-A6D241F4EF51}" type="presParOf" srcId="{643F32F7-6014-4A39-9C7C-AF719E53C405}" destId="{0C619285-3002-4289-805C-46F89AE89D75}" srcOrd="0" destOrd="0" presId="urn:microsoft.com/office/officeart/2005/8/layout/process1"/>
    <dgm:cxn modelId="{F09636D4-20A4-4D8B-B49E-14B2F1E4856A}" type="presParOf" srcId="{643F32F7-6014-4A39-9C7C-AF719E53C405}" destId="{1A029836-A70B-4F32-9F23-AEB77BBED0F2}" srcOrd="1" destOrd="0" presId="urn:microsoft.com/office/officeart/2005/8/layout/process1"/>
    <dgm:cxn modelId="{0D822568-B47B-4DB8-888A-2387E361B608}" type="presParOf" srcId="{1A029836-A70B-4F32-9F23-AEB77BBED0F2}" destId="{EC3B4EB8-22F0-41A6-B1D5-EF3FC7EC2BCA}" srcOrd="0" destOrd="0" presId="urn:microsoft.com/office/officeart/2005/8/layout/process1"/>
    <dgm:cxn modelId="{BD8019F6-C472-4D8C-A153-734CFA6F7C02}" type="presParOf" srcId="{643F32F7-6014-4A39-9C7C-AF719E53C405}" destId="{7538C7E0-6C6A-452F-BBB4-5CF09D88156F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FA075C2-A5B6-4089-944D-722FA774510E}" type="doc">
      <dgm:prSet loTypeId="urn:microsoft.com/office/officeart/2005/8/layout/hierarchy4" loCatId="list" qsTypeId="urn:microsoft.com/office/officeart/2005/8/quickstyle/simple4" qsCatId="simple" csTypeId="urn:microsoft.com/office/officeart/2005/8/colors/accent2_3" csCatId="accent2" phldr="1"/>
      <dgm:spPr/>
      <dgm:t>
        <a:bodyPr/>
        <a:lstStyle/>
        <a:p>
          <a:endParaRPr lang="es-ES"/>
        </a:p>
      </dgm:t>
    </dgm:pt>
    <dgm:pt modelId="{971FFD52-0FA3-4E81-A59B-4577F5CE24D0}">
      <dgm:prSet/>
      <dgm:spPr/>
      <dgm:t>
        <a:bodyPr/>
        <a:lstStyle/>
        <a:p>
          <a:r>
            <a:rPr lang="es-ES" dirty="0" smtClean="0"/>
            <a:t>Proceso de obtener los géneros en los que está clasificada la película</a:t>
          </a:r>
          <a:endParaRPr lang="es-ES" dirty="0"/>
        </a:p>
      </dgm:t>
    </dgm:pt>
    <dgm:pt modelId="{41358C01-9028-4DF5-8DDD-7F801B53AD54}" type="parTrans" cxnId="{D982D2A0-BA93-48FE-98CE-EA9A707F8A3A}">
      <dgm:prSet/>
      <dgm:spPr/>
      <dgm:t>
        <a:bodyPr/>
        <a:lstStyle/>
        <a:p>
          <a:endParaRPr lang="es-ES"/>
        </a:p>
      </dgm:t>
    </dgm:pt>
    <dgm:pt modelId="{9C5F02FE-C599-431E-B988-CA163A822AA5}" type="sibTrans" cxnId="{D982D2A0-BA93-48FE-98CE-EA9A707F8A3A}">
      <dgm:prSet/>
      <dgm:spPr/>
      <dgm:t>
        <a:bodyPr/>
        <a:lstStyle/>
        <a:p>
          <a:endParaRPr lang="es-ES"/>
        </a:p>
      </dgm:t>
    </dgm:pt>
    <dgm:pt modelId="{78BD8C1D-CC14-4EE3-9BDC-E97E6254CB5E}">
      <dgm:prSet/>
      <dgm:spPr/>
      <dgm:t>
        <a:bodyPr/>
        <a:lstStyle/>
        <a:p>
          <a:r>
            <a:rPr lang="es-ES" dirty="0" smtClean="0"/>
            <a:t>Obtendremos todos los géneros que son de interés para el usuario: preferencias colaborativas</a:t>
          </a:r>
          <a:endParaRPr lang="es-ES" dirty="0"/>
        </a:p>
      </dgm:t>
    </dgm:pt>
    <dgm:pt modelId="{E0647A65-5084-49FE-B8D4-2437939C9B9A}" type="parTrans" cxnId="{3197F66B-922E-4D38-89B6-ABCD01C4BE9E}">
      <dgm:prSet/>
      <dgm:spPr/>
      <dgm:t>
        <a:bodyPr/>
        <a:lstStyle/>
        <a:p>
          <a:endParaRPr lang="es-ES"/>
        </a:p>
      </dgm:t>
    </dgm:pt>
    <dgm:pt modelId="{F6B442FB-9EF1-43D6-B654-785ABE8FA4A4}" type="sibTrans" cxnId="{3197F66B-922E-4D38-89B6-ABCD01C4BE9E}">
      <dgm:prSet/>
      <dgm:spPr/>
      <dgm:t>
        <a:bodyPr/>
        <a:lstStyle/>
        <a:p>
          <a:endParaRPr lang="es-ES"/>
        </a:p>
      </dgm:t>
    </dgm:pt>
    <dgm:pt modelId="{BD330CC3-4715-4B48-91E0-72718B0A4CDA}">
      <dgm:prSet/>
      <dgm:spPr/>
      <dgm:t>
        <a:bodyPr/>
        <a:lstStyle/>
        <a:p>
          <a:r>
            <a:rPr lang="es-ES" dirty="0" smtClean="0"/>
            <a:t>De las preferencias colaborativas nos quedaremos con las de mayor ratio</a:t>
          </a:r>
          <a:endParaRPr lang="es-ES" dirty="0"/>
        </a:p>
      </dgm:t>
    </dgm:pt>
    <dgm:pt modelId="{8389CB4E-53DE-4968-934E-78BD64FA7208}" type="parTrans" cxnId="{8AA1B036-F213-429D-A431-19E57400B368}">
      <dgm:prSet/>
      <dgm:spPr/>
      <dgm:t>
        <a:bodyPr/>
        <a:lstStyle/>
        <a:p>
          <a:endParaRPr lang="es-ES"/>
        </a:p>
      </dgm:t>
    </dgm:pt>
    <dgm:pt modelId="{2C9D9220-B323-4D1D-ACB6-2B31C23599E5}" type="sibTrans" cxnId="{8AA1B036-F213-429D-A431-19E57400B368}">
      <dgm:prSet/>
      <dgm:spPr/>
      <dgm:t>
        <a:bodyPr/>
        <a:lstStyle/>
        <a:p>
          <a:endParaRPr lang="es-ES"/>
        </a:p>
      </dgm:t>
    </dgm:pt>
    <dgm:pt modelId="{52D668AD-F662-4B3D-8877-485873D9563F}" type="pres">
      <dgm:prSet presAssocID="{AFA075C2-A5B6-4089-944D-722FA774510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24D3BC82-AE35-4B55-8FFD-788E4A980452}" type="pres">
      <dgm:prSet presAssocID="{971FFD52-0FA3-4E81-A59B-4577F5CE24D0}" presName="vertOne" presStyleCnt="0"/>
      <dgm:spPr/>
      <dgm:t>
        <a:bodyPr/>
        <a:lstStyle/>
        <a:p>
          <a:endParaRPr lang="es-ES"/>
        </a:p>
      </dgm:t>
    </dgm:pt>
    <dgm:pt modelId="{F9EB6831-6378-4030-9D7F-559D335079B0}" type="pres">
      <dgm:prSet presAssocID="{971FFD52-0FA3-4E81-A59B-4577F5CE24D0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063ABBE-5F79-4BEE-A427-B1EE429B4FF0}" type="pres">
      <dgm:prSet presAssocID="{971FFD52-0FA3-4E81-A59B-4577F5CE24D0}" presName="parTransOne" presStyleCnt="0"/>
      <dgm:spPr/>
      <dgm:t>
        <a:bodyPr/>
        <a:lstStyle/>
        <a:p>
          <a:endParaRPr lang="es-ES"/>
        </a:p>
      </dgm:t>
    </dgm:pt>
    <dgm:pt modelId="{899D88C4-381F-4781-A116-AB21298438A7}" type="pres">
      <dgm:prSet presAssocID="{971FFD52-0FA3-4E81-A59B-4577F5CE24D0}" presName="horzOne" presStyleCnt="0"/>
      <dgm:spPr/>
      <dgm:t>
        <a:bodyPr/>
        <a:lstStyle/>
        <a:p>
          <a:endParaRPr lang="es-ES"/>
        </a:p>
      </dgm:t>
    </dgm:pt>
    <dgm:pt modelId="{22A4DFBA-E602-4310-8F56-77C5BF1B5A42}" type="pres">
      <dgm:prSet presAssocID="{78BD8C1D-CC14-4EE3-9BDC-E97E6254CB5E}" presName="vertTwo" presStyleCnt="0"/>
      <dgm:spPr/>
      <dgm:t>
        <a:bodyPr/>
        <a:lstStyle/>
        <a:p>
          <a:endParaRPr lang="es-ES"/>
        </a:p>
      </dgm:t>
    </dgm:pt>
    <dgm:pt modelId="{930CB9A4-E922-4198-8D0F-C6791C508559}" type="pres">
      <dgm:prSet presAssocID="{78BD8C1D-CC14-4EE3-9BDC-E97E6254CB5E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DCF5C51-A3D4-42FA-BCCB-C7BD85262ECA}" type="pres">
      <dgm:prSet presAssocID="{78BD8C1D-CC14-4EE3-9BDC-E97E6254CB5E}" presName="horzTwo" presStyleCnt="0"/>
      <dgm:spPr/>
      <dgm:t>
        <a:bodyPr/>
        <a:lstStyle/>
        <a:p>
          <a:endParaRPr lang="es-ES"/>
        </a:p>
      </dgm:t>
    </dgm:pt>
    <dgm:pt modelId="{1EF49565-BFE4-4E9E-BD7E-FE873D8A9807}" type="pres">
      <dgm:prSet presAssocID="{F6B442FB-9EF1-43D6-B654-785ABE8FA4A4}" presName="sibSpaceTwo" presStyleCnt="0"/>
      <dgm:spPr/>
      <dgm:t>
        <a:bodyPr/>
        <a:lstStyle/>
        <a:p>
          <a:endParaRPr lang="es-ES"/>
        </a:p>
      </dgm:t>
    </dgm:pt>
    <dgm:pt modelId="{4A83FE6D-3567-430D-9624-AB373B5643F8}" type="pres">
      <dgm:prSet presAssocID="{BD330CC3-4715-4B48-91E0-72718B0A4CDA}" presName="vertTwo" presStyleCnt="0"/>
      <dgm:spPr/>
      <dgm:t>
        <a:bodyPr/>
        <a:lstStyle/>
        <a:p>
          <a:endParaRPr lang="es-ES"/>
        </a:p>
      </dgm:t>
    </dgm:pt>
    <dgm:pt modelId="{318056BE-814A-41C2-A496-99AB5760B963}" type="pres">
      <dgm:prSet presAssocID="{BD330CC3-4715-4B48-91E0-72718B0A4CDA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5D31BB3-0510-41F0-B94D-A8A4B5E1E100}" type="pres">
      <dgm:prSet presAssocID="{BD330CC3-4715-4B48-91E0-72718B0A4CDA}" presName="horzTwo" presStyleCnt="0"/>
      <dgm:spPr/>
      <dgm:t>
        <a:bodyPr/>
        <a:lstStyle/>
        <a:p>
          <a:endParaRPr lang="es-ES"/>
        </a:p>
      </dgm:t>
    </dgm:pt>
  </dgm:ptLst>
  <dgm:cxnLst>
    <dgm:cxn modelId="{D982D2A0-BA93-48FE-98CE-EA9A707F8A3A}" srcId="{AFA075C2-A5B6-4089-944D-722FA774510E}" destId="{971FFD52-0FA3-4E81-A59B-4577F5CE24D0}" srcOrd="0" destOrd="0" parTransId="{41358C01-9028-4DF5-8DDD-7F801B53AD54}" sibTransId="{9C5F02FE-C599-431E-B988-CA163A822AA5}"/>
    <dgm:cxn modelId="{3197F66B-922E-4D38-89B6-ABCD01C4BE9E}" srcId="{971FFD52-0FA3-4E81-A59B-4577F5CE24D0}" destId="{78BD8C1D-CC14-4EE3-9BDC-E97E6254CB5E}" srcOrd="0" destOrd="0" parTransId="{E0647A65-5084-49FE-B8D4-2437939C9B9A}" sibTransId="{F6B442FB-9EF1-43D6-B654-785ABE8FA4A4}"/>
    <dgm:cxn modelId="{8AA1B036-F213-429D-A431-19E57400B368}" srcId="{971FFD52-0FA3-4E81-A59B-4577F5CE24D0}" destId="{BD330CC3-4715-4B48-91E0-72718B0A4CDA}" srcOrd="1" destOrd="0" parTransId="{8389CB4E-53DE-4968-934E-78BD64FA7208}" sibTransId="{2C9D9220-B323-4D1D-ACB6-2B31C23599E5}"/>
    <dgm:cxn modelId="{7B965762-6B96-4400-A86C-F667AAEABE63}" type="presOf" srcId="{78BD8C1D-CC14-4EE3-9BDC-E97E6254CB5E}" destId="{930CB9A4-E922-4198-8D0F-C6791C508559}" srcOrd="0" destOrd="0" presId="urn:microsoft.com/office/officeart/2005/8/layout/hierarchy4"/>
    <dgm:cxn modelId="{4F135D17-3CDB-4E5B-9A44-A618CD7D556E}" type="presOf" srcId="{AFA075C2-A5B6-4089-944D-722FA774510E}" destId="{52D668AD-F662-4B3D-8877-485873D9563F}" srcOrd="0" destOrd="0" presId="urn:microsoft.com/office/officeart/2005/8/layout/hierarchy4"/>
    <dgm:cxn modelId="{6E19C88E-7E16-4848-ACE2-3B0D3BF8CE7A}" type="presOf" srcId="{971FFD52-0FA3-4E81-A59B-4577F5CE24D0}" destId="{F9EB6831-6378-4030-9D7F-559D335079B0}" srcOrd="0" destOrd="0" presId="urn:microsoft.com/office/officeart/2005/8/layout/hierarchy4"/>
    <dgm:cxn modelId="{5ADD49E4-4327-4611-948A-202364BA6C9A}" type="presOf" srcId="{BD330CC3-4715-4B48-91E0-72718B0A4CDA}" destId="{318056BE-814A-41C2-A496-99AB5760B963}" srcOrd="0" destOrd="0" presId="urn:microsoft.com/office/officeart/2005/8/layout/hierarchy4"/>
    <dgm:cxn modelId="{4806B3E7-607E-47BD-A4BB-59D52B361C95}" type="presParOf" srcId="{52D668AD-F662-4B3D-8877-485873D9563F}" destId="{24D3BC82-AE35-4B55-8FFD-788E4A980452}" srcOrd="0" destOrd="0" presId="urn:microsoft.com/office/officeart/2005/8/layout/hierarchy4"/>
    <dgm:cxn modelId="{2C4C27B6-BDDF-4B8D-9C37-3F28FF1A0C18}" type="presParOf" srcId="{24D3BC82-AE35-4B55-8FFD-788E4A980452}" destId="{F9EB6831-6378-4030-9D7F-559D335079B0}" srcOrd="0" destOrd="0" presId="urn:microsoft.com/office/officeart/2005/8/layout/hierarchy4"/>
    <dgm:cxn modelId="{5616E0E3-4BB1-4C94-90DB-E417EB2B4664}" type="presParOf" srcId="{24D3BC82-AE35-4B55-8FFD-788E4A980452}" destId="{6063ABBE-5F79-4BEE-A427-B1EE429B4FF0}" srcOrd="1" destOrd="0" presId="urn:microsoft.com/office/officeart/2005/8/layout/hierarchy4"/>
    <dgm:cxn modelId="{5E342E39-3B67-4322-AA68-33AA1B2C4B90}" type="presParOf" srcId="{24D3BC82-AE35-4B55-8FFD-788E4A980452}" destId="{899D88C4-381F-4781-A116-AB21298438A7}" srcOrd="2" destOrd="0" presId="urn:microsoft.com/office/officeart/2005/8/layout/hierarchy4"/>
    <dgm:cxn modelId="{CE2B8EC4-B416-4489-805F-A7676890DBF8}" type="presParOf" srcId="{899D88C4-381F-4781-A116-AB21298438A7}" destId="{22A4DFBA-E602-4310-8F56-77C5BF1B5A42}" srcOrd="0" destOrd="0" presId="urn:microsoft.com/office/officeart/2005/8/layout/hierarchy4"/>
    <dgm:cxn modelId="{C0E4B8FB-17E1-4867-9019-5B50927D2422}" type="presParOf" srcId="{22A4DFBA-E602-4310-8F56-77C5BF1B5A42}" destId="{930CB9A4-E922-4198-8D0F-C6791C508559}" srcOrd="0" destOrd="0" presId="urn:microsoft.com/office/officeart/2005/8/layout/hierarchy4"/>
    <dgm:cxn modelId="{CD1DD801-EAD5-4A00-81CD-DCD935BEFCF6}" type="presParOf" srcId="{22A4DFBA-E602-4310-8F56-77C5BF1B5A42}" destId="{DDCF5C51-A3D4-42FA-BCCB-C7BD85262ECA}" srcOrd="1" destOrd="0" presId="urn:microsoft.com/office/officeart/2005/8/layout/hierarchy4"/>
    <dgm:cxn modelId="{B99D2134-443B-490F-8454-F89D215EE975}" type="presParOf" srcId="{899D88C4-381F-4781-A116-AB21298438A7}" destId="{1EF49565-BFE4-4E9E-BD7E-FE873D8A9807}" srcOrd="1" destOrd="0" presId="urn:microsoft.com/office/officeart/2005/8/layout/hierarchy4"/>
    <dgm:cxn modelId="{A8F225E7-FBB7-4AE0-8A78-E0658EC07681}" type="presParOf" srcId="{899D88C4-381F-4781-A116-AB21298438A7}" destId="{4A83FE6D-3567-430D-9624-AB373B5643F8}" srcOrd="2" destOrd="0" presId="urn:microsoft.com/office/officeart/2005/8/layout/hierarchy4"/>
    <dgm:cxn modelId="{271526CB-2A19-4968-9753-59638D2AB6BC}" type="presParOf" srcId="{4A83FE6D-3567-430D-9624-AB373B5643F8}" destId="{318056BE-814A-41C2-A496-99AB5760B963}" srcOrd="0" destOrd="0" presId="urn:microsoft.com/office/officeart/2005/8/layout/hierarchy4"/>
    <dgm:cxn modelId="{3FC2E1EE-FAA1-44ED-BF43-005778A68AB8}" type="presParOf" srcId="{4A83FE6D-3567-430D-9624-AB373B5643F8}" destId="{85D31BB3-0510-41F0-B94D-A8A4B5E1E10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FA075C2-A5B6-4089-944D-722FA774510E}" type="doc">
      <dgm:prSet loTypeId="urn:microsoft.com/office/officeart/2005/8/layout/lProcess2" loCatId="list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CF9BB447-5EF8-48FB-B0AF-466430A6166B}">
      <dgm:prSet/>
      <dgm:spPr/>
      <dgm:t>
        <a:bodyPr/>
        <a:lstStyle/>
        <a:p>
          <a:r>
            <a:rPr lang="es-ES" dirty="0" smtClean="0"/>
            <a:t>La razón </a:t>
          </a:r>
          <a:r>
            <a:rPr lang="es-ES" dirty="0" smtClean="0"/>
            <a:t>de que las preferencias BC sean las preferencias colaborativas, pero sólo las 5 o 6 de mayor ratio es</a:t>
          </a:r>
          <a:endParaRPr lang="es-ES" dirty="0"/>
        </a:p>
      </dgm:t>
    </dgm:pt>
    <dgm:pt modelId="{07567DB6-F731-4BCE-837E-106AFB38EBC7}" type="parTrans" cxnId="{7068BD12-7560-4B6F-A1FB-F8A54D6ECA4F}">
      <dgm:prSet/>
      <dgm:spPr/>
      <dgm:t>
        <a:bodyPr/>
        <a:lstStyle/>
        <a:p>
          <a:endParaRPr lang="es-ES"/>
        </a:p>
      </dgm:t>
    </dgm:pt>
    <dgm:pt modelId="{6BB5C40F-D9B7-4838-B914-E08B5B67E5E6}" type="sibTrans" cxnId="{7068BD12-7560-4B6F-A1FB-F8A54D6ECA4F}">
      <dgm:prSet/>
      <dgm:spPr/>
      <dgm:t>
        <a:bodyPr/>
        <a:lstStyle/>
        <a:p>
          <a:endParaRPr lang="es-ES"/>
        </a:p>
      </dgm:t>
    </dgm:pt>
    <dgm:pt modelId="{D043AA47-6B33-4CE3-AD04-6348971BFE0F}">
      <dgm:prSet/>
      <dgm:spPr/>
      <dgm:t>
        <a:bodyPr/>
        <a:lstStyle/>
        <a:p>
          <a:r>
            <a:rPr lang="es-ES" dirty="0" smtClean="0"/>
            <a:t>Es </a:t>
          </a:r>
          <a:r>
            <a:rPr lang="es-ES" dirty="0" smtClean="0"/>
            <a:t>mejor que hayan cuantas menos posiciones vacías, mejor</a:t>
          </a:r>
          <a:endParaRPr lang="es-ES" dirty="0"/>
        </a:p>
      </dgm:t>
    </dgm:pt>
    <dgm:pt modelId="{EBFF49EC-FE22-409A-9B04-FE1CD31D0262}" type="parTrans" cxnId="{6ED0FC1A-64B3-4885-BB67-7F9DC2D20919}">
      <dgm:prSet/>
      <dgm:spPr/>
      <dgm:t>
        <a:bodyPr/>
        <a:lstStyle/>
        <a:p>
          <a:endParaRPr lang="es-ES"/>
        </a:p>
      </dgm:t>
    </dgm:pt>
    <dgm:pt modelId="{F89B4276-4A61-4F52-B9BB-2DE466FAD361}" type="sibTrans" cxnId="{6ED0FC1A-64B3-4885-BB67-7F9DC2D20919}">
      <dgm:prSet/>
      <dgm:spPr/>
      <dgm:t>
        <a:bodyPr/>
        <a:lstStyle/>
        <a:p>
          <a:endParaRPr lang="es-ES"/>
        </a:p>
      </dgm:t>
    </dgm:pt>
    <dgm:pt modelId="{257B0106-6ED3-4A0B-9DDD-E18D9448DCFE}">
      <dgm:prSet/>
      <dgm:spPr/>
      <dgm:t>
        <a:bodyPr/>
        <a:lstStyle/>
        <a:p>
          <a:r>
            <a:rPr lang="es-ES" dirty="0" smtClean="0"/>
            <a:t>La recomendación (obtener los ítems que satisfacen las preferencias) funciona mejor con pocas preferencias</a:t>
          </a:r>
          <a:endParaRPr lang="es-ES" dirty="0"/>
        </a:p>
      </dgm:t>
    </dgm:pt>
    <dgm:pt modelId="{2596CBC5-2B15-4FF5-8E17-3AAA6D3F8451}" type="parTrans" cxnId="{722E1524-915F-460A-AECB-E93892D8B671}">
      <dgm:prSet/>
      <dgm:spPr/>
      <dgm:t>
        <a:bodyPr/>
        <a:lstStyle/>
        <a:p>
          <a:endParaRPr lang="es-ES"/>
        </a:p>
      </dgm:t>
    </dgm:pt>
    <dgm:pt modelId="{11012D34-172A-4838-B6D5-03DF17872839}" type="sibTrans" cxnId="{722E1524-915F-460A-AECB-E93892D8B671}">
      <dgm:prSet/>
      <dgm:spPr/>
      <dgm:t>
        <a:bodyPr/>
        <a:lstStyle/>
        <a:p>
          <a:endParaRPr lang="es-ES"/>
        </a:p>
      </dgm:t>
    </dgm:pt>
    <dgm:pt modelId="{5104CE96-F3D9-4597-8CB4-6595B055476B}">
      <dgm:prSet/>
      <dgm:spPr/>
      <dgm:t>
        <a:bodyPr/>
        <a:lstStyle/>
        <a:p>
          <a:r>
            <a:rPr lang="es-ES" dirty="0" smtClean="0"/>
            <a:t>Entonces, ¿Cuál es la razón de tener las preferencias colaborativas con el mayor número de preferencias?</a:t>
          </a:r>
          <a:endParaRPr lang="es-ES" dirty="0"/>
        </a:p>
      </dgm:t>
    </dgm:pt>
    <dgm:pt modelId="{ED1787A7-3FC7-495A-B483-AD1C68DA19CF}" type="parTrans" cxnId="{55213CE4-6281-4057-A019-0F54504CD51F}">
      <dgm:prSet/>
      <dgm:spPr/>
      <dgm:t>
        <a:bodyPr/>
        <a:lstStyle/>
        <a:p>
          <a:endParaRPr lang="es-ES"/>
        </a:p>
      </dgm:t>
    </dgm:pt>
    <dgm:pt modelId="{AE8DBD00-39D9-4650-AF76-ADA2A141256D}" type="sibTrans" cxnId="{55213CE4-6281-4057-A019-0F54504CD51F}">
      <dgm:prSet/>
      <dgm:spPr/>
      <dgm:t>
        <a:bodyPr/>
        <a:lstStyle/>
        <a:p>
          <a:endParaRPr lang="es-ES"/>
        </a:p>
      </dgm:t>
    </dgm:pt>
    <dgm:pt modelId="{083C4C38-B5E6-4D8D-BEFA-CEF79006ED0F}">
      <dgm:prSet/>
      <dgm:spPr/>
      <dgm:t>
        <a:bodyPr/>
        <a:lstStyle/>
        <a:p>
          <a:r>
            <a:rPr lang="es-ES" dirty="0" smtClean="0"/>
            <a:t>Búsqueda de vecinos</a:t>
          </a:r>
          <a:endParaRPr lang="es-ES" dirty="0"/>
        </a:p>
      </dgm:t>
    </dgm:pt>
    <dgm:pt modelId="{285A3B58-32C8-4720-A1C5-CFFB8AEA7FDB}" type="parTrans" cxnId="{A11E6E4C-23CD-4907-A174-A98131C09896}">
      <dgm:prSet/>
      <dgm:spPr/>
      <dgm:t>
        <a:bodyPr/>
        <a:lstStyle/>
        <a:p>
          <a:endParaRPr lang="es-ES"/>
        </a:p>
      </dgm:t>
    </dgm:pt>
    <dgm:pt modelId="{FCE7A7F0-A2E1-40EB-A191-CF40107E76EA}" type="sibTrans" cxnId="{A11E6E4C-23CD-4907-A174-A98131C09896}">
      <dgm:prSet/>
      <dgm:spPr/>
      <dgm:t>
        <a:bodyPr/>
        <a:lstStyle/>
        <a:p>
          <a:endParaRPr lang="es-ES"/>
        </a:p>
      </dgm:t>
    </dgm:pt>
    <dgm:pt modelId="{F1341F30-E491-4742-98F2-C048377138A7}" type="pres">
      <dgm:prSet presAssocID="{AFA075C2-A5B6-4089-944D-722FA774510E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D3877D79-075F-4BF8-8DF8-44FC40603548}" type="pres">
      <dgm:prSet presAssocID="{CF9BB447-5EF8-48FB-B0AF-466430A6166B}" presName="compNode" presStyleCnt="0"/>
      <dgm:spPr/>
    </dgm:pt>
    <dgm:pt modelId="{F1395EB8-AD76-4B33-A9CF-FD4CEA1C51BA}" type="pres">
      <dgm:prSet presAssocID="{CF9BB447-5EF8-48FB-B0AF-466430A6166B}" presName="aNode" presStyleLbl="bgShp" presStyleIdx="0" presStyleCnt="2"/>
      <dgm:spPr/>
      <dgm:t>
        <a:bodyPr/>
        <a:lstStyle/>
        <a:p>
          <a:endParaRPr lang="es-ES"/>
        </a:p>
      </dgm:t>
    </dgm:pt>
    <dgm:pt modelId="{5E432CA7-3374-4A78-8E19-73F4EE49FD67}" type="pres">
      <dgm:prSet presAssocID="{CF9BB447-5EF8-48FB-B0AF-466430A6166B}" presName="textNode" presStyleLbl="bgShp" presStyleIdx="0" presStyleCnt="2"/>
      <dgm:spPr/>
      <dgm:t>
        <a:bodyPr/>
        <a:lstStyle/>
        <a:p>
          <a:endParaRPr lang="es-ES"/>
        </a:p>
      </dgm:t>
    </dgm:pt>
    <dgm:pt modelId="{2FA6B1F3-4798-47AC-9EF0-25ACF56AADCC}" type="pres">
      <dgm:prSet presAssocID="{CF9BB447-5EF8-48FB-B0AF-466430A6166B}" presName="compChildNode" presStyleCnt="0"/>
      <dgm:spPr/>
    </dgm:pt>
    <dgm:pt modelId="{F4603369-5DFC-4DDB-BB3E-CB9098026289}" type="pres">
      <dgm:prSet presAssocID="{CF9BB447-5EF8-48FB-B0AF-466430A6166B}" presName="theInnerList" presStyleCnt="0"/>
      <dgm:spPr/>
    </dgm:pt>
    <dgm:pt modelId="{A22BFC37-DB89-4FAB-B12C-F3A83DB49B86}" type="pres">
      <dgm:prSet presAssocID="{257B0106-6ED3-4A0B-9DDD-E18D9448DCFE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A56D7FB-8D0A-4544-A58D-B4C472360D44}" type="pres">
      <dgm:prSet presAssocID="{CF9BB447-5EF8-48FB-B0AF-466430A6166B}" presName="aSpace" presStyleCnt="0"/>
      <dgm:spPr/>
    </dgm:pt>
    <dgm:pt modelId="{58D8E9E9-1882-44FB-8685-FD42FD324898}" type="pres">
      <dgm:prSet presAssocID="{5104CE96-F3D9-4597-8CB4-6595B055476B}" presName="compNode" presStyleCnt="0"/>
      <dgm:spPr/>
    </dgm:pt>
    <dgm:pt modelId="{CEF31687-7849-4FEA-A365-3D0C4113E936}" type="pres">
      <dgm:prSet presAssocID="{5104CE96-F3D9-4597-8CB4-6595B055476B}" presName="aNode" presStyleLbl="bgShp" presStyleIdx="1" presStyleCnt="2"/>
      <dgm:spPr/>
      <dgm:t>
        <a:bodyPr/>
        <a:lstStyle/>
        <a:p>
          <a:endParaRPr lang="es-ES"/>
        </a:p>
      </dgm:t>
    </dgm:pt>
    <dgm:pt modelId="{5658A389-89A3-437A-880B-032D1AD031D1}" type="pres">
      <dgm:prSet presAssocID="{5104CE96-F3D9-4597-8CB4-6595B055476B}" presName="textNode" presStyleLbl="bgShp" presStyleIdx="1" presStyleCnt="2"/>
      <dgm:spPr/>
      <dgm:t>
        <a:bodyPr/>
        <a:lstStyle/>
        <a:p>
          <a:endParaRPr lang="es-ES"/>
        </a:p>
      </dgm:t>
    </dgm:pt>
    <dgm:pt modelId="{567DC18A-9DF9-4D87-A622-CB8819C1F349}" type="pres">
      <dgm:prSet presAssocID="{5104CE96-F3D9-4597-8CB4-6595B055476B}" presName="compChildNode" presStyleCnt="0"/>
      <dgm:spPr/>
    </dgm:pt>
    <dgm:pt modelId="{6DEC51EE-E3BA-4DDA-8A5C-C665FC9FA81D}" type="pres">
      <dgm:prSet presAssocID="{5104CE96-F3D9-4597-8CB4-6595B055476B}" presName="theInnerList" presStyleCnt="0"/>
      <dgm:spPr/>
    </dgm:pt>
    <dgm:pt modelId="{9A0AFB9D-4BBC-4C54-883D-C1FDE35FDDB4}" type="pres">
      <dgm:prSet presAssocID="{083C4C38-B5E6-4D8D-BEFA-CEF79006ED0F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B9B9BCF-91C2-42F2-9CA5-377DB4DB7B02}" type="pres">
      <dgm:prSet presAssocID="{083C4C38-B5E6-4D8D-BEFA-CEF79006ED0F}" presName="aSpace2" presStyleCnt="0"/>
      <dgm:spPr/>
    </dgm:pt>
    <dgm:pt modelId="{05A11C99-1DCA-46AB-A315-18F60A282BD6}" type="pres">
      <dgm:prSet presAssocID="{D043AA47-6B33-4CE3-AD04-6348971BFE0F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4C40D798-AF23-444D-A317-24FAEA5728B8}" type="presOf" srcId="{5104CE96-F3D9-4597-8CB4-6595B055476B}" destId="{CEF31687-7849-4FEA-A365-3D0C4113E936}" srcOrd="0" destOrd="0" presId="urn:microsoft.com/office/officeart/2005/8/layout/lProcess2"/>
    <dgm:cxn modelId="{A11E6E4C-23CD-4907-A174-A98131C09896}" srcId="{5104CE96-F3D9-4597-8CB4-6595B055476B}" destId="{083C4C38-B5E6-4D8D-BEFA-CEF79006ED0F}" srcOrd="0" destOrd="0" parTransId="{285A3B58-32C8-4720-A1C5-CFFB8AEA7FDB}" sibTransId="{FCE7A7F0-A2E1-40EB-A191-CF40107E76EA}"/>
    <dgm:cxn modelId="{CAE021C0-85D7-4332-A56A-EAE124758503}" type="presOf" srcId="{257B0106-6ED3-4A0B-9DDD-E18D9448DCFE}" destId="{A22BFC37-DB89-4FAB-B12C-F3A83DB49B86}" srcOrd="0" destOrd="0" presId="urn:microsoft.com/office/officeart/2005/8/layout/lProcess2"/>
    <dgm:cxn modelId="{7068BD12-7560-4B6F-A1FB-F8A54D6ECA4F}" srcId="{AFA075C2-A5B6-4089-944D-722FA774510E}" destId="{CF9BB447-5EF8-48FB-B0AF-466430A6166B}" srcOrd="0" destOrd="0" parTransId="{07567DB6-F731-4BCE-837E-106AFB38EBC7}" sibTransId="{6BB5C40F-D9B7-4838-B914-E08B5B67E5E6}"/>
    <dgm:cxn modelId="{6ED0FC1A-64B3-4885-BB67-7F9DC2D20919}" srcId="{5104CE96-F3D9-4597-8CB4-6595B055476B}" destId="{D043AA47-6B33-4CE3-AD04-6348971BFE0F}" srcOrd="1" destOrd="0" parTransId="{EBFF49EC-FE22-409A-9B04-FE1CD31D0262}" sibTransId="{F89B4276-4A61-4F52-B9BB-2DE466FAD361}"/>
    <dgm:cxn modelId="{8239BD51-5F40-4E1D-AC1C-8B5ED7AB1FE2}" type="presOf" srcId="{D043AA47-6B33-4CE3-AD04-6348971BFE0F}" destId="{05A11C99-1DCA-46AB-A315-18F60A282BD6}" srcOrd="0" destOrd="0" presId="urn:microsoft.com/office/officeart/2005/8/layout/lProcess2"/>
    <dgm:cxn modelId="{E44BA36E-8BAE-4CE2-934C-7E34FD9B1B00}" type="presOf" srcId="{AFA075C2-A5B6-4089-944D-722FA774510E}" destId="{F1341F30-E491-4742-98F2-C048377138A7}" srcOrd="0" destOrd="0" presId="urn:microsoft.com/office/officeart/2005/8/layout/lProcess2"/>
    <dgm:cxn modelId="{722E1524-915F-460A-AECB-E93892D8B671}" srcId="{CF9BB447-5EF8-48FB-B0AF-466430A6166B}" destId="{257B0106-6ED3-4A0B-9DDD-E18D9448DCFE}" srcOrd="0" destOrd="0" parTransId="{2596CBC5-2B15-4FF5-8E17-3AAA6D3F8451}" sibTransId="{11012D34-172A-4838-B6D5-03DF17872839}"/>
    <dgm:cxn modelId="{6E42F53B-11CE-4B4E-9A42-C7ADDD9550EC}" type="presOf" srcId="{CF9BB447-5EF8-48FB-B0AF-466430A6166B}" destId="{F1395EB8-AD76-4B33-A9CF-FD4CEA1C51BA}" srcOrd="0" destOrd="0" presId="urn:microsoft.com/office/officeart/2005/8/layout/lProcess2"/>
    <dgm:cxn modelId="{0880FBC4-B8E9-4297-9F4B-B766C2738EFD}" type="presOf" srcId="{083C4C38-B5E6-4D8D-BEFA-CEF79006ED0F}" destId="{9A0AFB9D-4BBC-4C54-883D-C1FDE35FDDB4}" srcOrd="0" destOrd="0" presId="urn:microsoft.com/office/officeart/2005/8/layout/lProcess2"/>
    <dgm:cxn modelId="{837951B0-72CC-4C5F-AFF7-6B24630C4248}" type="presOf" srcId="{CF9BB447-5EF8-48FB-B0AF-466430A6166B}" destId="{5E432CA7-3374-4A78-8E19-73F4EE49FD67}" srcOrd="1" destOrd="0" presId="urn:microsoft.com/office/officeart/2005/8/layout/lProcess2"/>
    <dgm:cxn modelId="{55213CE4-6281-4057-A019-0F54504CD51F}" srcId="{AFA075C2-A5B6-4089-944D-722FA774510E}" destId="{5104CE96-F3D9-4597-8CB4-6595B055476B}" srcOrd="1" destOrd="0" parTransId="{ED1787A7-3FC7-495A-B483-AD1C68DA19CF}" sibTransId="{AE8DBD00-39D9-4650-AF76-ADA2A141256D}"/>
    <dgm:cxn modelId="{9D0189AE-40C3-407D-8E67-C5A4C61FACCC}" type="presOf" srcId="{5104CE96-F3D9-4597-8CB4-6595B055476B}" destId="{5658A389-89A3-437A-880B-032D1AD031D1}" srcOrd="1" destOrd="0" presId="urn:microsoft.com/office/officeart/2005/8/layout/lProcess2"/>
    <dgm:cxn modelId="{644B3C27-B6E6-4537-96B2-9B1552435E19}" type="presParOf" srcId="{F1341F30-E491-4742-98F2-C048377138A7}" destId="{D3877D79-075F-4BF8-8DF8-44FC40603548}" srcOrd="0" destOrd="0" presId="urn:microsoft.com/office/officeart/2005/8/layout/lProcess2"/>
    <dgm:cxn modelId="{269503BB-A2BA-4DB7-9E18-2B13DC3D0FBD}" type="presParOf" srcId="{D3877D79-075F-4BF8-8DF8-44FC40603548}" destId="{F1395EB8-AD76-4B33-A9CF-FD4CEA1C51BA}" srcOrd="0" destOrd="0" presId="urn:microsoft.com/office/officeart/2005/8/layout/lProcess2"/>
    <dgm:cxn modelId="{9AB8A00C-9139-4D47-867E-CDCD5EBB576B}" type="presParOf" srcId="{D3877D79-075F-4BF8-8DF8-44FC40603548}" destId="{5E432CA7-3374-4A78-8E19-73F4EE49FD67}" srcOrd="1" destOrd="0" presId="urn:microsoft.com/office/officeart/2005/8/layout/lProcess2"/>
    <dgm:cxn modelId="{7ED587F4-5B8C-4028-B368-DB60777734DB}" type="presParOf" srcId="{D3877D79-075F-4BF8-8DF8-44FC40603548}" destId="{2FA6B1F3-4798-47AC-9EF0-25ACF56AADCC}" srcOrd="2" destOrd="0" presId="urn:microsoft.com/office/officeart/2005/8/layout/lProcess2"/>
    <dgm:cxn modelId="{B4AEA85C-C80A-498B-AC3F-AD7CE4E862EC}" type="presParOf" srcId="{2FA6B1F3-4798-47AC-9EF0-25ACF56AADCC}" destId="{F4603369-5DFC-4DDB-BB3E-CB9098026289}" srcOrd="0" destOrd="0" presId="urn:microsoft.com/office/officeart/2005/8/layout/lProcess2"/>
    <dgm:cxn modelId="{9FD40C1F-96C5-4638-B602-91B00570BA3B}" type="presParOf" srcId="{F4603369-5DFC-4DDB-BB3E-CB9098026289}" destId="{A22BFC37-DB89-4FAB-B12C-F3A83DB49B86}" srcOrd="0" destOrd="0" presId="urn:microsoft.com/office/officeart/2005/8/layout/lProcess2"/>
    <dgm:cxn modelId="{6A36208E-4325-458B-B915-A85ED7141B28}" type="presParOf" srcId="{F1341F30-E491-4742-98F2-C048377138A7}" destId="{1A56D7FB-8D0A-4544-A58D-B4C472360D44}" srcOrd="1" destOrd="0" presId="urn:microsoft.com/office/officeart/2005/8/layout/lProcess2"/>
    <dgm:cxn modelId="{E8F22DF2-94E2-424B-8C60-A9772764F411}" type="presParOf" srcId="{F1341F30-E491-4742-98F2-C048377138A7}" destId="{58D8E9E9-1882-44FB-8685-FD42FD324898}" srcOrd="2" destOrd="0" presId="urn:microsoft.com/office/officeart/2005/8/layout/lProcess2"/>
    <dgm:cxn modelId="{50CA385F-6264-48C2-9CD5-F5AADA1E45BA}" type="presParOf" srcId="{58D8E9E9-1882-44FB-8685-FD42FD324898}" destId="{CEF31687-7849-4FEA-A365-3D0C4113E936}" srcOrd="0" destOrd="0" presId="urn:microsoft.com/office/officeart/2005/8/layout/lProcess2"/>
    <dgm:cxn modelId="{1731EFE9-8C7F-4FC7-8287-CD34B31FB895}" type="presParOf" srcId="{58D8E9E9-1882-44FB-8685-FD42FD324898}" destId="{5658A389-89A3-437A-880B-032D1AD031D1}" srcOrd="1" destOrd="0" presId="urn:microsoft.com/office/officeart/2005/8/layout/lProcess2"/>
    <dgm:cxn modelId="{B1ADB17A-353B-40DE-81E2-134866441C13}" type="presParOf" srcId="{58D8E9E9-1882-44FB-8685-FD42FD324898}" destId="{567DC18A-9DF9-4D87-A622-CB8819C1F349}" srcOrd="2" destOrd="0" presId="urn:microsoft.com/office/officeart/2005/8/layout/lProcess2"/>
    <dgm:cxn modelId="{27F92B2F-6105-45AC-BC37-2C707CC3B05E}" type="presParOf" srcId="{567DC18A-9DF9-4D87-A622-CB8819C1F349}" destId="{6DEC51EE-E3BA-4DDA-8A5C-C665FC9FA81D}" srcOrd="0" destOrd="0" presId="urn:microsoft.com/office/officeart/2005/8/layout/lProcess2"/>
    <dgm:cxn modelId="{248E41B1-342D-42A5-88BE-390478D85227}" type="presParOf" srcId="{6DEC51EE-E3BA-4DDA-8A5C-C665FC9FA81D}" destId="{9A0AFB9D-4BBC-4C54-883D-C1FDE35FDDB4}" srcOrd="0" destOrd="0" presId="urn:microsoft.com/office/officeart/2005/8/layout/lProcess2"/>
    <dgm:cxn modelId="{57E8979C-8278-4725-8B6D-6582B94B48D8}" type="presParOf" srcId="{6DEC51EE-E3BA-4DDA-8A5C-C665FC9FA81D}" destId="{0B9B9BCF-91C2-42F2-9CA5-377DB4DB7B02}" srcOrd="1" destOrd="0" presId="urn:microsoft.com/office/officeart/2005/8/layout/lProcess2"/>
    <dgm:cxn modelId="{710B78D8-BBAE-42D7-B72E-1DFF9124D16D}" type="presParOf" srcId="{6DEC51EE-E3BA-4DDA-8A5C-C665FC9FA81D}" destId="{05A11C99-1DCA-46AB-A315-18F60A282BD6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FA075C2-A5B6-4089-944D-722FA774510E}" type="doc">
      <dgm:prSet loTypeId="urn:microsoft.com/office/officeart/2005/8/layout/chevron2" loCatId="list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A939F45E-1690-4FC1-901C-ACC87BF64290}">
      <dgm:prSet phldrT="[Texto]"/>
      <dgm:spPr/>
      <dgm:t>
        <a:bodyPr/>
        <a:lstStyle/>
        <a:p>
          <a:r>
            <a:rPr lang="es-ES" dirty="0"/>
            <a:t>1</a:t>
          </a:r>
        </a:p>
      </dgm:t>
    </dgm:pt>
    <dgm:pt modelId="{40B8D97C-8F61-46A7-BCE9-B689924105A4}" type="parTrans" cxnId="{79A79731-995B-43DA-9CD1-C31DCE5DB35B}">
      <dgm:prSet/>
      <dgm:spPr/>
      <dgm:t>
        <a:bodyPr/>
        <a:lstStyle/>
        <a:p>
          <a:endParaRPr lang="es-ES"/>
        </a:p>
      </dgm:t>
    </dgm:pt>
    <dgm:pt modelId="{20FB82F9-3025-4BC2-B2D7-B296EC68686B}" type="sibTrans" cxnId="{79A79731-995B-43DA-9CD1-C31DCE5DB35B}">
      <dgm:prSet/>
      <dgm:spPr/>
      <dgm:t>
        <a:bodyPr/>
        <a:lstStyle/>
        <a:p>
          <a:endParaRPr lang="es-ES"/>
        </a:p>
      </dgm:t>
    </dgm:pt>
    <dgm:pt modelId="{F80FE362-D4C5-400B-ABD0-904559E86142}">
      <dgm:prSet phldrT="[Texto]"/>
      <dgm:spPr/>
      <dgm:t>
        <a:bodyPr/>
        <a:lstStyle/>
        <a:p>
          <a:r>
            <a:rPr lang="es-ES" dirty="0"/>
            <a:t>Dadas la preferencias basadas en contenido, obtener la lista de ítems recomendados</a:t>
          </a:r>
        </a:p>
      </dgm:t>
    </dgm:pt>
    <dgm:pt modelId="{BA1FD053-06DB-42E2-A02E-EF5526E48ED9}" type="parTrans" cxnId="{493284E9-3C6E-46C1-992F-E96F7CA1EEA5}">
      <dgm:prSet/>
      <dgm:spPr/>
      <dgm:t>
        <a:bodyPr/>
        <a:lstStyle/>
        <a:p>
          <a:endParaRPr lang="es-ES"/>
        </a:p>
      </dgm:t>
    </dgm:pt>
    <dgm:pt modelId="{FD15205E-E7BF-459A-A015-5AF5D6B01152}" type="sibTrans" cxnId="{493284E9-3C6E-46C1-992F-E96F7CA1EEA5}">
      <dgm:prSet/>
      <dgm:spPr/>
      <dgm:t>
        <a:bodyPr/>
        <a:lstStyle/>
        <a:p>
          <a:endParaRPr lang="es-ES"/>
        </a:p>
      </dgm:t>
    </dgm:pt>
    <dgm:pt modelId="{7251C65E-67CB-4781-BE6B-A744C74F9963}">
      <dgm:prSet phldrT="[Texto]"/>
      <dgm:spPr/>
      <dgm:t>
        <a:bodyPr/>
        <a:lstStyle/>
        <a:p>
          <a:r>
            <a:rPr lang="es-ES" dirty="0"/>
            <a:t>2</a:t>
          </a:r>
        </a:p>
      </dgm:t>
    </dgm:pt>
    <dgm:pt modelId="{4719ECFE-4FC4-4CE7-818F-5F03D03F4066}" type="parTrans" cxnId="{B12FED30-76F6-4A4C-AD21-9E17041B025B}">
      <dgm:prSet/>
      <dgm:spPr/>
      <dgm:t>
        <a:bodyPr/>
        <a:lstStyle/>
        <a:p>
          <a:endParaRPr lang="es-ES"/>
        </a:p>
      </dgm:t>
    </dgm:pt>
    <dgm:pt modelId="{95CEC9F9-4E99-4E41-9992-DEA0E7F2A067}" type="sibTrans" cxnId="{B12FED30-76F6-4A4C-AD21-9E17041B025B}">
      <dgm:prSet/>
      <dgm:spPr/>
      <dgm:t>
        <a:bodyPr/>
        <a:lstStyle/>
        <a:p>
          <a:endParaRPr lang="es-ES"/>
        </a:p>
      </dgm:t>
    </dgm:pt>
    <dgm:pt modelId="{D5A6FE75-E9A6-463F-88E5-5C9A154EEB79}">
      <dgm:prSet phldrT="[Texto]"/>
      <dgm:spPr/>
      <dgm:t>
        <a:bodyPr/>
        <a:lstStyle/>
        <a:p>
          <a:r>
            <a:rPr lang="es-ES" dirty="0"/>
            <a:t>Mostrar en la interfaz los N ítems de mayor ratio</a:t>
          </a:r>
        </a:p>
      </dgm:t>
    </dgm:pt>
    <dgm:pt modelId="{297B6989-7D0E-42FB-BE97-A9D08A4579BE}" type="parTrans" cxnId="{F4F73ECE-742E-4ED1-9720-05811C591917}">
      <dgm:prSet/>
      <dgm:spPr/>
      <dgm:t>
        <a:bodyPr/>
        <a:lstStyle/>
        <a:p>
          <a:endParaRPr lang="es-ES"/>
        </a:p>
      </dgm:t>
    </dgm:pt>
    <dgm:pt modelId="{B1757E94-2126-4F44-B11A-1E2A791CFF08}" type="sibTrans" cxnId="{F4F73ECE-742E-4ED1-9720-05811C591917}">
      <dgm:prSet/>
      <dgm:spPr/>
      <dgm:t>
        <a:bodyPr/>
        <a:lstStyle/>
        <a:p>
          <a:endParaRPr lang="es-ES"/>
        </a:p>
      </dgm:t>
    </dgm:pt>
    <dgm:pt modelId="{57FA6192-BA30-4318-9A84-1B4AF8E9308B}" type="pres">
      <dgm:prSet presAssocID="{AFA075C2-A5B6-4089-944D-722FA774510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93D99E16-0100-4E1A-8972-6FB3E6C72CFC}" type="pres">
      <dgm:prSet presAssocID="{A939F45E-1690-4FC1-901C-ACC87BF64290}" presName="composite" presStyleCnt="0"/>
      <dgm:spPr/>
    </dgm:pt>
    <dgm:pt modelId="{8FF99F1D-B15D-4803-9CBF-BF277B83BE3E}" type="pres">
      <dgm:prSet presAssocID="{A939F45E-1690-4FC1-901C-ACC87BF64290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5CDE8BD-53C1-4B49-962E-907B91A1CECB}" type="pres">
      <dgm:prSet presAssocID="{A939F45E-1690-4FC1-901C-ACC87BF64290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59279FA-34EA-4D2F-9492-3ACE43AFFC41}" type="pres">
      <dgm:prSet presAssocID="{20FB82F9-3025-4BC2-B2D7-B296EC68686B}" presName="sp" presStyleCnt="0"/>
      <dgm:spPr/>
    </dgm:pt>
    <dgm:pt modelId="{D3F9CEB0-ACD6-4817-85FB-3A2CABD7ADF9}" type="pres">
      <dgm:prSet presAssocID="{7251C65E-67CB-4781-BE6B-A744C74F9963}" presName="composite" presStyleCnt="0"/>
      <dgm:spPr/>
    </dgm:pt>
    <dgm:pt modelId="{2562F35C-59DD-4EFB-AFDA-B21AF2383DE5}" type="pres">
      <dgm:prSet presAssocID="{7251C65E-67CB-4781-BE6B-A744C74F9963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9E33285-6E8D-4946-8EE4-58796AC164AD}" type="pres">
      <dgm:prSet presAssocID="{7251C65E-67CB-4781-BE6B-A744C74F9963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4E00E9C-45FE-43C1-9325-2DF370C88A9D}" type="presOf" srcId="{A939F45E-1690-4FC1-901C-ACC87BF64290}" destId="{8FF99F1D-B15D-4803-9CBF-BF277B83BE3E}" srcOrd="0" destOrd="0" presId="urn:microsoft.com/office/officeart/2005/8/layout/chevron2"/>
    <dgm:cxn modelId="{79A79731-995B-43DA-9CD1-C31DCE5DB35B}" srcId="{AFA075C2-A5B6-4089-944D-722FA774510E}" destId="{A939F45E-1690-4FC1-901C-ACC87BF64290}" srcOrd="0" destOrd="0" parTransId="{40B8D97C-8F61-46A7-BCE9-B689924105A4}" sibTransId="{20FB82F9-3025-4BC2-B2D7-B296EC68686B}"/>
    <dgm:cxn modelId="{BBBE72D2-80E9-41F1-A2C0-09F842585587}" type="presOf" srcId="{D5A6FE75-E9A6-463F-88E5-5C9A154EEB79}" destId="{59E33285-6E8D-4946-8EE4-58796AC164AD}" srcOrd="0" destOrd="0" presId="urn:microsoft.com/office/officeart/2005/8/layout/chevron2"/>
    <dgm:cxn modelId="{0D9B150B-0798-4C0F-9BCA-D5D0FB15B8F0}" type="presOf" srcId="{AFA075C2-A5B6-4089-944D-722FA774510E}" destId="{57FA6192-BA30-4318-9A84-1B4AF8E9308B}" srcOrd="0" destOrd="0" presId="urn:microsoft.com/office/officeart/2005/8/layout/chevron2"/>
    <dgm:cxn modelId="{B12FED30-76F6-4A4C-AD21-9E17041B025B}" srcId="{AFA075C2-A5B6-4089-944D-722FA774510E}" destId="{7251C65E-67CB-4781-BE6B-A744C74F9963}" srcOrd="1" destOrd="0" parTransId="{4719ECFE-4FC4-4CE7-818F-5F03D03F4066}" sibTransId="{95CEC9F9-4E99-4E41-9992-DEA0E7F2A067}"/>
    <dgm:cxn modelId="{E1F6EFBD-B973-4A20-9D6E-C5762A8F8301}" type="presOf" srcId="{7251C65E-67CB-4781-BE6B-A744C74F9963}" destId="{2562F35C-59DD-4EFB-AFDA-B21AF2383DE5}" srcOrd="0" destOrd="0" presId="urn:microsoft.com/office/officeart/2005/8/layout/chevron2"/>
    <dgm:cxn modelId="{F4F73ECE-742E-4ED1-9720-05811C591917}" srcId="{7251C65E-67CB-4781-BE6B-A744C74F9963}" destId="{D5A6FE75-E9A6-463F-88E5-5C9A154EEB79}" srcOrd="0" destOrd="0" parTransId="{297B6989-7D0E-42FB-BE97-A9D08A4579BE}" sibTransId="{B1757E94-2126-4F44-B11A-1E2A791CFF08}"/>
    <dgm:cxn modelId="{043CD7B4-EC60-4ED7-B382-E9A1D8648068}" type="presOf" srcId="{F80FE362-D4C5-400B-ABD0-904559E86142}" destId="{F5CDE8BD-53C1-4B49-962E-907B91A1CECB}" srcOrd="0" destOrd="0" presId="urn:microsoft.com/office/officeart/2005/8/layout/chevron2"/>
    <dgm:cxn modelId="{493284E9-3C6E-46C1-992F-E96F7CA1EEA5}" srcId="{A939F45E-1690-4FC1-901C-ACC87BF64290}" destId="{F80FE362-D4C5-400B-ABD0-904559E86142}" srcOrd="0" destOrd="0" parTransId="{BA1FD053-06DB-42E2-A02E-EF5526E48ED9}" sibTransId="{FD15205E-E7BF-459A-A015-5AF5D6B01152}"/>
    <dgm:cxn modelId="{609B8473-271A-48CF-B278-F60E3CF4CA53}" type="presParOf" srcId="{57FA6192-BA30-4318-9A84-1B4AF8E9308B}" destId="{93D99E16-0100-4E1A-8972-6FB3E6C72CFC}" srcOrd="0" destOrd="0" presId="urn:microsoft.com/office/officeart/2005/8/layout/chevron2"/>
    <dgm:cxn modelId="{3E53378B-8198-42CD-958C-D7F9FCA0F2B5}" type="presParOf" srcId="{93D99E16-0100-4E1A-8972-6FB3E6C72CFC}" destId="{8FF99F1D-B15D-4803-9CBF-BF277B83BE3E}" srcOrd="0" destOrd="0" presId="urn:microsoft.com/office/officeart/2005/8/layout/chevron2"/>
    <dgm:cxn modelId="{5A86C35C-06BB-470F-AC54-BC7F18903EC6}" type="presParOf" srcId="{93D99E16-0100-4E1A-8972-6FB3E6C72CFC}" destId="{F5CDE8BD-53C1-4B49-962E-907B91A1CECB}" srcOrd="1" destOrd="0" presId="urn:microsoft.com/office/officeart/2005/8/layout/chevron2"/>
    <dgm:cxn modelId="{981A283C-60BE-4071-8034-EA4E8014D339}" type="presParOf" srcId="{57FA6192-BA30-4318-9A84-1B4AF8E9308B}" destId="{659279FA-34EA-4D2F-9492-3ACE43AFFC41}" srcOrd="1" destOrd="0" presId="urn:microsoft.com/office/officeart/2005/8/layout/chevron2"/>
    <dgm:cxn modelId="{52B8FE3B-0820-44F8-A169-455A7275A06F}" type="presParOf" srcId="{57FA6192-BA30-4318-9A84-1B4AF8E9308B}" destId="{D3F9CEB0-ACD6-4817-85FB-3A2CABD7ADF9}" srcOrd="2" destOrd="0" presId="urn:microsoft.com/office/officeart/2005/8/layout/chevron2"/>
    <dgm:cxn modelId="{C0BE8C8C-C51F-4D4E-8189-530159791ECD}" type="presParOf" srcId="{D3F9CEB0-ACD6-4817-85FB-3A2CABD7ADF9}" destId="{2562F35C-59DD-4EFB-AFDA-B21AF2383DE5}" srcOrd="0" destOrd="0" presId="urn:microsoft.com/office/officeart/2005/8/layout/chevron2"/>
    <dgm:cxn modelId="{8F505C52-5700-49C5-9837-CFE3472A9102}" type="presParOf" srcId="{D3F9CEB0-ACD6-4817-85FB-3A2CABD7ADF9}" destId="{59E33285-6E8D-4946-8EE4-58796AC164A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FA075C2-A5B6-4089-944D-722FA774510E}" type="doc">
      <dgm:prSet loTypeId="urn:microsoft.com/office/officeart/2005/8/layout/hierarchy4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s-ES"/>
        </a:p>
      </dgm:t>
    </dgm:pt>
    <dgm:pt modelId="{B5787BB8-466E-445F-830C-6FEDD2D339FD}">
      <dgm:prSet/>
      <dgm:spPr/>
      <dgm:t>
        <a:bodyPr/>
        <a:lstStyle/>
        <a:p>
          <a:r>
            <a:rPr lang="es-ES" dirty="0"/>
            <a:t>Proceso común a las otras </a:t>
          </a:r>
          <a:r>
            <a:rPr lang="es-ES"/>
            <a:t>BRTs</a:t>
          </a:r>
          <a:endParaRPr lang="es-ES" dirty="0"/>
        </a:p>
      </dgm:t>
    </dgm:pt>
    <dgm:pt modelId="{2E3DE99C-A16F-4575-9756-341300590BE4}" type="parTrans" cxnId="{15972279-F260-4B68-AFE3-127BD24ABAD4}">
      <dgm:prSet/>
      <dgm:spPr/>
      <dgm:t>
        <a:bodyPr/>
        <a:lstStyle/>
        <a:p>
          <a:endParaRPr lang="es-ES"/>
        </a:p>
      </dgm:t>
    </dgm:pt>
    <dgm:pt modelId="{D712DF79-F03B-4E48-AE17-3E041BDF594E}" type="sibTrans" cxnId="{15972279-F260-4B68-AFE3-127BD24ABAD4}">
      <dgm:prSet/>
      <dgm:spPr/>
      <dgm:t>
        <a:bodyPr/>
        <a:lstStyle/>
        <a:p>
          <a:endParaRPr lang="es-ES"/>
        </a:p>
      </dgm:t>
    </dgm:pt>
    <dgm:pt modelId="{E616E597-1AEA-4DAB-A18D-EEA2C5553E33}" type="pres">
      <dgm:prSet presAssocID="{AFA075C2-A5B6-4089-944D-722FA774510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FAC3FAB7-0D8C-4861-9843-0848D81928CC}" type="pres">
      <dgm:prSet presAssocID="{B5787BB8-466E-445F-830C-6FEDD2D339FD}" presName="vertOne" presStyleCnt="0"/>
      <dgm:spPr/>
    </dgm:pt>
    <dgm:pt modelId="{B0891BCC-755A-405B-88CE-A460DF6C9E4B}" type="pres">
      <dgm:prSet presAssocID="{B5787BB8-466E-445F-830C-6FEDD2D339FD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4993817-81D9-47A5-96A6-D628E54B0FE1}" type="pres">
      <dgm:prSet presAssocID="{B5787BB8-466E-445F-830C-6FEDD2D339FD}" presName="horzOne" presStyleCnt="0"/>
      <dgm:spPr/>
    </dgm:pt>
  </dgm:ptLst>
  <dgm:cxnLst>
    <dgm:cxn modelId="{EA32E8E3-FB3E-4671-BC44-39FA5A938D76}" type="presOf" srcId="{B5787BB8-466E-445F-830C-6FEDD2D339FD}" destId="{B0891BCC-755A-405B-88CE-A460DF6C9E4B}" srcOrd="0" destOrd="0" presId="urn:microsoft.com/office/officeart/2005/8/layout/hierarchy4"/>
    <dgm:cxn modelId="{C7DF2742-8E47-4333-84F7-C0A3DC420EB4}" type="presOf" srcId="{AFA075C2-A5B6-4089-944D-722FA774510E}" destId="{E616E597-1AEA-4DAB-A18D-EEA2C5553E33}" srcOrd="0" destOrd="0" presId="urn:microsoft.com/office/officeart/2005/8/layout/hierarchy4"/>
    <dgm:cxn modelId="{15972279-F260-4B68-AFE3-127BD24ABAD4}" srcId="{AFA075C2-A5B6-4089-944D-722FA774510E}" destId="{B5787BB8-466E-445F-830C-6FEDD2D339FD}" srcOrd="0" destOrd="0" parTransId="{2E3DE99C-A16F-4575-9756-341300590BE4}" sibTransId="{D712DF79-F03B-4E48-AE17-3E041BDF594E}"/>
    <dgm:cxn modelId="{6559B70B-1F23-4652-8DF5-4092B87E4544}" type="presParOf" srcId="{E616E597-1AEA-4DAB-A18D-EEA2C5553E33}" destId="{FAC3FAB7-0D8C-4861-9843-0848D81928CC}" srcOrd="0" destOrd="0" presId="urn:microsoft.com/office/officeart/2005/8/layout/hierarchy4"/>
    <dgm:cxn modelId="{52AD39CA-CC24-40FD-ADA4-B0F2A234DF7E}" type="presParOf" srcId="{FAC3FAB7-0D8C-4861-9843-0848D81928CC}" destId="{B0891BCC-755A-405B-88CE-A460DF6C9E4B}" srcOrd="0" destOrd="0" presId="urn:microsoft.com/office/officeart/2005/8/layout/hierarchy4"/>
    <dgm:cxn modelId="{A22A2ABB-001C-4B57-B385-2A139091201D}" type="presParOf" srcId="{FAC3FAB7-0D8C-4861-9843-0848D81928CC}" destId="{B4993817-81D9-47A5-96A6-D628E54B0FE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A075C2-A5B6-4089-944D-722FA774510E}" type="doc">
      <dgm:prSet loTypeId="urn:microsoft.com/office/officeart/2005/8/layout/hierarchy2" loCatId="hierarchy" qsTypeId="urn:microsoft.com/office/officeart/2005/8/quickstyle/simple4" qsCatId="simple" csTypeId="urn:microsoft.com/office/officeart/2005/8/colors/accent2_3" csCatId="accent2" phldr="1"/>
      <dgm:spPr/>
      <dgm:t>
        <a:bodyPr/>
        <a:lstStyle/>
        <a:p>
          <a:endParaRPr lang="es-ES"/>
        </a:p>
      </dgm:t>
    </dgm:pt>
    <dgm:pt modelId="{E8FDF310-4392-4A29-B0C9-9F93F63B670F}">
      <dgm:prSet/>
      <dgm:spPr/>
      <dgm:t>
        <a:bodyPr/>
        <a:lstStyle/>
        <a:p>
          <a:r>
            <a:rPr lang="es-ES" dirty="0"/>
            <a:t>Usuario de </a:t>
          </a:r>
          <a:r>
            <a:rPr lang="es-ES" dirty="0" err="1"/>
            <a:t>movielens</a:t>
          </a:r>
          <a:endParaRPr lang="es-ES" dirty="0"/>
        </a:p>
      </dgm:t>
    </dgm:pt>
    <dgm:pt modelId="{2871BF9A-F5AB-4A9A-80D3-0A26BA8A18FD}" type="parTrans" cxnId="{75EA0428-2AED-48A7-96BB-4EDCE7855741}">
      <dgm:prSet/>
      <dgm:spPr/>
      <dgm:t>
        <a:bodyPr/>
        <a:lstStyle/>
        <a:p>
          <a:endParaRPr lang="es-ES"/>
        </a:p>
      </dgm:t>
    </dgm:pt>
    <dgm:pt modelId="{D1B517C5-DD51-4186-A5BE-E3990FE9CC39}" type="sibTrans" cxnId="{75EA0428-2AED-48A7-96BB-4EDCE7855741}">
      <dgm:prSet/>
      <dgm:spPr/>
      <dgm:t>
        <a:bodyPr/>
        <a:lstStyle/>
        <a:p>
          <a:endParaRPr lang="es-ES"/>
        </a:p>
      </dgm:t>
    </dgm:pt>
    <dgm:pt modelId="{38DCFA0F-0947-417E-AFB7-6B99404CDAB8}">
      <dgm:prSet/>
      <dgm:spPr/>
      <dgm:t>
        <a:bodyPr/>
        <a:lstStyle/>
        <a:p>
          <a:r>
            <a:rPr lang="es-ES" dirty="0"/>
            <a:t>Usuario ya registrado (no </a:t>
          </a:r>
          <a:r>
            <a:rPr lang="es-ES" dirty="0" err="1"/>
            <a:t>movielens</a:t>
          </a:r>
          <a:r>
            <a:rPr lang="es-ES" dirty="0"/>
            <a:t>)</a:t>
          </a:r>
        </a:p>
      </dgm:t>
    </dgm:pt>
    <dgm:pt modelId="{930DFAAF-C2E3-496E-88E4-32F7A222C65B}" type="parTrans" cxnId="{BBAE6530-E96A-404D-98BB-DFB4D33096E5}">
      <dgm:prSet/>
      <dgm:spPr/>
      <dgm:t>
        <a:bodyPr/>
        <a:lstStyle/>
        <a:p>
          <a:endParaRPr lang="es-ES"/>
        </a:p>
      </dgm:t>
    </dgm:pt>
    <dgm:pt modelId="{098204A6-151E-4279-9768-07618C3E27F6}" type="sibTrans" cxnId="{BBAE6530-E96A-404D-98BB-DFB4D33096E5}">
      <dgm:prSet/>
      <dgm:spPr/>
      <dgm:t>
        <a:bodyPr/>
        <a:lstStyle/>
        <a:p>
          <a:endParaRPr lang="es-ES"/>
        </a:p>
      </dgm:t>
    </dgm:pt>
    <dgm:pt modelId="{4CA1459C-0CAE-41DF-95E2-B26211DA8FA2}">
      <dgm:prSet/>
      <dgm:spPr/>
      <dgm:t>
        <a:bodyPr/>
        <a:lstStyle/>
        <a:p>
          <a:r>
            <a:rPr lang="es-ES" dirty="0"/>
            <a:t>Este proceso depende del tipo del usuario</a:t>
          </a:r>
        </a:p>
      </dgm:t>
    </dgm:pt>
    <dgm:pt modelId="{ECF96E4B-E038-4CEA-B51B-465C7A6B0ED5}" type="parTrans" cxnId="{095F6DA2-4601-4DFD-89E5-6EAE158D0F57}">
      <dgm:prSet/>
      <dgm:spPr/>
      <dgm:t>
        <a:bodyPr/>
        <a:lstStyle/>
        <a:p>
          <a:endParaRPr lang="es-ES"/>
        </a:p>
      </dgm:t>
    </dgm:pt>
    <dgm:pt modelId="{1C49E038-AFD4-4FCD-88E4-D47BAD2BCB7B}" type="sibTrans" cxnId="{095F6DA2-4601-4DFD-89E5-6EAE158D0F57}">
      <dgm:prSet/>
      <dgm:spPr/>
      <dgm:t>
        <a:bodyPr/>
        <a:lstStyle/>
        <a:p>
          <a:endParaRPr lang="es-ES"/>
        </a:p>
      </dgm:t>
    </dgm:pt>
    <dgm:pt modelId="{5E572175-87B8-474B-B940-8E0CB6C5B95A}">
      <dgm:prSet/>
      <dgm:spPr/>
      <dgm:t>
        <a:bodyPr/>
        <a:lstStyle/>
        <a:p>
          <a:r>
            <a:rPr lang="es-ES" dirty="0"/>
            <a:t>Usuario nuevo en el sistema</a:t>
          </a:r>
        </a:p>
      </dgm:t>
    </dgm:pt>
    <dgm:pt modelId="{F7D19868-E2CB-4319-8D40-E3FCC300FE2F}" type="parTrans" cxnId="{839ECEFF-A460-4AA1-B41A-320938EC0FA0}">
      <dgm:prSet/>
      <dgm:spPr/>
      <dgm:t>
        <a:bodyPr/>
        <a:lstStyle/>
        <a:p>
          <a:endParaRPr lang="es-ES"/>
        </a:p>
      </dgm:t>
    </dgm:pt>
    <dgm:pt modelId="{58A9DEC1-C0A2-423F-AFB6-66B5446B3689}" type="sibTrans" cxnId="{839ECEFF-A460-4AA1-B41A-320938EC0FA0}">
      <dgm:prSet/>
      <dgm:spPr/>
      <dgm:t>
        <a:bodyPr/>
        <a:lstStyle/>
        <a:p>
          <a:endParaRPr lang="es-ES"/>
        </a:p>
      </dgm:t>
    </dgm:pt>
    <dgm:pt modelId="{29A91852-78D4-4508-9015-AE542B815E97}">
      <dgm:prSet/>
      <dgm:spPr/>
      <dgm:t>
        <a:bodyPr/>
        <a:lstStyle/>
        <a:p>
          <a:r>
            <a:rPr lang="es-ES" dirty="0"/>
            <a:t>Proceso previo</a:t>
          </a:r>
        </a:p>
      </dgm:t>
    </dgm:pt>
    <dgm:pt modelId="{14A65321-E9CB-4616-B365-9537FEDAACCE}" type="parTrans" cxnId="{0253EE95-D037-4542-9916-7C7A51897D7A}">
      <dgm:prSet/>
      <dgm:spPr/>
      <dgm:t>
        <a:bodyPr/>
        <a:lstStyle/>
        <a:p>
          <a:endParaRPr lang="es-ES"/>
        </a:p>
      </dgm:t>
    </dgm:pt>
    <dgm:pt modelId="{231D5795-0CBE-4E86-B252-66D0B75BA8FC}" type="sibTrans" cxnId="{0253EE95-D037-4542-9916-7C7A51897D7A}">
      <dgm:prSet/>
      <dgm:spPr/>
    </dgm:pt>
    <dgm:pt modelId="{2EFB8766-7C82-4C17-9402-FD565594102B}" type="pres">
      <dgm:prSet presAssocID="{AFA075C2-A5B6-4089-944D-722FA774510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77EBBFA3-C891-4F5A-AD09-459079620160}" type="pres">
      <dgm:prSet presAssocID="{4CA1459C-0CAE-41DF-95E2-B26211DA8FA2}" presName="root1" presStyleCnt="0"/>
      <dgm:spPr/>
    </dgm:pt>
    <dgm:pt modelId="{7F8632B8-4BC8-44C5-8CE5-6FC5EEADC7BD}" type="pres">
      <dgm:prSet presAssocID="{4CA1459C-0CAE-41DF-95E2-B26211DA8FA2}" presName="LevelOneTextNode" presStyleLbl="node0" presStyleIdx="0" presStyleCnt="1" custScaleX="16721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0ACB210-C8B4-42C1-AC9A-B81327647C1E}" type="pres">
      <dgm:prSet presAssocID="{4CA1459C-0CAE-41DF-95E2-B26211DA8FA2}" presName="level2hierChild" presStyleCnt="0"/>
      <dgm:spPr/>
    </dgm:pt>
    <dgm:pt modelId="{847705A5-72BE-4671-9D75-1B3A2F4275E4}" type="pres">
      <dgm:prSet presAssocID="{F7D19868-E2CB-4319-8D40-E3FCC300FE2F}" presName="conn2-1" presStyleLbl="parChTrans1D2" presStyleIdx="0" presStyleCnt="3"/>
      <dgm:spPr/>
      <dgm:t>
        <a:bodyPr/>
        <a:lstStyle/>
        <a:p>
          <a:endParaRPr lang="es-ES"/>
        </a:p>
      </dgm:t>
    </dgm:pt>
    <dgm:pt modelId="{9829353A-422F-45AF-BB5C-2A307500D8A9}" type="pres">
      <dgm:prSet presAssocID="{F7D19868-E2CB-4319-8D40-E3FCC300FE2F}" presName="connTx" presStyleLbl="parChTrans1D2" presStyleIdx="0" presStyleCnt="3"/>
      <dgm:spPr/>
      <dgm:t>
        <a:bodyPr/>
        <a:lstStyle/>
        <a:p>
          <a:endParaRPr lang="es-ES"/>
        </a:p>
      </dgm:t>
    </dgm:pt>
    <dgm:pt modelId="{4CE0056A-A950-4518-A856-E187458ACE81}" type="pres">
      <dgm:prSet presAssocID="{5E572175-87B8-474B-B940-8E0CB6C5B95A}" presName="root2" presStyleCnt="0"/>
      <dgm:spPr/>
    </dgm:pt>
    <dgm:pt modelId="{B6ED538B-FFB4-4FFF-9B71-3B3B57D929FF}" type="pres">
      <dgm:prSet presAssocID="{5E572175-87B8-474B-B940-8E0CB6C5B95A}" presName="LevelTwoTextNode" presStyleLbl="node2" presStyleIdx="0" presStyleCnt="3" custScaleX="16721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BFA9F77-1DA3-45DA-A49E-297AC371E121}" type="pres">
      <dgm:prSet presAssocID="{5E572175-87B8-474B-B940-8E0CB6C5B95A}" presName="level3hierChild" presStyleCnt="0"/>
      <dgm:spPr/>
    </dgm:pt>
    <dgm:pt modelId="{7C4E551A-335F-4C18-9868-7CE60221B238}" type="pres">
      <dgm:prSet presAssocID="{930DFAAF-C2E3-496E-88E4-32F7A222C65B}" presName="conn2-1" presStyleLbl="parChTrans1D2" presStyleIdx="1" presStyleCnt="3"/>
      <dgm:spPr/>
      <dgm:t>
        <a:bodyPr/>
        <a:lstStyle/>
        <a:p>
          <a:endParaRPr lang="es-ES"/>
        </a:p>
      </dgm:t>
    </dgm:pt>
    <dgm:pt modelId="{6747FE32-78B5-436D-83B2-D9AD3F060685}" type="pres">
      <dgm:prSet presAssocID="{930DFAAF-C2E3-496E-88E4-32F7A222C65B}" presName="connTx" presStyleLbl="parChTrans1D2" presStyleIdx="1" presStyleCnt="3"/>
      <dgm:spPr/>
      <dgm:t>
        <a:bodyPr/>
        <a:lstStyle/>
        <a:p>
          <a:endParaRPr lang="es-ES"/>
        </a:p>
      </dgm:t>
    </dgm:pt>
    <dgm:pt modelId="{3B4BDDC7-CA7E-44E3-AF65-6A688B2518F7}" type="pres">
      <dgm:prSet presAssocID="{38DCFA0F-0947-417E-AFB7-6B99404CDAB8}" presName="root2" presStyleCnt="0"/>
      <dgm:spPr/>
    </dgm:pt>
    <dgm:pt modelId="{11EFEA6D-8F92-4A9E-BBE6-4C1DCBD34A0F}" type="pres">
      <dgm:prSet presAssocID="{38DCFA0F-0947-417E-AFB7-6B99404CDAB8}" presName="LevelTwoTextNode" presStyleLbl="node2" presStyleIdx="1" presStyleCnt="3" custScaleX="16721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D83C3D9-7925-462C-9DEE-F08465D5F589}" type="pres">
      <dgm:prSet presAssocID="{38DCFA0F-0947-417E-AFB7-6B99404CDAB8}" presName="level3hierChild" presStyleCnt="0"/>
      <dgm:spPr/>
    </dgm:pt>
    <dgm:pt modelId="{1D17D1AB-7A7B-45B4-B418-018183347861}" type="pres">
      <dgm:prSet presAssocID="{2871BF9A-F5AB-4A9A-80D3-0A26BA8A18FD}" presName="conn2-1" presStyleLbl="parChTrans1D2" presStyleIdx="2" presStyleCnt="3"/>
      <dgm:spPr/>
      <dgm:t>
        <a:bodyPr/>
        <a:lstStyle/>
        <a:p>
          <a:endParaRPr lang="es-ES"/>
        </a:p>
      </dgm:t>
    </dgm:pt>
    <dgm:pt modelId="{D6FFBD26-2070-4997-885E-60396624B053}" type="pres">
      <dgm:prSet presAssocID="{2871BF9A-F5AB-4A9A-80D3-0A26BA8A18FD}" presName="connTx" presStyleLbl="parChTrans1D2" presStyleIdx="2" presStyleCnt="3"/>
      <dgm:spPr/>
      <dgm:t>
        <a:bodyPr/>
        <a:lstStyle/>
        <a:p>
          <a:endParaRPr lang="es-ES"/>
        </a:p>
      </dgm:t>
    </dgm:pt>
    <dgm:pt modelId="{327A3ADC-689E-4778-8DC3-A1752762695C}" type="pres">
      <dgm:prSet presAssocID="{E8FDF310-4392-4A29-B0C9-9F93F63B670F}" presName="root2" presStyleCnt="0"/>
      <dgm:spPr/>
    </dgm:pt>
    <dgm:pt modelId="{91EEC7ED-A96B-48EC-833A-63EF070B55DF}" type="pres">
      <dgm:prSet presAssocID="{E8FDF310-4392-4A29-B0C9-9F93F63B670F}" presName="LevelTwoTextNode" presStyleLbl="node2" presStyleIdx="2" presStyleCnt="3" custScaleX="16721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24D7C3D4-6D26-4152-A8DD-E3BA55195A1F}" type="pres">
      <dgm:prSet presAssocID="{E8FDF310-4392-4A29-B0C9-9F93F63B670F}" presName="level3hierChild" presStyleCnt="0"/>
      <dgm:spPr/>
    </dgm:pt>
    <dgm:pt modelId="{F5F37771-1068-4BCC-A6AE-09BDE48A083F}" type="pres">
      <dgm:prSet presAssocID="{14A65321-E9CB-4616-B365-9537FEDAACCE}" presName="conn2-1" presStyleLbl="parChTrans1D3" presStyleIdx="0" presStyleCnt="1"/>
      <dgm:spPr/>
      <dgm:t>
        <a:bodyPr/>
        <a:lstStyle/>
        <a:p>
          <a:endParaRPr lang="es-ES"/>
        </a:p>
      </dgm:t>
    </dgm:pt>
    <dgm:pt modelId="{EE19B0C1-A228-40BB-9D5D-98E9A9A7619A}" type="pres">
      <dgm:prSet presAssocID="{14A65321-E9CB-4616-B365-9537FEDAACCE}" presName="connTx" presStyleLbl="parChTrans1D3" presStyleIdx="0" presStyleCnt="1"/>
      <dgm:spPr/>
      <dgm:t>
        <a:bodyPr/>
        <a:lstStyle/>
        <a:p>
          <a:endParaRPr lang="es-ES"/>
        </a:p>
      </dgm:t>
    </dgm:pt>
    <dgm:pt modelId="{A5DB7B0A-767E-46B1-A3E2-A4915196BC1D}" type="pres">
      <dgm:prSet presAssocID="{29A91852-78D4-4508-9015-AE542B815E97}" presName="root2" presStyleCnt="0"/>
      <dgm:spPr/>
    </dgm:pt>
    <dgm:pt modelId="{35093F6E-7830-47B2-A944-BCF25F9D812D}" type="pres">
      <dgm:prSet presAssocID="{29A91852-78D4-4508-9015-AE542B815E97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76BD209-3EB9-45D4-B39F-A37FDC33EF9D}" type="pres">
      <dgm:prSet presAssocID="{29A91852-78D4-4508-9015-AE542B815E97}" presName="level3hierChild" presStyleCnt="0"/>
      <dgm:spPr/>
    </dgm:pt>
  </dgm:ptLst>
  <dgm:cxnLst>
    <dgm:cxn modelId="{75EA0428-2AED-48A7-96BB-4EDCE7855741}" srcId="{4CA1459C-0CAE-41DF-95E2-B26211DA8FA2}" destId="{E8FDF310-4392-4A29-B0C9-9F93F63B670F}" srcOrd="2" destOrd="0" parTransId="{2871BF9A-F5AB-4A9A-80D3-0A26BA8A18FD}" sibTransId="{D1B517C5-DD51-4186-A5BE-E3990FE9CC39}"/>
    <dgm:cxn modelId="{E0D5DA4C-8E99-4993-89F1-0F9B2C23D71A}" type="presOf" srcId="{930DFAAF-C2E3-496E-88E4-32F7A222C65B}" destId="{7C4E551A-335F-4C18-9868-7CE60221B238}" srcOrd="0" destOrd="0" presId="urn:microsoft.com/office/officeart/2005/8/layout/hierarchy2"/>
    <dgm:cxn modelId="{454DF488-2540-4121-BA35-3757D064083E}" type="presOf" srcId="{F7D19868-E2CB-4319-8D40-E3FCC300FE2F}" destId="{9829353A-422F-45AF-BB5C-2A307500D8A9}" srcOrd="1" destOrd="0" presId="urn:microsoft.com/office/officeart/2005/8/layout/hierarchy2"/>
    <dgm:cxn modelId="{0253EE95-D037-4542-9916-7C7A51897D7A}" srcId="{E8FDF310-4392-4A29-B0C9-9F93F63B670F}" destId="{29A91852-78D4-4508-9015-AE542B815E97}" srcOrd="0" destOrd="0" parTransId="{14A65321-E9CB-4616-B365-9537FEDAACCE}" sibTransId="{231D5795-0CBE-4E86-B252-66D0B75BA8FC}"/>
    <dgm:cxn modelId="{A63F2C05-E6D7-40EF-A6EF-8A90713DF1A2}" type="presOf" srcId="{E8FDF310-4392-4A29-B0C9-9F93F63B670F}" destId="{91EEC7ED-A96B-48EC-833A-63EF070B55DF}" srcOrd="0" destOrd="0" presId="urn:microsoft.com/office/officeart/2005/8/layout/hierarchy2"/>
    <dgm:cxn modelId="{3E618E40-CF51-49C5-95E4-4FECF777578E}" type="presOf" srcId="{5E572175-87B8-474B-B940-8E0CB6C5B95A}" destId="{B6ED538B-FFB4-4FFF-9B71-3B3B57D929FF}" srcOrd="0" destOrd="0" presId="urn:microsoft.com/office/officeart/2005/8/layout/hierarchy2"/>
    <dgm:cxn modelId="{D54F933B-D25E-44EC-9BC4-1A39BCD92628}" type="presOf" srcId="{F7D19868-E2CB-4319-8D40-E3FCC300FE2F}" destId="{847705A5-72BE-4671-9D75-1B3A2F4275E4}" srcOrd="0" destOrd="0" presId="urn:microsoft.com/office/officeart/2005/8/layout/hierarchy2"/>
    <dgm:cxn modelId="{A1D9A3F7-E3BD-4ADB-98CB-59F9FACE24BE}" type="presOf" srcId="{930DFAAF-C2E3-496E-88E4-32F7A222C65B}" destId="{6747FE32-78B5-436D-83B2-D9AD3F060685}" srcOrd="1" destOrd="0" presId="urn:microsoft.com/office/officeart/2005/8/layout/hierarchy2"/>
    <dgm:cxn modelId="{0FC18D15-2698-4F12-A3D2-1D8166B3921A}" type="presOf" srcId="{2871BF9A-F5AB-4A9A-80D3-0A26BA8A18FD}" destId="{1D17D1AB-7A7B-45B4-B418-018183347861}" srcOrd="0" destOrd="0" presId="urn:microsoft.com/office/officeart/2005/8/layout/hierarchy2"/>
    <dgm:cxn modelId="{EFAE5EF7-288A-4974-ABB6-6133C8C1C929}" type="presOf" srcId="{2871BF9A-F5AB-4A9A-80D3-0A26BA8A18FD}" destId="{D6FFBD26-2070-4997-885E-60396624B053}" srcOrd="1" destOrd="0" presId="urn:microsoft.com/office/officeart/2005/8/layout/hierarchy2"/>
    <dgm:cxn modelId="{839ECEFF-A460-4AA1-B41A-320938EC0FA0}" srcId="{4CA1459C-0CAE-41DF-95E2-B26211DA8FA2}" destId="{5E572175-87B8-474B-B940-8E0CB6C5B95A}" srcOrd="0" destOrd="0" parTransId="{F7D19868-E2CB-4319-8D40-E3FCC300FE2F}" sibTransId="{58A9DEC1-C0A2-423F-AFB6-66B5446B3689}"/>
    <dgm:cxn modelId="{11C4E00D-17BB-4FCA-91C1-DD4A5739C95B}" type="presOf" srcId="{38DCFA0F-0947-417E-AFB7-6B99404CDAB8}" destId="{11EFEA6D-8F92-4A9E-BBE6-4C1DCBD34A0F}" srcOrd="0" destOrd="0" presId="urn:microsoft.com/office/officeart/2005/8/layout/hierarchy2"/>
    <dgm:cxn modelId="{CA3B71DD-9C9B-423C-9C3C-6A4E850D656D}" type="presOf" srcId="{4CA1459C-0CAE-41DF-95E2-B26211DA8FA2}" destId="{7F8632B8-4BC8-44C5-8CE5-6FC5EEADC7BD}" srcOrd="0" destOrd="0" presId="urn:microsoft.com/office/officeart/2005/8/layout/hierarchy2"/>
    <dgm:cxn modelId="{095F6DA2-4601-4DFD-89E5-6EAE158D0F57}" srcId="{AFA075C2-A5B6-4089-944D-722FA774510E}" destId="{4CA1459C-0CAE-41DF-95E2-B26211DA8FA2}" srcOrd="0" destOrd="0" parTransId="{ECF96E4B-E038-4CEA-B51B-465C7A6B0ED5}" sibTransId="{1C49E038-AFD4-4FCD-88E4-D47BAD2BCB7B}"/>
    <dgm:cxn modelId="{49894CC2-5C53-40AD-85D4-C1203FA9A387}" type="presOf" srcId="{AFA075C2-A5B6-4089-944D-722FA774510E}" destId="{2EFB8766-7C82-4C17-9402-FD565594102B}" srcOrd="0" destOrd="0" presId="urn:microsoft.com/office/officeart/2005/8/layout/hierarchy2"/>
    <dgm:cxn modelId="{548E2147-B8CF-4DDB-98DC-2007808301A6}" type="presOf" srcId="{14A65321-E9CB-4616-B365-9537FEDAACCE}" destId="{EE19B0C1-A228-40BB-9D5D-98E9A9A7619A}" srcOrd="1" destOrd="0" presId="urn:microsoft.com/office/officeart/2005/8/layout/hierarchy2"/>
    <dgm:cxn modelId="{BBAE6530-E96A-404D-98BB-DFB4D33096E5}" srcId="{4CA1459C-0CAE-41DF-95E2-B26211DA8FA2}" destId="{38DCFA0F-0947-417E-AFB7-6B99404CDAB8}" srcOrd="1" destOrd="0" parTransId="{930DFAAF-C2E3-496E-88E4-32F7A222C65B}" sibTransId="{098204A6-151E-4279-9768-07618C3E27F6}"/>
    <dgm:cxn modelId="{2C64AA95-B388-473F-A8BC-8C2D755A91E3}" type="presOf" srcId="{29A91852-78D4-4508-9015-AE542B815E97}" destId="{35093F6E-7830-47B2-A944-BCF25F9D812D}" srcOrd="0" destOrd="0" presId="urn:microsoft.com/office/officeart/2005/8/layout/hierarchy2"/>
    <dgm:cxn modelId="{C86AA658-6AAE-4640-AC67-88ADEB804A5D}" type="presOf" srcId="{14A65321-E9CB-4616-B365-9537FEDAACCE}" destId="{F5F37771-1068-4BCC-A6AE-09BDE48A083F}" srcOrd="0" destOrd="0" presId="urn:microsoft.com/office/officeart/2005/8/layout/hierarchy2"/>
    <dgm:cxn modelId="{17D43955-4758-4476-BBCE-A6DB1BBB79C2}" type="presParOf" srcId="{2EFB8766-7C82-4C17-9402-FD565594102B}" destId="{77EBBFA3-C891-4F5A-AD09-459079620160}" srcOrd="0" destOrd="0" presId="urn:microsoft.com/office/officeart/2005/8/layout/hierarchy2"/>
    <dgm:cxn modelId="{18C2F5BD-5CCA-4C3F-84FB-0B6E5F5437D7}" type="presParOf" srcId="{77EBBFA3-C891-4F5A-AD09-459079620160}" destId="{7F8632B8-4BC8-44C5-8CE5-6FC5EEADC7BD}" srcOrd="0" destOrd="0" presId="urn:microsoft.com/office/officeart/2005/8/layout/hierarchy2"/>
    <dgm:cxn modelId="{BFC73288-992C-4C7D-A3C8-DABA966658E0}" type="presParOf" srcId="{77EBBFA3-C891-4F5A-AD09-459079620160}" destId="{90ACB210-C8B4-42C1-AC9A-B81327647C1E}" srcOrd="1" destOrd="0" presId="urn:microsoft.com/office/officeart/2005/8/layout/hierarchy2"/>
    <dgm:cxn modelId="{E0A9757B-D598-44B6-BC8B-FC77CE63E1EE}" type="presParOf" srcId="{90ACB210-C8B4-42C1-AC9A-B81327647C1E}" destId="{847705A5-72BE-4671-9D75-1B3A2F4275E4}" srcOrd="0" destOrd="0" presId="urn:microsoft.com/office/officeart/2005/8/layout/hierarchy2"/>
    <dgm:cxn modelId="{DE28E3B8-096A-4759-8160-724767C9E638}" type="presParOf" srcId="{847705A5-72BE-4671-9D75-1B3A2F4275E4}" destId="{9829353A-422F-45AF-BB5C-2A307500D8A9}" srcOrd="0" destOrd="0" presId="urn:microsoft.com/office/officeart/2005/8/layout/hierarchy2"/>
    <dgm:cxn modelId="{50C41016-A405-419E-B515-70FB304C1BB4}" type="presParOf" srcId="{90ACB210-C8B4-42C1-AC9A-B81327647C1E}" destId="{4CE0056A-A950-4518-A856-E187458ACE81}" srcOrd="1" destOrd="0" presId="urn:microsoft.com/office/officeart/2005/8/layout/hierarchy2"/>
    <dgm:cxn modelId="{D55484E9-8B0E-4273-BD77-941356381F6B}" type="presParOf" srcId="{4CE0056A-A950-4518-A856-E187458ACE81}" destId="{B6ED538B-FFB4-4FFF-9B71-3B3B57D929FF}" srcOrd="0" destOrd="0" presId="urn:microsoft.com/office/officeart/2005/8/layout/hierarchy2"/>
    <dgm:cxn modelId="{594D5569-00C0-4783-B575-19C4DF210C17}" type="presParOf" srcId="{4CE0056A-A950-4518-A856-E187458ACE81}" destId="{4BFA9F77-1DA3-45DA-A49E-297AC371E121}" srcOrd="1" destOrd="0" presId="urn:microsoft.com/office/officeart/2005/8/layout/hierarchy2"/>
    <dgm:cxn modelId="{34DEE87F-D4CA-44FC-B045-35E179E1C25E}" type="presParOf" srcId="{90ACB210-C8B4-42C1-AC9A-B81327647C1E}" destId="{7C4E551A-335F-4C18-9868-7CE60221B238}" srcOrd="2" destOrd="0" presId="urn:microsoft.com/office/officeart/2005/8/layout/hierarchy2"/>
    <dgm:cxn modelId="{49A957C9-86D1-4EE4-87D3-726284441F62}" type="presParOf" srcId="{7C4E551A-335F-4C18-9868-7CE60221B238}" destId="{6747FE32-78B5-436D-83B2-D9AD3F060685}" srcOrd="0" destOrd="0" presId="urn:microsoft.com/office/officeart/2005/8/layout/hierarchy2"/>
    <dgm:cxn modelId="{D687F55B-E1E1-4AA3-A73E-12CCB112DED4}" type="presParOf" srcId="{90ACB210-C8B4-42C1-AC9A-B81327647C1E}" destId="{3B4BDDC7-CA7E-44E3-AF65-6A688B2518F7}" srcOrd="3" destOrd="0" presId="urn:microsoft.com/office/officeart/2005/8/layout/hierarchy2"/>
    <dgm:cxn modelId="{2FB24CED-D87C-4BF4-B564-BE1D1095D82F}" type="presParOf" srcId="{3B4BDDC7-CA7E-44E3-AF65-6A688B2518F7}" destId="{11EFEA6D-8F92-4A9E-BBE6-4C1DCBD34A0F}" srcOrd="0" destOrd="0" presId="urn:microsoft.com/office/officeart/2005/8/layout/hierarchy2"/>
    <dgm:cxn modelId="{E361601D-8C06-458A-93C3-A141D32F6508}" type="presParOf" srcId="{3B4BDDC7-CA7E-44E3-AF65-6A688B2518F7}" destId="{8D83C3D9-7925-462C-9DEE-F08465D5F589}" srcOrd="1" destOrd="0" presId="urn:microsoft.com/office/officeart/2005/8/layout/hierarchy2"/>
    <dgm:cxn modelId="{892D9B33-FD7E-49D2-A2E6-8DD205E8F5EF}" type="presParOf" srcId="{90ACB210-C8B4-42C1-AC9A-B81327647C1E}" destId="{1D17D1AB-7A7B-45B4-B418-018183347861}" srcOrd="4" destOrd="0" presId="urn:microsoft.com/office/officeart/2005/8/layout/hierarchy2"/>
    <dgm:cxn modelId="{102CDEEA-2B18-469E-864E-145453DEEF48}" type="presParOf" srcId="{1D17D1AB-7A7B-45B4-B418-018183347861}" destId="{D6FFBD26-2070-4997-885E-60396624B053}" srcOrd="0" destOrd="0" presId="urn:microsoft.com/office/officeart/2005/8/layout/hierarchy2"/>
    <dgm:cxn modelId="{8071591D-A18C-43E0-863D-728534390386}" type="presParOf" srcId="{90ACB210-C8B4-42C1-AC9A-B81327647C1E}" destId="{327A3ADC-689E-4778-8DC3-A1752762695C}" srcOrd="5" destOrd="0" presId="urn:microsoft.com/office/officeart/2005/8/layout/hierarchy2"/>
    <dgm:cxn modelId="{70E766EB-320E-4940-A07A-F1447D17A0E9}" type="presParOf" srcId="{327A3ADC-689E-4778-8DC3-A1752762695C}" destId="{91EEC7ED-A96B-48EC-833A-63EF070B55DF}" srcOrd="0" destOrd="0" presId="urn:microsoft.com/office/officeart/2005/8/layout/hierarchy2"/>
    <dgm:cxn modelId="{BFF147A8-3EEF-4E99-BCA3-C7DE1F0D3104}" type="presParOf" srcId="{327A3ADC-689E-4778-8DC3-A1752762695C}" destId="{24D7C3D4-6D26-4152-A8DD-E3BA55195A1F}" srcOrd="1" destOrd="0" presId="urn:microsoft.com/office/officeart/2005/8/layout/hierarchy2"/>
    <dgm:cxn modelId="{733DC0E7-E84A-4BBF-B500-320F05B3895F}" type="presParOf" srcId="{24D7C3D4-6D26-4152-A8DD-E3BA55195A1F}" destId="{F5F37771-1068-4BCC-A6AE-09BDE48A083F}" srcOrd="0" destOrd="0" presId="urn:microsoft.com/office/officeart/2005/8/layout/hierarchy2"/>
    <dgm:cxn modelId="{7073E2A9-0701-4C64-911C-3A8526671610}" type="presParOf" srcId="{F5F37771-1068-4BCC-A6AE-09BDE48A083F}" destId="{EE19B0C1-A228-40BB-9D5D-98E9A9A7619A}" srcOrd="0" destOrd="0" presId="urn:microsoft.com/office/officeart/2005/8/layout/hierarchy2"/>
    <dgm:cxn modelId="{9E25FC5E-11CE-4D38-A474-A166D5B33D7E}" type="presParOf" srcId="{24D7C3D4-6D26-4152-A8DD-E3BA55195A1F}" destId="{A5DB7B0A-767E-46B1-A3E2-A4915196BC1D}" srcOrd="1" destOrd="0" presId="urn:microsoft.com/office/officeart/2005/8/layout/hierarchy2"/>
    <dgm:cxn modelId="{E67EFF91-E6F4-45DC-915B-7E4A066F8CF1}" type="presParOf" srcId="{A5DB7B0A-767E-46B1-A3E2-A4915196BC1D}" destId="{35093F6E-7830-47B2-A944-BCF25F9D812D}" srcOrd="0" destOrd="0" presId="urn:microsoft.com/office/officeart/2005/8/layout/hierarchy2"/>
    <dgm:cxn modelId="{F8D8F8F3-9055-4279-B171-EADB7BDAA677}" type="presParOf" srcId="{A5DB7B0A-767E-46B1-A3E2-A4915196BC1D}" destId="{076BD209-3EB9-45D4-B39F-A37FDC33EF9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A075C2-A5B6-4089-944D-722FA774510E}" type="doc">
      <dgm:prSet loTypeId="urn:microsoft.com/office/officeart/2005/8/layout/list1" loCatId="list" qsTypeId="urn:microsoft.com/office/officeart/2005/8/quickstyle/simple4" qsCatId="simple" csTypeId="urn:microsoft.com/office/officeart/2005/8/colors/accent1_1" csCatId="accent1" phldr="1"/>
      <dgm:spPr/>
      <dgm:t>
        <a:bodyPr/>
        <a:lstStyle/>
        <a:p>
          <a:endParaRPr lang="es-ES"/>
        </a:p>
      </dgm:t>
    </dgm:pt>
    <dgm:pt modelId="{F70CC044-2C30-44FC-8A6E-507E06872639}">
      <dgm:prSet/>
      <dgm:spPr/>
      <dgm:t>
        <a:bodyPr/>
        <a:lstStyle/>
        <a:p>
          <a:r>
            <a:rPr lang="es-ES" dirty="0"/>
            <a:t>Usuario nuevo en el sistema</a:t>
          </a:r>
        </a:p>
      </dgm:t>
    </dgm:pt>
    <dgm:pt modelId="{A148BD6C-DF47-4F85-BD7A-AEED63D87572}" type="parTrans" cxnId="{BCF40252-2CAE-4690-86F3-D7EAE10B9B7C}">
      <dgm:prSet/>
      <dgm:spPr/>
      <dgm:t>
        <a:bodyPr/>
        <a:lstStyle/>
        <a:p>
          <a:endParaRPr lang="es-ES"/>
        </a:p>
      </dgm:t>
    </dgm:pt>
    <dgm:pt modelId="{C09D9B79-911F-493B-B143-34FE4610AA47}" type="sibTrans" cxnId="{BCF40252-2CAE-4690-86F3-D7EAE10B9B7C}">
      <dgm:prSet/>
      <dgm:spPr/>
      <dgm:t>
        <a:bodyPr/>
        <a:lstStyle/>
        <a:p>
          <a:endParaRPr lang="es-ES"/>
        </a:p>
      </dgm:t>
    </dgm:pt>
    <dgm:pt modelId="{A1762230-A397-4542-8D64-F08E53453EE6}">
      <dgm:prSet/>
      <dgm:spPr/>
      <dgm:t>
        <a:bodyPr/>
        <a:lstStyle/>
        <a:p>
          <a:r>
            <a:rPr lang="es-ES" dirty="0"/>
            <a:t>Registrar al usuario</a:t>
          </a:r>
        </a:p>
      </dgm:t>
    </dgm:pt>
    <dgm:pt modelId="{70D11942-2E5E-4E50-A8F2-128284EC0F2A}" type="parTrans" cxnId="{4B46A674-1BEB-4CC6-B4B9-F628B588AD8A}">
      <dgm:prSet/>
      <dgm:spPr/>
      <dgm:t>
        <a:bodyPr/>
        <a:lstStyle/>
        <a:p>
          <a:endParaRPr lang="es-ES"/>
        </a:p>
      </dgm:t>
    </dgm:pt>
    <dgm:pt modelId="{30CCC36D-FC3D-4CA6-9D39-A0DE48B9286B}" type="sibTrans" cxnId="{4B46A674-1BEB-4CC6-B4B9-F628B588AD8A}">
      <dgm:prSet/>
      <dgm:spPr/>
      <dgm:t>
        <a:bodyPr/>
        <a:lstStyle/>
        <a:p>
          <a:endParaRPr lang="es-ES"/>
        </a:p>
      </dgm:t>
    </dgm:pt>
    <dgm:pt modelId="{07E85F0C-BE8B-4970-9248-D3BF612937BF}">
      <dgm:prSet/>
      <dgm:spPr/>
      <dgm:t>
        <a:bodyPr/>
        <a:lstStyle/>
        <a:p>
          <a:r>
            <a:rPr lang="es-ES" dirty="0"/>
            <a:t>Mostrarle una lista de géneros de películas para que seleccione los “5” géneros en los que está más interesado y con que ratio</a:t>
          </a:r>
        </a:p>
      </dgm:t>
    </dgm:pt>
    <dgm:pt modelId="{E415750E-9C29-4E2F-A84E-9FC16AA8B0D7}" type="parTrans" cxnId="{7BEA6D84-BCD8-4ABA-8918-293C28FA7D1B}">
      <dgm:prSet/>
      <dgm:spPr/>
      <dgm:t>
        <a:bodyPr/>
        <a:lstStyle/>
        <a:p>
          <a:endParaRPr lang="es-ES"/>
        </a:p>
      </dgm:t>
    </dgm:pt>
    <dgm:pt modelId="{50DF1903-0509-4729-A713-17E5868F7919}" type="sibTrans" cxnId="{7BEA6D84-BCD8-4ABA-8918-293C28FA7D1B}">
      <dgm:prSet/>
      <dgm:spPr/>
      <dgm:t>
        <a:bodyPr/>
        <a:lstStyle/>
        <a:p>
          <a:endParaRPr lang="es-ES"/>
        </a:p>
      </dgm:t>
    </dgm:pt>
    <dgm:pt modelId="{9B5CEB27-63E5-435F-AC28-F612D7E6BFFC}">
      <dgm:prSet/>
      <dgm:spPr/>
      <dgm:t>
        <a:bodyPr/>
        <a:lstStyle/>
        <a:p>
          <a:r>
            <a:rPr lang="es-ES" dirty="0"/>
            <a:t>Los géneros (y su ratio) serán las preferencias basadas en contenido</a:t>
          </a:r>
        </a:p>
      </dgm:t>
    </dgm:pt>
    <dgm:pt modelId="{D7698D65-E44F-4099-83A8-77A9E8698CA1}" type="parTrans" cxnId="{10DD80FF-6434-4A5E-8064-24AFD9FD137A}">
      <dgm:prSet/>
      <dgm:spPr/>
      <dgm:t>
        <a:bodyPr/>
        <a:lstStyle/>
        <a:p>
          <a:endParaRPr lang="es-ES"/>
        </a:p>
      </dgm:t>
    </dgm:pt>
    <dgm:pt modelId="{AF246F56-AE74-4AB3-BAF2-C40A28AC66C7}" type="sibTrans" cxnId="{10DD80FF-6434-4A5E-8064-24AFD9FD137A}">
      <dgm:prSet/>
      <dgm:spPr/>
      <dgm:t>
        <a:bodyPr/>
        <a:lstStyle/>
        <a:p>
          <a:endParaRPr lang="es-ES"/>
        </a:p>
      </dgm:t>
    </dgm:pt>
    <dgm:pt modelId="{433F8C60-76F2-4C40-9705-92E7B547D025}">
      <dgm:prSet/>
      <dgm:spPr/>
      <dgm:t>
        <a:bodyPr/>
        <a:lstStyle/>
        <a:p>
          <a:r>
            <a:rPr lang="es-ES" dirty="0"/>
            <a:t>Pedirle los datos demográficos</a:t>
          </a:r>
        </a:p>
      </dgm:t>
    </dgm:pt>
    <dgm:pt modelId="{8EF41288-4E68-477D-BA93-59A2625BB1EF}" type="parTrans" cxnId="{03530B9A-8393-42FC-A30A-C8C06C903C3E}">
      <dgm:prSet/>
      <dgm:spPr/>
      <dgm:t>
        <a:bodyPr/>
        <a:lstStyle/>
        <a:p>
          <a:endParaRPr lang="es-ES"/>
        </a:p>
      </dgm:t>
    </dgm:pt>
    <dgm:pt modelId="{088ADB23-E54A-46C8-BBDE-8B6BDD4393F7}" type="sibTrans" cxnId="{03530B9A-8393-42FC-A30A-C8C06C903C3E}">
      <dgm:prSet/>
      <dgm:spPr/>
      <dgm:t>
        <a:bodyPr/>
        <a:lstStyle/>
        <a:p>
          <a:endParaRPr lang="es-ES"/>
        </a:p>
      </dgm:t>
    </dgm:pt>
    <dgm:pt modelId="{DEE6E310-6B50-4BB7-9604-AD69B1EC4EB9}" type="pres">
      <dgm:prSet presAssocID="{AFA075C2-A5B6-4089-944D-722FA774510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325C7127-3E55-4FE0-8419-3A1EC146E42E}" type="pres">
      <dgm:prSet presAssocID="{F70CC044-2C30-44FC-8A6E-507E06872639}" presName="parentLin" presStyleCnt="0"/>
      <dgm:spPr/>
    </dgm:pt>
    <dgm:pt modelId="{178208E3-A949-49B9-B2A1-34E8438EDC79}" type="pres">
      <dgm:prSet presAssocID="{F70CC044-2C30-44FC-8A6E-507E06872639}" presName="parentLeftMargin" presStyleLbl="node1" presStyleIdx="0" presStyleCnt="1"/>
      <dgm:spPr/>
      <dgm:t>
        <a:bodyPr/>
        <a:lstStyle/>
        <a:p>
          <a:endParaRPr lang="es-ES"/>
        </a:p>
      </dgm:t>
    </dgm:pt>
    <dgm:pt modelId="{EA349BFE-03E5-4E2C-8D77-BADFC0410ADB}" type="pres">
      <dgm:prSet presAssocID="{F70CC044-2C30-44FC-8A6E-507E0687263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8AC26F0-BB81-4CD1-9D6A-D994195D1C77}" type="pres">
      <dgm:prSet presAssocID="{F70CC044-2C30-44FC-8A6E-507E06872639}" presName="negativeSpace" presStyleCnt="0"/>
      <dgm:spPr/>
    </dgm:pt>
    <dgm:pt modelId="{DA946DFD-B561-40CF-9D32-8DAF404CED9C}" type="pres">
      <dgm:prSet presAssocID="{F70CC044-2C30-44FC-8A6E-507E06872639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7CCF3888-0F8F-40B8-BC53-1DB68BA84069}" type="presOf" srcId="{07E85F0C-BE8B-4970-9248-D3BF612937BF}" destId="{DA946DFD-B561-40CF-9D32-8DAF404CED9C}" srcOrd="0" destOrd="2" presId="urn:microsoft.com/office/officeart/2005/8/layout/list1"/>
    <dgm:cxn modelId="{03530B9A-8393-42FC-A30A-C8C06C903C3E}" srcId="{F70CC044-2C30-44FC-8A6E-507E06872639}" destId="{433F8C60-76F2-4C40-9705-92E7B547D025}" srcOrd="1" destOrd="0" parTransId="{8EF41288-4E68-477D-BA93-59A2625BB1EF}" sibTransId="{088ADB23-E54A-46C8-BBDE-8B6BDD4393F7}"/>
    <dgm:cxn modelId="{F36AFFCE-8885-4133-8017-62A9E5A0FAE1}" type="presOf" srcId="{433F8C60-76F2-4C40-9705-92E7B547D025}" destId="{DA946DFD-B561-40CF-9D32-8DAF404CED9C}" srcOrd="0" destOrd="1" presId="urn:microsoft.com/office/officeart/2005/8/layout/list1"/>
    <dgm:cxn modelId="{10DD80FF-6434-4A5E-8064-24AFD9FD137A}" srcId="{F70CC044-2C30-44FC-8A6E-507E06872639}" destId="{9B5CEB27-63E5-435F-AC28-F612D7E6BFFC}" srcOrd="3" destOrd="0" parTransId="{D7698D65-E44F-4099-83A8-77A9E8698CA1}" sibTransId="{AF246F56-AE74-4AB3-BAF2-C40A28AC66C7}"/>
    <dgm:cxn modelId="{4670EF6A-F2DA-4D9A-BC99-51EEF3D88B26}" type="presOf" srcId="{AFA075C2-A5B6-4089-944D-722FA774510E}" destId="{DEE6E310-6B50-4BB7-9604-AD69B1EC4EB9}" srcOrd="0" destOrd="0" presId="urn:microsoft.com/office/officeart/2005/8/layout/list1"/>
    <dgm:cxn modelId="{7BEA6D84-BCD8-4ABA-8918-293C28FA7D1B}" srcId="{F70CC044-2C30-44FC-8A6E-507E06872639}" destId="{07E85F0C-BE8B-4970-9248-D3BF612937BF}" srcOrd="2" destOrd="0" parTransId="{E415750E-9C29-4E2F-A84E-9FC16AA8B0D7}" sibTransId="{50DF1903-0509-4729-A713-17E5868F7919}"/>
    <dgm:cxn modelId="{63ABC85B-36CC-4612-A39B-6B2A82025005}" type="presOf" srcId="{F70CC044-2C30-44FC-8A6E-507E06872639}" destId="{EA349BFE-03E5-4E2C-8D77-BADFC0410ADB}" srcOrd="1" destOrd="0" presId="urn:microsoft.com/office/officeart/2005/8/layout/list1"/>
    <dgm:cxn modelId="{4B46A674-1BEB-4CC6-B4B9-F628B588AD8A}" srcId="{F70CC044-2C30-44FC-8A6E-507E06872639}" destId="{A1762230-A397-4542-8D64-F08E53453EE6}" srcOrd="0" destOrd="0" parTransId="{70D11942-2E5E-4E50-A8F2-128284EC0F2A}" sibTransId="{30CCC36D-FC3D-4CA6-9D39-A0DE48B9286B}"/>
    <dgm:cxn modelId="{BC78FB13-219B-455D-937D-D982A8651ACB}" type="presOf" srcId="{9B5CEB27-63E5-435F-AC28-F612D7E6BFFC}" destId="{DA946DFD-B561-40CF-9D32-8DAF404CED9C}" srcOrd="0" destOrd="3" presId="urn:microsoft.com/office/officeart/2005/8/layout/list1"/>
    <dgm:cxn modelId="{BCF40252-2CAE-4690-86F3-D7EAE10B9B7C}" srcId="{AFA075C2-A5B6-4089-944D-722FA774510E}" destId="{F70CC044-2C30-44FC-8A6E-507E06872639}" srcOrd="0" destOrd="0" parTransId="{A148BD6C-DF47-4F85-BD7A-AEED63D87572}" sibTransId="{C09D9B79-911F-493B-B143-34FE4610AA47}"/>
    <dgm:cxn modelId="{70B3266F-53BE-4DA7-897D-B89C2EAA40F7}" type="presOf" srcId="{F70CC044-2C30-44FC-8A6E-507E06872639}" destId="{178208E3-A949-49B9-B2A1-34E8438EDC79}" srcOrd="0" destOrd="0" presId="urn:microsoft.com/office/officeart/2005/8/layout/list1"/>
    <dgm:cxn modelId="{ECA2A142-705F-4A58-B6B7-A3C0DD79B202}" type="presOf" srcId="{A1762230-A397-4542-8D64-F08E53453EE6}" destId="{DA946DFD-B561-40CF-9D32-8DAF404CED9C}" srcOrd="0" destOrd="0" presId="urn:microsoft.com/office/officeart/2005/8/layout/list1"/>
    <dgm:cxn modelId="{929884B9-7F4C-4CE5-8FA9-9687B2139950}" type="presParOf" srcId="{DEE6E310-6B50-4BB7-9604-AD69B1EC4EB9}" destId="{325C7127-3E55-4FE0-8419-3A1EC146E42E}" srcOrd="0" destOrd="0" presId="urn:microsoft.com/office/officeart/2005/8/layout/list1"/>
    <dgm:cxn modelId="{F28C6C85-1895-4B32-8ECD-6B2F119D2B64}" type="presParOf" srcId="{325C7127-3E55-4FE0-8419-3A1EC146E42E}" destId="{178208E3-A949-49B9-B2A1-34E8438EDC79}" srcOrd="0" destOrd="0" presId="urn:microsoft.com/office/officeart/2005/8/layout/list1"/>
    <dgm:cxn modelId="{0243C907-3371-40B8-B440-A5D743CD4EAD}" type="presParOf" srcId="{325C7127-3E55-4FE0-8419-3A1EC146E42E}" destId="{EA349BFE-03E5-4E2C-8D77-BADFC0410ADB}" srcOrd="1" destOrd="0" presId="urn:microsoft.com/office/officeart/2005/8/layout/list1"/>
    <dgm:cxn modelId="{C610D537-2C08-457F-9E2E-3A8E0D7FC1E2}" type="presParOf" srcId="{DEE6E310-6B50-4BB7-9604-AD69B1EC4EB9}" destId="{98AC26F0-BB81-4CD1-9D6A-D994195D1C77}" srcOrd="1" destOrd="0" presId="urn:microsoft.com/office/officeart/2005/8/layout/list1"/>
    <dgm:cxn modelId="{2B69CDBE-C3E6-416B-B5CF-DB476CDAE82F}" type="presParOf" srcId="{DEE6E310-6B50-4BB7-9604-AD69B1EC4EB9}" destId="{DA946DFD-B561-40CF-9D32-8DAF404CED9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A075C2-A5B6-4089-944D-722FA774510E}" type="doc">
      <dgm:prSet loTypeId="urn:microsoft.com/office/officeart/2005/8/layout/list1" loCatId="list" qsTypeId="urn:microsoft.com/office/officeart/2005/8/quickstyle/simple4" qsCatId="simple" csTypeId="urn:microsoft.com/office/officeart/2005/8/colors/accent1_1" csCatId="accent1" phldr="1"/>
      <dgm:spPr/>
      <dgm:t>
        <a:bodyPr/>
        <a:lstStyle/>
        <a:p>
          <a:endParaRPr lang="es-ES"/>
        </a:p>
      </dgm:t>
    </dgm:pt>
    <dgm:pt modelId="{F70CC044-2C30-44FC-8A6E-507E06872639}">
      <dgm:prSet/>
      <dgm:spPr/>
      <dgm:t>
        <a:bodyPr/>
        <a:lstStyle/>
        <a:p>
          <a:r>
            <a:rPr lang="es-ES" dirty="0"/>
            <a:t>Usuario nuevo en el sistema</a:t>
          </a:r>
        </a:p>
      </dgm:t>
    </dgm:pt>
    <dgm:pt modelId="{A148BD6C-DF47-4F85-BD7A-AEED63D87572}" type="parTrans" cxnId="{BCF40252-2CAE-4690-86F3-D7EAE10B9B7C}">
      <dgm:prSet/>
      <dgm:spPr/>
      <dgm:t>
        <a:bodyPr/>
        <a:lstStyle/>
        <a:p>
          <a:endParaRPr lang="es-ES"/>
        </a:p>
      </dgm:t>
    </dgm:pt>
    <dgm:pt modelId="{C09D9B79-911F-493B-B143-34FE4610AA47}" type="sibTrans" cxnId="{BCF40252-2CAE-4690-86F3-D7EAE10B9B7C}">
      <dgm:prSet/>
      <dgm:spPr/>
      <dgm:t>
        <a:bodyPr/>
        <a:lstStyle/>
        <a:p>
          <a:endParaRPr lang="es-ES"/>
        </a:p>
      </dgm:t>
    </dgm:pt>
    <dgm:pt modelId="{A1762230-A397-4542-8D64-F08E53453EE6}">
      <dgm:prSet/>
      <dgm:spPr/>
      <dgm:t>
        <a:bodyPr/>
        <a:lstStyle/>
        <a:p>
          <a:r>
            <a:rPr lang="es-ES" dirty="0" smtClean="0"/>
            <a:t>Sería aconsejable que el usuario diese el ratio de interés en cada uno de los 19 géneros</a:t>
          </a:r>
          <a:endParaRPr lang="es-ES" dirty="0"/>
        </a:p>
      </dgm:t>
    </dgm:pt>
    <dgm:pt modelId="{70D11942-2E5E-4E50-A8F2-128284EC0F2A}" type="parTrans" cxnId="{4B46A674-1BEB-4CC6-B4B9-F628B588AD8A}">
      <dgm:prSet/>
      <dgm:spPr/>
      <dgm:t>
        <a:bodyPr/>
        <a:lstStyle/>
        <a:p>
          <a:endParaRPr lang="es-ES"/>
        </a:p>
      </dgm:t>
    </dgm:pt>
    <dgm:pt modelId="{30CCC36D-FC3D-4CA6-9D39-A0DE48B9286B}" type="sibTrans" cxnId="{4B46A674-1BEB-4CC6-B4B9-F628B588AD8A}">
      <dgm:prSet/>
      <dgm:spPr/>
      <dgm:t>
        <a:bodyPr/>
        <a:lstStyle/>
        <a:p>
          <a:endParaRPr lang="es-ES"/>
        </a:p>
      </dgm:t>
    </dgm:pt>
    <dgm:pt modelId="{46981A4B-0F71-4D56-807B-CA565961E10C}">
      <dgm:prSet/>
      <dgm:spPr/>
      <dgm:t>
        <a:bodyPr/>
        <a:lstStyle/>
        <a:p>
          <a:r>
            <a:rPr lang="es-ES" dirty="0" smtClean="0"/>
            <a:t>Proceso tedioso</a:t>
          </a:r>
          <a:endParaRPr lang="es-ES" dirty="0"/>
        </a:p>
      </dgm:t>
    </dgm:pt>
    <dgm:pt modelId="{8023295D-F069-43C4-B56B-05422942E3D3}" type="parTrans" cxnId="{31D50E73-F60F-4C61-A162-63EAB25084AE}">
      <dgm:prSet/>
      <dgm:spPr/>
    </dgm:pt>
    <dgm:pt modelId="{55BE34D2-85C8-4F7D-808E-12CE33B7DE9A}" type="sibTrans" cxnId="{31D50E73-F60F-4C61-A162-63EAB25084AE}">
      <dgm:prSet/>
      <dgm:spPr/>
    </dgm:pt>
    <dgm:pt modelId="{1D2E26A2-716C-447C-8DC4-1DA4A73132AE}">
      <dgm:prSet/>
      <dgm:spPr/>
      <dgm:t>
        <a:bodyPr/>
        <a:lstStyle/>
        <a:p>
          <a:r>
            <a:rPr lang="es-ES" dirty="0" smtClean="0"/>
            <a:t>Aunque diese una puntuación a los 19 géneros, para </a:t>
          </a:r>
          <a:r>
            <a:rPr lang="es-ES" dirty="0" smtClean="0"/>
            <a:t>la recomendación basada en contenido, usar sólo los 5 o 6 géneros de mayor ratio</a:t>
          </a:r>
          <a:endParaRPr lang="es-ES" dirty="0"/>
        </a:p>
      </dgm:t>
    </dgm:pt>
    <dgm:pt modelId="{77395724-B266-4544-B251-910EE2FBFFB0}" type="parTrans" cxnId="{130977DC-574C-4E27-BE9D-94852E0077C4}">
      <dgm:prSet/>
      <dgm:spPr/>
    </dgm:pt>
    <dgm:pt modelId="{BD357817-E6FE-4EA0-ABC9-1981AD829C33}" type="sibTrans" cxnId="{130977DC-574C-4E27-BE9D-94852E0077C4}">
      <dgm:prSet/>
      <dgm:spPr/>
    </dgm:pt>
    <dgm:pt modelId="{DEE6E310-6B50-4BB7-9604-AD69B1EC4EB9}" type="pres">
      <dgm:prSet presAssocID="{AFA075C2-A5B6-4089-944D-722FA774510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325C7127-3E55-4FE0-8419-3A1EC146E42E}" type="pres">
      <dgm:prSet presAssocID="{F70CC044-2C30-44FC-8A6E-507E06872639}" presName="parentLin" presStyleCnt="0"/>
      <dgm:spPr/>
    </dgm:pt>
    <dgm:pt modelId="{178208E3-A949-49B9-B2A1-34E8438EDC79}" type="pres">
      <dgm:prSet presAssocID="{F70CC044-2C30-44FC-8A6E-507E06872639}" presName="parentLeftMargin" presStyleLbl="node1" presStyleIdx="0" presStyleCnt="1"/>
      <dgm:spPr/>
      <dgm:t>
        <a:bodyPr/>
        <a:lstStyle/>
        <a:p>
          <a:endParaRPr lang="es-ES"/>
        </a:p>
      </dgm:t>
    </dgm:pt>
    <dgm:pt modelId="{EA349BFE-03E5-4E2C-8D77-BADFC0410ADB}" type="pres">
      <dgm:prSet presAssocID="{F70CC044-2C30-44FC-8A6E-507E0687263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8AC26F0-BB81-4CD1-9D6A-D994195D1C77}" type="pres">
      <dgm:prSet presAssocID="{F70CC044-2C30-44FC-8A6E-507E06872639}" presName="negativeSpace" presStyleCnt="0"/>
      <dgm:spPr/>
    </dgm:pt>
    <dgm:pt modelId="{DA946DFD-B561-40CF-9D32-8DAF404CED9C}" type="pres">
      <dgm:prSet presAssocID="{F70CC044-2C30-44FC-8A6E-507E06872639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4670EF6A-F2DA-4D9A-BC99-51EEF3D88B26}" type="presOf" srcId="{AFA075C2-A5B6-4089-944D-722FA774510E}" destId="{DEE6E310-6B50-4BB7-9604-AD69B1EC4EB9}" srcOrd="0" destOrd="0" presId="urn:microsoft.com/office/officeart/2005/8/layout/list1"/>
    <dgm:cxn modelId="{63ABC85B-36CC-4612-A39B-6B2A82025005}" type="presOf" srcId="{F70CC044-2C30-44FC-8A6E-507E06872639}" destId="{EA349BFE-03E5-4E2C-8D77-BADFC0410ADB}" srcOrd="1" destOrd="0" presId="urn:microsoft.com/office/officeart/2005/8/layout/list1"/>
    <dgm:cxn modelId="{1AACD7D3-CCB1-4CBC-9668-CE0485D35C74}" type="presOf" srcId="{1D2E26A2-716C-447C-8DC4-1DA4A73132AE}" destId="{DA946DFD-B561-40CF-9D32-8DAF404CED9C}" srcOrd="0" destOrd="2" presId="urn:microsoft.com/office/officeart/2005/8/layout/list1"/>
    <dgm:cxn modelId="{4B46A674-1BEB-4CC6-B4B9-F628B588AD8A}" srcId="{F70CC044-2C30-44FC-8A6E-507E06872639}" destId="{A1762230-A397-4542-8D64-F08E53453EE6}" srcOrd="0" destOrd="0" parTransId="{70D11942-2E5E-4E50-A8F2-128284EC0F2A}" sibTransId="{30CCC36D-FC3D-4CA6-9D39-A0DE48B9286B}"/>
    <dgm:cxn modelId="{BCF40252-2CAE-4690-86F3-D7EAE10B9B7C}" srcId="{AFA075C2-A5B6-4089-944D-722FA774510E}" destId="{F70CC044-2C30-44FC-8A6E-507E06872639}" srcOrd="0" destOrd="0" parTransId="{A148BD6C-DF47-4F85-BD7A-AEED63D87572}" sibTransId="{C09D9B79-911F-493B-B143-34FE4610AA47}"/>
    <dgm:cxn modelId="{F0334FFC-9528-43CA-A9B2-9973EF76C935}" type="presOf" srcId="{46981A4B-0F71-4D56-807B-CA565961E10C}" destId="{DA946DFD-B561-40CF-9D32-8DAF404CED9C}" srcOrd="0" destOrd="1" presId="urn:microsoft.com/office/officeart/2005/8/layout/list1"/>
    <dgm:cxn modelId="{70B3266F-53BE-4DA7-897D-B89C2EAA40F7}" type="presOf" srcId="{F70CC044-2C30-44FC-8A6E-507E06872639}" destId="{178208E3-A949-49B9-B2A1-34E8438EDC79}" srcOrd="0" destOrd="0" presId="urn:microsoft.com/office/officeart/2005/8/layout/list1"/>
    <dgm:cxn modelId="{ECA2A142-705F-4A58-B6B7-A3C0DD79B202}" type="presOf" srcId="{A1762230-A397-4542-8D64-F08E53453EE6}" destId="{DA946DFD-B561-40CF-9D32-8DAF404CED9C}" srcOrd="0" destOrd="0" presId="urn:microsoft.com/office/officeart/2005/8/layout/list1"/>
    <dgm:cxn modelId="{130977DC-574C-4E27-BE9D-94852E0077C4}" srcId="{F70CC044-2C30-44FC-8A6E-507E06872639}" destId="{1D2E26A2-716C-447C-8DC4-1DA4A73132AE}" srcOrd="1" destOrd="0" parTransId="{77395724-B266-4544-B251-910EE2FBFFB0}" sibTransId="{BD357817-E6FE-4EA0-ABC9-1981AD829C33}"/>
    <dgm:cxn modelId="{31D50E73-F60F-4C61-A162-63EAB25084AE}" srcId="{A1762230-A397-4542-8D64-F08E53453EE6}" destId="{46981A4B-0F71-4D56-807B-CA565961E10C}" srcOrd="0" destOrd="0" parTransId="{8023295D-F069-43C4-B56B-05422942E3D3}" sibTransId="{55BE34D2-85C8-4F7D-808E-12CE33B7DE9A}"/>
    <dgm:cxn modelId="{929884B9-7F4C-4CE5-8FA9-9687B2139950}" type="presParOf" srcId="{DEE6E310-6B50-4BB7-9604-AD69B1EC4EB9}" destId="{325C7127-3E55-4FE0-8419-3A1EC146E42E}" srcOrd="0" destOrd="0" presId="urn:microsoft.com/office/officeart/2005/8/layout/list1"/>
    <dgm:cxn modelId="{F28C6C85-1895-4B32-8ECD-6B2F119D2B64}" type="presParOf" srcId="{325C7127-3E55-4FE0-8419-3A1EC146E42E}" destId="{178208E3-A949-49B9-B2A1-34E8438EDC79}" srcOrd="0" destOrd="0" presId="urn:microsoft.com/office/officeart/2005/8/layout/list1"/>
    <dgm:cxn modelId="{0243C907-3371-40B8-B440-A5D743CD4EAD}" type="presParOf" srcId="{325C7127-3E55-4FE0-8419-3A1EC146E42E}" destId="{EA349BFE-03E5-4E2C-8D77-BADFC0410ADB}" srcOrd="1" destOrd="0" presId="urn:microsoft.com/office/officeart/2005/8/layout/list1"/>
    <dgm:cxn modelId="{C610D537-2C08-457F-9E2E-3A8E0D7FC1E2}" type="presParOf" srcId="{DEE6E310-6B50-4BB7-9604-AD69B1EC4EB9}" destId="{98AC26F0-BB81-4CD1-9D6A-D994195D1C77}" srcOrd="1" destOrd="0" presId="urn:microsoft.com/office/officeart/2005/8/layout/list1"/>
    <dgm:cxn modelId="{2B69CDBE-C3E6-416B-B5CF-DB476CDAE82F}" type="presParOf" srcId="{DEE6E310-6B50-4BB7-9604-AD69B1EC4EB9}" destId="{DA946DFD-B561-40CF-9D32-8DAF404CED9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FA075C2-A5B6-4089-944D-722FA774510E}" type="doc">
      <dgm:prSet loTypeId="urn:microsoft.com/office/officeart/2005/8/layout/lProcess2" loCatId="list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es-ES"/>
        </a:p>
      </dgm:t>
    </dgm:pt>
    <dgm:pt modelId="{04F381AA-BE18-4B81-AAC3-38FCB8180D76}">
      <dgm:prSet/>
      <dgm:spPr/>
      <dgm:t>
        <a:bodyPr/>
        <a:lstStyle/>
        <a:p>
          <a:r>
            <a:rPr lang="es-ES" dirty="0"/>
            <a:t>Usar la lista de preferencias rellenadas en el proceso de registro</a:t>
          </a:r>
        </a:p>
      </dgm:t>
    </dgm:pt>
    <dgm:pt modelId="{C7DA513A-F736-4C62-8E3A-E9D1659894E7}" type="parTrans" cxnId="{1F1516CF-6E04-411A-A099-A11619088B02}">
      <dgm:prSet/>
      <dgm:spPr/>
      <dgm:t>
        <a:bodyPr/>
        <a:lstStyle/>
        <a:p>
          <a:endParaRPr lang="es-ES"/>
        </a:p>
      </dgm:t>
    </dgm:pt>
    <dgm:pt modelId="{3D231D07-3DCB-4F15-ACD4-1BC75037AE1B}" type="sibTrans" cxnId="{1F1516CF-6E04-411A-A099-A11619088B02}">
      <dgm:prSet/>
      <dgm:spPr/>
      <dgm:t>
        <a:bodyPr/>
        <a:lstStyle/>
        <a:p>
          <a:endParaRPr lang="es-ES"/>
        </a:p>
      </dgm:t>
    </dgm:pt>
    <dgm:pt modelId="{38DCFA0F-0947-417E-AFB7-6B99404CDAB8}">
      <dgm:prSet/>
      <dgm:spPr/>
      <dgm:t>
        <a:bodyPr/>
        <a:lstStyle/>
        <a:p>
          <a:r>
            <a:rPr lang="es-ES" dirty="0"/>
            <a:t>Usuario ya registrado (no </a:t>
          </a:r>
          <a:r>
            <a:rPr lang="es-ES" dirty="0" err="1"/>
            <a:t>movielens</a:t>
          </a:r>
          <a:r>
            <a:rPr lang="es-ES" dirty="0"/>
            <a:t>)</a:t>
          </a:r>
        </a:p>
      </dgm:t>
    </dgm:pt>
    <dgm:pt modelId="{930DFAAF-C2E3-496E-88E4-32F7A222C65B}" type="parTrans" cxnId="{BBAE6530-E96A-404D-98BB-DFB4D33096E5}">
      <dgm:prSet/>
      <dgm:spPr/>
      <dgm:t>
        <a:bodyPr/>
        <a:lstStyle/>
        <a:p>
          <a:endParaRPr lang="es-ES"/>
        </a:p>
      </dgm:t>
    </dgm:pt>
    <dgm:pt modelId="{098204A6-151E-4279-9768-07618C3E27F6}" type="sibTrans" cxnId="{BBAE6530-E96A-404D-98BB-DFB4D33096E5}">
      <dgm:prSet/>
      <dgm:spPr/>
      <dgm:t>
        <a:bodyPr/>
        <a:lstStyle/>
        <a:p>
          <a:endParaRPr lang="es-ES"/>
        </a:p>
      </dgm:t>
    </dgm:pt>
    <dgm:pt modelId="{BAED5F4B-851E-4013-824E-FD9B4DD7F3E8}">
      <dgm:prSet/>
      <dgm:spPr/>
      <dgm:t>
        <a:bodyPr/>
        <a:lstStyle/>
        <a:p>
          <a:r>
            <a:rPr lang="es-ES" dirty="0"/>
            <a:t>Optativo: que el usuario pueda revisar o modificar las preferencias que introdujo en el registro</a:t>
          </a:r>
        </a:p>
      </dgm:t>
    </dgm:pt>
    <dgm:pt modelId="{E4FECCAC-34F7-4A3B-93E2-0CA7A89FB79C}" type="parTrans" cxnId="{9BCEE140-E2E6-4AB0-995A-2314E120411A}">
      <dgm:prSet/>
      <dgm:spPr/>
      <dgm:t>
        <a:bodyPr/>
        <a:lstStyle/>
        <a:p>
          <a:endParaRPr lang="es-ES"/>
        </a:p>
      </dgm:t>
    </dgm:pt>
    <dgm:pt modelId="{BD3DA43E-16B0-4532-847B-B5D25D87D46D}" type="sibTrans" cxnId="{9BCEE140-E2E6-4AB0-995A-2314E120411A}">
      <dgm:prSet/>
      <dgm:spPr/>
      <dgm:t>
        <a:bodyPr/>
        <a:lstStyle/>
        <a:p>
          <a:endParaRPr lang="es-ES"/>
        </a:p>
      </dgm:t>
    </dgm:pt>
    <dgm:pt modelId="{F1CBB553-C603-4728-9AA9-95AD881297B0}" type="pres">
      <dgm:prSet presAssocID="{AFA075C2-A5B6-4089-944D-722FA774510E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DD0B0987-D084-437B-A5A7-AD9C375B8B41}" type="pres">
      <dgm:prSet presAssocID="{38DCFA0F-0947-417E-AFB7-6B99404CDAB8}" presName="compNode" presStyleCnt="0"/>
      <dgm:spPr/>
    </dgm:pt>
    <dgm:pt modelId="{3690362B-8CFA-4E25-BD74-84639D0CEC7C}" type="pres">
      <dgm:prSet presAssocID="{38DCFA0F-0947-417E-AFB7-6B99404CDAB8}" presName="aNode" presStyleLbl="bgShp" presStyleIdx="0" presStyleCnt="1"/>
      <dgm:spPr/>
      <dgm:t>
        <a:bodyPr/>
        <a:lstStyle/>
        <a:p>
          <a:endParaRPr lang="es-ES"/>
        </a:p>
      </dgm:t>
    </dgm:pt>
    <dgm:pt modelId="{F4AC3C38-DC68-413E-953C-57975D7D79BF}" type="pres">
      <dgm:prSet presAssocID="{38DCFA0F-0947-417E-AFB7-6B99404CDAB8}" presName="textNode" presStyleLbl="bgShp" presStyleIdx="0" presStyleCnt="1"/>
      <dgm:spPr/>
      <dgm:t>
        <a:bodyPr/>
        <a:lstStyle/>
        <a:p>
          <a:endParaRPr lang="es-ES"/>
        </a:p>
      </dgm:t>
    </dgm:pt>
    <dgm:pt modelId="{493211AE-97D5-4EA8-9AEE-72D192C4B34C}" type="pres">
      <dgm:prSet presAssocID="{38DCFA0F-0947-417E-AFB7-6B99404CDAB8}" presName="compChildNode" presStyleCnt="0"/>
      <dgm:spPr/>
    </dgm:pt>
    <dgm:pt modelId="{ED950CD4-9277-46E6-81D7-73C1D5AFE32C}" type="pres">
      <dgm:prSet presAssocID="{38DCFA0F-0947-417E-AFB7-6B99404CDAB8}" presName="theInnerList" presStyleCnt="0"/>
      <dgm:spPr/>
    </dgm:pt>
    <dgm:pt modelId="{ECFF9E53-D600-48F4-B30E-59F8DD78328A}" type="pres">
      <dgm:prSet presAssocID="{04F381AA-BE18-4B81-AAC3-38FCB8180D76}" presName="child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2EB41EC-3D24-4059-A4C6-C7A086C68265}" type="pres">
      <dgm:prSet presAssocID="{04F381AA-BE18-4B81-AAC3-38FCB8180D76}" presName="aSpace2" presStyleCnt="0"/>
      <dgm:spPr/>
    </dgm:pt>
    <dgm:pt modelId="{9E72A979-589F-4C66-8585-2850EF58B5B0}" type="pres">
      <dgm:prSet presAssocID="{BAED5F4B-851E-4013-824E-FD9B4DD7F3E8}" presName="child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A2A0C509-D656-441C-A178-38D3FAEFC710}" type="presOf" srcId="{AFA075C2-A5B6-4089-944D-722FA774510E}" destId="{F1CBB553-C603-4728-9AA9-95AD881297B0}" srcOrd="0" destOrd="0" presId="urn:microsoft.com/office/officeart/2005/8/layout/lProcess2"/>
    <dgm:cxn modelId="{B0F4DACB-B9DA-4DCD-825E-D0F3423F349A}" type="presOf" srcId="{38DCFA0F-0947-417E-AFB7-6B99404CDAB8}" destId="{3690362B-8CFA-4E25-BD74-84639D0CEC7C}" srcOrd="0" destOrd="0" presId="urn:microsoft.com/office/officeart/2005/8/layout/lProcess2"/>
    <dgm:cxn modelId="{BBAE6530-E96A-404D-98BB-DFB4D33096E5}" srcId="{AFA075C2-A5B6-4089-944D-722FA774510E}" destId="{38DCFA0F-0947-417E-AFB7-6B99404CDAB8}" srcOrd="0" destOrd="0" parTransId="{930DFAAF-C2E3-496E-88E4-32F7A222C65B}" sibTransId="{098204A6-151E-4279-9768-07618C3E27F6}"/>
    <dgm:cxn modelId="{52A11549-3180-438A-9DB9-AD2DD9825503}" type="presOf" srcId="{BAED5F4B-851E-4013-824E-FD9B4DD7F3E8}" destId="{9E72A979-589F-4C66-8585-2850EF58B5B0}" srcOrd="0" destOrd="0" presId="urn:microsoft.com/office/officeart/2005/8/layout/lProcess2"/>
    <dgm:cxn modelId="{7C9A0EA5-1121-46C9-80AF-414F835FD033}" type="presOf" srcId="{04F381AA-BE18-4B81-AAC3-38FCB8180D76}" destId="{ECFF9E53-D600-48F4-B30E-59F8DD78328A}" srcOrd="0" destOrd="0" presId="urn:microsoft.com/office/officeart/2005/8/layout/lProcess2"/>
    <dgm:cxn modelId="{8FFE10E6-F3AA-4D3D-BFC2-7A62D85A0272}" type="presOf" srcId="{38DCFA0F-0947-417E-AFB7-6B99404CDAB8}" destId="{F4AC3C38-DC68-413E-953C-57975D7D79BF}" srcOrd="1" destOrd="0" presId="urn:microsoft.com/office/officeart/2005/8/layout/lProcess2"/>
    <dgm:cxn modelId="{1F1516CF-6E04-411A-A099-A11619088B02}" srcId="{38DCFA0F-0947-417E-AFB7-6B99404CDAB8}" destId="{04F381AA-BE18-4B81-AAC3-38FCB8180D76}" srcOrd="0" destOrd="0" parTransId="{C7DA513A-F736-4C62-8E3A-E9D1659894E7}" sibTransId="{3D231D07-3DCB-4F15-ACD4-1BC75037AE1B}"/>
    <dgm:cxn modelId="{9BCEE140-E2E6-4AB0-995A-2314E120411A}" srcId="{38DCFA0F-0947-417E-AFB7-6B99404CDAB8}" destId="{BAED5F4B-851E-4013-824E-FD9B4DD7F3E8}" srcOrd="1" destOrd="0" parTransId="{E4FECCAC-34F7-4A3B-93E2-0CA7A89FB79C}" sibTransId="{BD3DA43E-16B0-4532-847B-B5D25D87D46D}"/>
    <dgm:cxn modelId="{646EA1D4-CCBB-4AA3-A63C-27CB24CF77EF}" type="presParOf" srcId="{F1CBB553-C603-4728-9AA9-95AD881297B0}" destId="{DD0B0987-D084-437B-A5A7-AD9C375B8B41}" srcOrd="0" destOrd="0" presId="urn:microsoft.com/office/officeart/2005/8/layout/lProcess2"/>
    <dgm:cxn modelId="{67C02642-0A78-4A76-8AF6-807B4C4C268D}" type="presParOf" srcId="{DD0B0987-D084-437B-A5A7-AD9C375B8B41}" destId="{3690362B-8CFA-4E25-BD74-84639D0CEC7C}" srcOrd="0" destOrd="0" presId="urn:microsoft.com/office/officeart/2005/8/layout/lProcess2"/>
    <dgm:cxn modelId="{2B1A0C22-8C0F-46FE-9DCF-0A233DE4C89D}" type="presParOf" srcId="{DD0B0987-D084-437B-A5A7-AD9C375B8B41}" destId="{F4AC3C38-DC68-413E-953C-57975D7D79BF}" srcOrd="1" destOrd="0" presId="urn:microsoft.com/office/officeart/2005/8/layout/lProcess2"/>
    <dgm:cxn modelId="{5091E4BC-4693-4BA0-8EBB-C097CF563615}" type="presParOf" srcId="{DD0B0987-D084-437B-A5A7-AD9C375B8B41}" destId="{493211AE-97D5-4EA8-9AEE-72D192C4B34C}" srcOrd="2" destOrd="0" presId="urn:microsoft.com/office/officeart/2005/8/layout/lProcess2"/>
    <dgm:cxn modelId="{169653BB-8083-4A64-92F7-6A525C67DDDA}" type="presParOf" srcId="{493211AE-97D5-4EA8-9AEE-72D192C4B34C}" destId="{ED950CD4-9277-46E6-81D7-73C1D5AFE32C}" srcOrd="0" destOrd="0" presId="urn:microsoft.com/office/officeart/2005/8/layout/lProcess2"/>
    <dgm:cxn modelId="{5553747B-A58E-4387-B166-D6659B740F34}" type="presParOf" srcId="{ED950CD4-9277-46E6-81D7-73C1D5AFE32C}" destId="{ECFF9E53-D600-48F4-B30E-59F8DD78328A}" srcOrd="0" destOrd="0" presId="urn:microsoft.com/office/officeart/2005/8/layout/lProcess2"/>
    <dgm:cxn modelId="{F013CA6F-471B-492B-89B7-B76950A3BBEB}" type="presParOf" srcId="{ED950CD4-9277-46E6-81D7-73C1D5AFE32C}" destId="{22EB41EC-3D24-4059-A4C6-C7A086C68265}" srcOrd="1" destOrd="0" presId="urn:microsoft.com/office/officeart/2005/8/layout/lProcess2"/>
    <dgm:cxn modelId="{1D2F910D-A1CF-411A-9E88-99F5BF9F6C25}" type="presParOf" srcId="{ED950CD4-9277-46E6-81D7-73C1D5AFE32C}" destId="{9E72A979-589F-4C66-8585-2850EF58B5B0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FA075C2-A5B6-4089-944D-722FA774510E}" type="doc">
      <dgm:prSet loTypeId="urn:microsoft.com/office/officeart/2005/8/layout/hList3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s-ES"/>
        </a:p>
      </dgm:t>
    </dgm:pt>
    <dgm:pt modelId="{E8FDF310-4392-4A29-B0C9-9F93F63B670F}">
      <dgm:prSet/>
      <dgm:spPr/>
      <dgm:t>
        <a:bodyPr/>
        <a:lstStyle/>
        <a:p>
          <a:r>
            <a:rPr lang="es-ES" dirty="0"/>
            <a:t>Usuario del dataset de </a:t>
          </a:r>
          <a:r>
            <a:rPr lang="es-ES" dirty="0" err="1"/>
            <a:t>movielens</a:t>
          </a:r>
          <a:endParaRPr lang="es-ES" dirty="0"/>
        </a:p>
      </dgm:t>
    </dgm:pt>
    <dgm:pt modelId="{2871BF9A-F5AB-4A9A-80D3-0A26BA8A18FD}" type="parTrans" cxnId="{75EA0428-2AED-48A7-96BB-4EDCE7855741}">
      <dgm:prSet/>
      <dgm:spPr/>
      <dgm:t>
        <a:bodyPr/>
        <a:lstStyle/>
        <a:p>
          <a:endParaRPr lang="es-ES"/>
        </a:p>
      </dgm:t>
    </dgm:pt>
    <dgm:pt modelId="{D1B517C5-DD51-4186-A5BE-E3990FE9CC39}" type="sibTrans" cxnId="{75EA0428-2AED-48A7-96BB-4EDCE7855741}">
      <dgm:prSet/>
      <dgm:spPr/>
      <dgm:t>
        <a:bodyPr/>
        <a:lstStyle/>
        <a:p>
          <a:endParaRPr lang="es-ES"/>
        </a:p>
      </dgm:t>
    </dgm:pt>
    <dgm:pt modelId="{EB300DC1-4D76-4BA9-9D23-7688F353EA83}">
      <dgm:prSet/>
      <dgm:spPr/>
      <dgm:t>
        <a:bodyPr/>
        <a:lstStyle/>
        <a:p>
          <a:r>
            <a:rPr lang="es-ES" dirty="0"/>
            <a:t>Obtener las preferencias basadas en contenido usando las películas que ha puntuado favorablemente el usuario</a:t>
          </a:r>
        </a:p>
      </dgm:t>
    </dgm:pt>
    <dgm:pt modelId="{FE641C13-39A8-4021-8E1B-13F45E150608}" type="parTrans" cxnId="{F048AE34-2CF5-49B5-8B64-672763719468}">
      <dgm:prSet/>
      <dgm:spPr/>
      <dgm:t>
        <a:bodyPr/>
        <a:lstStyle/>
        <a:p>
          <a:endParaRPr lang="es-ES"/>
        </a:p>
      </dgm:t>
    </dgm:pt>
    <dgm:pt modelId="{A9C8CB50-93E8-4A61-B5B5-9FD314AD218B}" type="sibTrans" cxnId="{F048AE34-2CF5-49B5-8B64-672763719468}">
      <dgm:prSet/>
      <dgm:spPr/>
      <dgm:t>
        <a:bodyPr/>
        <a:lstStyle/>
        <a:p>
          <a:endParaRPr lang="es-ES"/>
        </a:p>
      </dgm:t>
    </dgm:pt>
    <dgm:pt modelId="{DB03D649-F139-454E-95B8-F41B4174392F}">
      <dgm:prSet/>
      <dgm:spPr/>
      <dgm:t>
        <a:bodyPr/>
        <a:lstStyle/>
        <a:p>
          <a:r>
            <a:rPr lang="es-ES" dirty="0"/>
            <a:t>Realizar un proceso previo a la recomendación que calcule las preferencias basadas en contenido de todos los usuarios del dataset</a:t>
          </a:r>
        </a:p>
      </dgm:t>
    </dgm:pt>
    <dgm:pt modelId="{3758B073-632C-4454-A891-D95E52736103}" type="parTrans" cxnId="{5570D3C9-9D73-4743-96E4-7EC363DDE452}">
      <dgm:prSet/>
      <dgm:spPr/>
      <dgm:t>
        <a:bodyPr/>
        <a:lstStyle/>
        <a:p>
          <a:endParaRPr lang="es-ES"/>
        </a:p>
      </dgm:t>
    </dgm:pt>
    <dgm:pt modelId="{0D5887FA-B98C-43AA-BEA2-A8C7012A3A3B}" type="sibTrans" cxnId="{5570D3C9-9D73-4743-96E4-7EC363DDE452}">
      <dgm:prSet/>
      <dgm:spPr/>
      <dgm:t>
        <a:bodyPr/>
        <a:lstStyle/>
        <a:p>
          <a:endParaRPr lang="es-ES"/>
        </a:p>
      </dgm:t>
    </dgm:pt>
    <dgm:pt modelId="{0D938FBE-FB1B-4614-90B6-702DAF4EE41A}">
      <dgm:prSet/>
      <dgm:spPr/>
      <dgm:t>
        <a:bodyPr/>
        <a:lstStyle/>
        <a:p>
          <a:r>
            <a:rPr lang="es-ES" dirty="0"/>
            <a:t>Mayor rapidez en la recomendación</a:t>
          </a:r>
        </a:p>
      </dgm:t>
    </dgm:pt>
    <dgm:pt modelId="{C7DF41C4-1232-4BEE-A36D-7A4D5F2E9811}" type="parTrans" cxnId="{55F2E14E-B676-498D-8C12-8628DCD79A80}">
      <dgm:prSet/>
      <dgm:spPr/>
      <dgm:t>
        <a:bodyPr/>
        <a:lstStyle/>
        <a:p>
          <a:endParaRPr lang="es-ES"/>
        </a:p>
      </dgm:t>
    </dgm:pt>
    <dgm:pt modelId="{329465AE-782E-4C54-BE30-94C34DA13B80}" type="sibTrans" cxnId="{55F2E14E-B676-498D-8C12-8628DCD79A80}">
      <dgm:prSet/>
      <dgm:spPr/>
      <dgm:t>
        <a:bodyPr/>
        <a:lstStyle/>
        <a:p>
          <a:endParaRPr lang="es-ES"/>
        </a:p>
      </dgm:t>
    </dgm:pt>
    <dgm:pt modelId="{E7E19F0C-79BD-4E3B-B77D-8B43CBD3AA0A}">
      <dgm:prSet/>
      <dgm:spPr/>
      <dgm:t>
        <a:bodyPr/>
        <a:lstStyle/>
        <a:p>
          <a:r>
            <a:rPr lang="es-ES" dirty="0"/>
            <a:t>Es necesario hacerlo para la recomendación colaborativa (como se verá en la siguiente parte del trabajo)</a:t>
          </a:r>
        </a:p>
      </dgm:t>
    </dgm:pt>
    <dgm:pt modelId="{EE84B4A8-1F43-46BC-92E7-E95CF36B315C}" type="parTrans" cxnId="{9B008931-FCE4-4FD9-A4E3-B625AE334BD1}">
      <dgm:prSet/>
      <dgm:spPr/>
    </dgm:pt>
    <dgm:pt modelId="{68743463-DD67-4E9B-8910-EF1F6EA51127}" type="sibTrans" cxnId="{9B008931-FCE4-4FD9-A4E3-B625AE334BD1}">
      <dgm:prSet/>
      <dgm:spPr/>
    </dgm:pt>
    <dgm:pt modelId="{3242EE79-CDA4-40C5-A597-2EA0FF11E7B5}">
      <dgm:prSet/>
      <dgm:spPr/>
      <dgm:t>
        <a:bodyPr/>
        <a:lstStyle/>
        <a:p>
          <a:r>
            <a:rPr lang="es-ES" dirty="0"/>
            <a:t>Se obtienen aprendiendo de los gustos de los usuarios</a:t>
          </a:r>
        </a:p>
      </dgm:t>
    </dgm:pt>
    <dgm:pt modelId="{661C9AF7-5DF4-4B09-8D54-3BA974937409}" type="parTrans" cxnId="{30ECCA2D-641A-49E5-B203-D8A9789422BD}">
      <dgm:prSet/>
      <dgm:spPr/>
    </dgm:pt>
    <dgm:pt modelId="{0A9BFF99-97D2-4B33-B384-2232439CC5D4}" type="sibTrans" cxnId="{30ECCA2D-641A-49E5-B203-D8A9789422BD}">
      <dgm:prSet/>
      <dgm:spPr/>
    </dgm:pt>
    <dgm:pt modelId="{4FD057BD-2C44-48A6-923A-38BBCDEF21E0}">
      <dgm:prSet/>
      <dgm:spPr/>
      <dgm:t>
        <a:bodyPr/>
        <a:lstStyle/>
        <a:p>
          <a:r>
            <a:rPr lang="es-ES" dirty="0"/>
            <a:t>Se utilizan las películas que ha puntuado un </a:t>
          </a:r>
          <a:r>
            <a:rPr lang="es-ES" dirty="0" smtClean="0"/>
            <a:t>usuario favorablemente </a:t>
          </a:r>
          <a:r>
            <a:rPr lang="es-ES" dirty="0"/>
            <a:t>y como están clasificadas</a:t>
          </a:r>
        </a:p>
      </dgm:t>
    </dgm:pt>
    <dgm:pt modelId="{6B6A211D-9E2E-4020-ABDD-6F57DB7E2ADC}" type="parTrans" cxnId="{BA29A631-1BB6-48A0-87A6-0AFB05D344EF}">
      <dgm:prSet/>
      <dgm:spPr/>
      <dgm:t>
        <a:bodyPr/>
        <a:lstStyle/>
        <a:p>
          <a:endParaRPr lang="es-ES"/>
        </a:p>
      </dgm:t>
    </dgm:pt>
    <dgm:pt modelId="{72F4B68A-D0C0-449B-8240-BE398BFE6F45}" type="sibTrans" cxnId="{BA29A631-1BB6-48A0-87A6-0AFB05D344EF}">
      <dgm:prSet/>
      <dgm:spPr/>
      <dgm:t>
        <a:bodyPr/>
        <a:lstStyle/>
        <a:p>
          <a:endParaRPr lang="es-ES"/>
        </a:p>
      </dgm:t>
    </dgm:pt>
    <dgm:pt modelId="{B825C2BC-E366-4694-BFD3-9FF9C164B39C}" type="pres">
      <dgm:prSet presAssocID="{AFA075C2-A5B6-4089-944D-722FA774510E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33666A45-84B5-4CC4-970F-1602212121D9}" type="pres">
      <dgm:prSet presAssocID="{E8FDF310-4392-4A29-B0C9-9F93F63B670F}" presName="roof" presStyleLbl="dkBgShp" presStyleIdx="0" presStyleCnt="2"/>
      <dgm:spPr/>
      <dgm:t>
        <a:bodyPr/>
        <a:lstStyle/>
        <a:p>
          <a:endParaRPr lang="es-ES"/>
        </a:p>
      </dgm:t>
    </dgm:pt>
    <dgm:pt modelId="{513C80C7-DA87-4F79-B0B7-7A36CAE0009F}" type="pres">
      <dgm:prSet presAssocID="{E8FDF310-4392-4A29-B0C9-9F93F63B670F}" presName="pillars" presStyleCnt="0"/>
      <dgm:spPr/>
    </dgm:pt>
    <dgm:pt modelId="{7D2D75E0-1635-4170-A6B4-2FEE82B5DC49}" type="pres">
      <dgm:prSet presAssocID="{E8FDF310-4392-4A29-B0C9-9F93F63B670F}" presName="pillar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2328988-6CD2-4B37-BC7F-D762256EC3B6}" type="pres">
      <dgm:prSet presAssocID="{DB03D649-F139-454E-95B8-F41B4174392F}" presName="pillar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A97E25C-6485-445F-B0B5-771914DAA0ED}" type="pres">
      <dgm:prSet presAssocID="{E8FDF310-4392-4A29-B0C9-9F93F63B670F}" presName="base" presStyleLbl="dkBgShp" presStyleIdx="1" presStyleCnt="2"/>
      <dgm:spPr/>
    </dgm:pt>
  </dgm:ptLst>
  <dgm:cxnLst>
    <dgm:cxn modelId="{55F2E14E-B676-498D-8C12-8628DCD79A80}" srcId="{DB03D649-F139-454E-95B8-F41B4174392F}" destId="{0D938FBE-FB1B-4614-90B6-702DAF4EE41A}" srcOrd="0" destOrd="0" parTransId="{C7DF41C4-1232-4BEE-A36D-7A4D5F2E9811}" sibTransId="{329465AE-782E-4C54-BE30-94C34DA13B80}"/>
    <dgm:cxn modelId="{AD85B73E-DB1E-4088-AC76-A3D497B27CB9}" type="presOf" srcId="{0D938FBE-FB1B-4614-90B6-702DAF4EE41A}" destId="{72328988-6CD2-4B37-BC7F-D762256EC3B6}" srcOrd="0" destOrd="1" presId="urn:microsoft.com/office/officeart/2005/8/layout/hList3"/>
    <dgm:cxn modelId="{F048AE34-2CF5-49B5-8B64-672763719468}" srcId="{E8FDF310-4392-4A29-B0C9-9F93F63B670F}" destId="{EB300DC1-4D76-4BA9-9D23-7688F353EA83}" srcOrd="0" destOrd="0" parTransId="{FE641C13-39A8-4021-8E1B-13F45E150608}" sibTransId="{A9C8CB50-93E8-4A61-B5B5-9FD314AD218B}"/>
    <dgm:cxn modelId="{7895E4E2-5351-4372-9DDC-63C064E9DE9C}" type="presOf" srcId="{4FD057BD-2C44-48A6-923A-38BBCDEF21E0}" destId="{7D2D75E0-1635-4170-A6B4-2FEE82B5DC49}" srcOrd="0" destOrd="2" presId="urn:microsoft.com/office/officeart/2005/8/layout/hList3"/>
    <dgm:cxn modelId="{96FB58D5-79CF-412E-A80A-110D6BEBB5F4}" type="presOf" srcId="{EB300DC1-4D76-4BA9-9D23-7688F353EA83}" destId="{7D2D75E0-1635-4170-A6B4-2FEE82B5DC49}" srcOrd="0" destOrd="0" presId="urn:microsoft.com/office/officeart/2005/8/layout/hList3"/>
    <dgm:cxn modelId="{D2A83001-F05A-4442-A4B5-8E291522F04E}" type="presOf" srcId="{E8FDF310-4392-4A29-B0C9-9F93F63B670F}" destId="{33666A45-84B5-4CC4-970F-1602212121D9}" srcOrd="0" destOrd="0" presId="urn:microsoft.com/office/officeart/2005/8/layout/hList3"/>
    <dgm:cxn modelId="{88C7496D-0C69-4E03-BAAA-CC9CA89ECE9F}" type="presOf" srcId="{E7E19F0C-79BD-4E3B-B77D-8B43CBD3AA0A}" destId="{72328988-6CD2-4B37-BC7F-D762256EC3B6}" srcOrd="0" destOrd="2" presId="urn:microsoft.com/office/officeart/2005/8/layout/hList3"/>
    <dgm:cxn modelId="{5570D3C9-9D73-4743-96E4-7EC363DDE452}" srcId="{E8FDF310-4392-4A29-B0C9-9F93F63B670F}" destId="{DB03D649-F139-454E-95B8-F41B4174392F}" srcOrd="1" destOrd="0" parTransId="{3758B073-632C-4454-A891-D95E52736103}" sibTransId="{0D5887FA-B98C-43AA-BEA2-A8C7012A3A3B}"/>
    <dgm:cxn modelId="{363571D1-3E1A-4D70-BBCD-BEC3675F7C60}" type="presOf" srcId="{DB03D649-F139-454E-95B8-F41B4174392F}" destId="{72328988-6CD2-4B37-BC7F-D762256EC3B6}" srcOrd="0" destOrd="0" presId="urn:microsoft.com/office/officeart/2005/8/layout/hList3"/>
    <dgm:cxn modelId="{228240A0-B52A-49A5-8A18-26EF3A5B103B}" type="presOf" srcId="{AFA075C2-A5B6-4089-944D-722FA774510E}" destId="{B825C2BC-E366-4694-BFD3-9FF9C164B39C}" srcOrd="0" destOrd="0" presId="urn:microsoft.com/office/officeart/2005/8/layout/hList3"/>
    <dgm:cxn modelId="{BA29A631-1BB6-48A0-87A6-0AFB05D344EF}" srcId="{EB300DC1-4D76-4BA9-9D23-7688F353EA83}" destId="{4FD057BD-2C44-48A6-923A-38BBCDEF21E0}" srcOrd="1" destOrd="0" parTransId="{6B6A211D-9E2E-4020-ABDD-6F57DB7E2ADC}" sibTransId="{72F4B68A-D0C0-449B-8240-BE398BFE6F45}"/>
    <dgm:cxn modelId="{30ECCA2D-641A-49E5-B203-D8A9789422BD}" srcId="{EB300DC1-4D76-4BA9-9D23-7688F353EA83}" destId="{3242EE79-CDA4-40C5-A597-2EA0FF11E7B5}" srcOrd="0" destOrd="0" parTransId="{661C9AF7-5DF4-4B09-8D54-3BA974937409}" sibTransId="{0A9BFF99-97D2-4B33-B384-2232439CC5D4}"/>
    <dgm:cxn modelId="{75EA0428-2AED-48A7-96BB-4EDCE7855741}" srcId="{AFA075C2-A5B6-4089-944D-722FA774510E}" destId="{E8FDF310-4392-4A29-B0C9-9F93F63B670F}" srcOrd="0" destOrd="0" parTransId="{2871BF9A-F5AB-4A9A-80D3-0A26BA8A18FD}" sibTransId="{D1B517C5-DD51-4186-A5BE-E3990FE9CC39}"/>
    <dgm:cxn modelId="{4EE20ED2-C1B6-4766-854E-66DEC5167F68}" type="presOf" srcId="{3242EE79-CDA4-40C5-A597-2EA0FF11E7B5}" destId="{7D2D75E0-1635-4170-A6B4-2FEE82B5DC49}" srcOrd="0" destOrd="1" presId="urn:microsoft.com/office/officeart/2005/8/layout/hList3"/>
    <dgm:cxn modelId="{9B008931-FCE4-4FD9-A4E3-B625AE334BD1}" srcId="{DB03D649-F139-454E-95B8-F41B4174392F}" destId="{E7E19F0C-79BD-4E3B-B77D-8B43CBD3AA0A}" srcOrd="1" destOrd="0" parTransId="{EE84B4A8-1F43-46BC-92E7-E95CF36B315C}" sibTransId="{68743463-DD67-4E9B-8910-EF1F6EA51127}"/>
    <dgm:cxn modelId="{5DF6EADD-F069-448C-BFAD-2973E3E25739}" type="presParOf" srcId="{B825C2BC-E366-4694-BFD3-9FF9C164B39C}" destId="{33666A45-84B5-4CC4-970F-1602212121D9}" srcOrd="0" destOrd="0" presId="urn:microsoft.com/office/officeart/2005/8/layout/hList3"/>
    <dgm:cxn modelId="{872930C0-23A7-4944-9F91-3693404001B8}" type="presParOf" srcId="{B825C2BC-E366-4694-BFD3-9FF9C164B39C}" destId="{513C80C7-DA87-4F79-B0B7-7A36CAE0009F}" srcOrd="1" destOrd="0" presId="urn:microsoft.com/office/officeart/2005/8/layout/hList3"/>
    <dgm:cxn modelId="{4EE1C874-28A4-4076-A649-D9D4BD0DE476}" type="presParOf" srcId="{513C80C7-DA87-4F79-B0B7-7A36CAE0009F}" destId="{7D2D75E0-1635-4170-A6B4-2FEE82B5DC49}" srcOrd="0" destOrd="0" presId="urn:microsoft.com/office/officeart/2005/8/layout/hList3"/>
    <dgm:cxn modelId="{0844BCA9-E6B2-49C7-8D8B-4CCBC89E6EC8}" type="presParOf" srcId="{513C80C7-DA87-4F79-B0B7-7A36CAE0009F}" destId="{72328988-6CD2-4B37-BC7F-D762256EC3B6}" srcOrd="1" destOrd="0" presId="urn:microsoft.com/office/officeart/2005/8/layout/hList3"/>
    <dgm:cxn modelId="{85CDA4BC-A92B-4163-812E-B784688F8EEE}" type="presParOf" srcId="{B825C2BC-E366-4694-BFD3-9FF9C164B39C}" destId="{CA97E25C-6485-445F-B0B5-771914DAA0ED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FA075C2-A5B6-4089-944D-722FA774510E}" type="doc">
      <dgm:prSet loTypeId="urn:microsoft.com/office/officeart/2005/8/layout/hierarchy4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s-ES"/>
        </a:p>
      </dgm:t>
    </dgm:pt>
    <dgm:pt modelId="{F70CC044-2C30-44FC-8A6E-507E06872639}">
      <dgm:prSet/>
      <dgm:spPr/>
      <dgm:t>
        <a:bodyPr/>
        <a:lstStyle/>
        <a:p>
          <a:r>
            <a:rPr lang="es-ES" dirty="0"/>
            <a:t>Usuario del dataset de </a:t>
          </a:r>
          <a:r>
            <a:rPr lang="es-ES" dirty="0" err="1"/>
            <a:t>movielens</a:t>
          </a:r>
          <a:endParaRPr lang="es-ES" dirty="0"/>
        </a:p>
      </dgm:t>
    </dgm:pt>
    <dgm:pt modelId="{A148BD6C-DF47-4F85-BD7A-AEED63D87572}" type="parTrans" cxnId="{BCF40252-2CAE-4690-86F3-D7EAE10B9B7C}">
      <dgm:prSet/>
      <dgm:spPr/>
      <dgm:t>
        <a:bodyPr/>
        <a:lstStyle/>
        <a:p>
          <a:endParaRPr lang="es-ES"/>
        </a:p>
      </dgm:t>
    </dgm:pt>
    <dgm:pt modelId="{C09D9B79-911F-493B-B143-34FE4610AA47}" type="sibTrans" cxnId="{BCF40252-2CAE-4690-86F3-D7EAE10B9B7C}">
      <dgm:prSet/>
      <dgm:spPr/>
      <dgm:t>
        <a:bodyPr/>
        <a:lstStyle/>
        <a:p>
          <a:endParaRPr lang="es-ES"/>
        </a:p>
      </dgm:t>
    </dgm:pt>
    <dgm:pt modelId="{A8750246-89C5-45B2-9C91-EEC6A6F9889C}">
      <dgm:prSet/>
      <dgm:spPr/>
      <dgm:t>
        <a:bodyPr/>
        <a:lstStyle/>
        <a:p>
          <a:r>
            <a:rPr lang="es-ES" dirty="0"/>
            <a:t>Obtener los géneros en los que está clasificada la película</a:t>
          </a:r>
        </a:p>
      </dgm:t>
    </dgm:pt>
    <dgm:pt modelId="{BFFF4436-3BD7-4073-A802-6CF5643E4F8D}" type="parTrans" cxnId="{457C207F-DD5E-44B9-A5E9-8339D439565B}">
      <dgm:prSet/>
      <dgm:spPr/>
      <dgm:t>
        <a:bodyPr/>
        <a:lstStyle/>
        <a:p>
          <a:endParaRPr lang="es-ES"/>
        </a:p>
      </dgm:t>
    </dgm:pt>
    <dgm:pt modelId="{3D13C85D-ABCE-4160-BEAE-63DBB9F9A55E}" type="sibTrans" cxnId="{457C207F-DD5E-44B9-A5E9-8339D439565B}">
      <dgm:prSet/>
      <dgm:spPr/>
      <dgm:t>
        <a:bodyPr/>
        <a:lstStyle/>
        <a:p>
          <a:endParaRPr lang="es-ES"/>
        </a:p>
      </dgm:t>
    </dgm:pt>
    <dgm:pt modelId="{6AA69B13-CC53-4A20-8578-31F1B636BCF4}">
      <dgm:prSet/>
      <dgm:spPr/>
      <dgm:t>
        <a:bodyPr/>
        <a:lstStyle/>
        <a:p>
          <a:r>
            <a:rPr lang="es-ES" dirty="0"/>
            <a:t>Actualizar el valor de la preferencia del usuario dependiendo de si el género se ha repetido en más de una </a:t>
          </a:r>
          <a:r>
            <a:rPr lang="es-ES" dirty="0" smtClean="0"/>
            <a:t>película puntuada </a:t>
          </a:r>
          <a:r>
            <a:rPr lang="es-ES" dirty="0"/>
            <a:t>favorablemente</a:t>
          </a:r>
        </a:p>
      </dgm:t>
    </dgm:pt>
    <dgm:pt modelId="{9D80C41E-F861-4227-9F3D-29E91E1CC9DD}" type="parTrans" cxnId="{90D8DB9C-9CA6-4AF8-934D-0F34966238BA}">
      <dgm:prSet/>
      <dgm:spPr/>
      <dgm:t>
        <a:bodyPr/>
        <a:lstStyle/>
        <a:p>
          <a:endParaRPr lang="es-ES"/>
        </a:p>
      </dgm:t>
    </dgm:pt>
    <dgm:pt modelId="{D3F99CF7-C77A-4244-9692-4DA2C596F02E}" type="sibTrans" cxnId="{90D8DB9C-9CA6-4AF8-934D-0F34966238BA}">
      <dgm:prSet/>
      <dgm:spPr/>
      <dgm:t>
        <a:bodyPr/>
        <a:lstStyle/>
        <a:p>
          <a:endParaRPr lang="es-ES"/>
        </a:p>
      </dgm:t>
    </dgm:pt>
    <dgm:pt modelId="{D7C76858-B160-4FCD-BE68-6DC83B7C690A}">
      <dgm:prSet/>
      <dgm:spPr/>
      <dgm:t>
        <a:bodyPr/>
        <a:lstStyle/>
        <a:p>
          <a:r>
            <a:rPr lang="es-ES" dirty="0"/>
            <a:t>Se puede realizar el proceso contrario con las películas puntuadas desfavorablemente, disminuyendo el valor de los ratios</a:t>
          </a:r>
        </a:p>
      </dgm:t>
    </dgm:pt>
    <dgm:pt modelId="{A4B80E8D-E177-46F5-A9AD-25630D56FACE}" type="parTrans" cxnId="{570702B3-544B-40C6-B5BA-CC05E88FA9D6}">
      <dgm:prSet/>
      <dgm:spPr/>
      <dgm:t>
        <a:bodyPr/>
        <a:lstStyle/>
        <a:p>
          <a:endParaRPr lang="es-ES"/>
        </a:p>
      </dgm:t>
    </dgm:pt>
    <dgm:pt modelId="{474EE692-6B7C-4E0B-B7FF-549F2D785EDC}" type="sibTrans" cxnId="{570702B3-544B-40C6-B5BA-CC05E88FA9D6}">
      <dgm:prSet/>
      <dgm:spPr/>
      <dgm:t>
        <a:bodyPr/>
        <a:lstStyle/>
        <a:p>
          <a:endParaRPr lang="es-ES"/>
        </a:p>
      </dgm:t>
    </dgm:pt>
    <dgm:pt modelId="{82E91F6F-10FF-445F-B1F2-645815D226F5}">
      <dgm:prSet/>
      <dgm:spPr/>
      <dgm:t>
        <a:bodyPr/>
        <a:lstStyle/>
        <a:p>
          <a:r>
            <a:rPr lang="es-ES" dirty="0"/>
            <a:t>Optativo</a:t>
          </a:r>
        </a:p>
      </dgm:t>
    </dgm:pt>
    <dgm:pt modelId="{855F885F-541C-4C6A-B147-C8FD43F1741A}" type="parTrans" cxnId="{5AC462D3-571F-4215-B094-57F96ED06CD1}">
      <dgm:prSet/>
      <dgm:spPr/>
      <dgm:t>
        <a:bodyPr/>
        <a:lstStyle/>
        <a:p>
          <a:endParaRPr lang="es-ES"/>
        </a:p>
      </dgm:t>
    </dgm:pt>
    <dgm:pt modelId="{E5C5D948-944C-4B04-88F7-AEC8E60D51AF}" type="sibTrans" cxnId="{5AC462D3-571F-4215-B094-57F96ED06CD1}">
      <dgm:prSet/>
      <dgm:spPr/>
      <dgm:t>
        <a:bodyPr/>
        <a:lstStyle/>
        <a:p>
          <a:endParaRPr lang="es-ES"/>
        </a:p>
      </dgm:t>
    </dgm:pt>
    <dgm:pt modelId="{56EE77B2-4BAB-4C27-8D74-AAC87FDC3D86}">
      <dgm:prSet/>
      <dgm:spPr/>
      <dgm:t>
        <a:bodyPr/>
        <a:lstStyle/>
        <a:p>
          <a:r>
            <a:rPr lang="es-ES" dirty="0"/>
            <a:t>Para cada película del histórico  puntuada favorablemente</a:t>
          </a:r>
        </a:p>
      </dgm:t>
    </dgm:pt>
    <dgm:pt modelId="{9687FDE2-EC05-4DE0-865B-84F314CC09CD}" type="parTrans" cxnId="{CE5CE309-A5E2-4741-949F-4A06A6ED25B9}">
      <dgm:prSet/>
      <dgm:spPr/>
      <dgm:t>
        <a:bodyPr/>
        <a:lstStyle/>
        <a:p>
          <a:endParaRPr lang="es-ES"/>
        </a:p>
      </dgm:t>
    </dgm:pt>
    <dgm:pt modelId="{17F03835-02C8-403E-9009-8860ED5407DE}" type="sibTrans" cxnId="{CE5CE309-A5E2-4741-949F-4A06A6ED25B9}">
      <dgm:prSet/>
      <dgm:spPr/>
      <dgm:t>
        <a:bodyPr/>
        <a:lstStyle/>
        <a:p>
          <a:endParaRPr lang="es-ES"/>
        </a:p>
      </dgm:t>
    </dgm:pt>
    <dgm:pt modelId="{52D668AD-F662-4B3D-8877-485873D9563F}" type="pres">
      <dgm:prSet presAssocID="{AFA075C2-A5B6-4089-944D-722FA774510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31574C15-9608-4AE0-AA95-0A735C6CBD33}" type="pres">
      <dgm:prSet presAssocID="{F70CC044-2C30-44FC-8A6E-507E06872639}" presName="vertOne" presStyleCnt="0"/>
      <dgm:spPr/>
    </dgm:pt>
    <dgm:pt modelId="{49EA3AD9-07A9-46ED-86A5-5FA66E248B2F}" type="pres">
      <dgm:prSet presAssocID="{F70CC044-2C30-44FC-8A6E-507E06872639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80F2DAA-8D7E-4937-B64E-1F1F70981D96}" type="pres">
      <dgm:prSet presAssocID="{F70CC044-2C30-44FC-8A6E-507E06872639}" presName="parTransOne" presStyleCnt="0"/>
      <dgm:spPr/>
    </dgm:pt>
    <dgm:pt modelId="{5726F1F5-2FD0-4F09-B993-80F04B67F95B}" type="pres">
      <dgm:prSet presAssocID="{F70CC044-2C30-44FC-8A6E-507E06872639}" presName="horzOne" presStyleCnt="0"/>
      <dgm:spPr/>
    </dgm:pt>
    <dgm:pt modelId="{385D22B1-AEE8-44E6-B8F1-2B66E2E70D2D}" type="pres">
      <dgm:prSet presAssocID="{56EE77B2-4BAB-4C27-8D74-AAC87FDC3D86}" presName="vertTwo" presStyleCnt="0"/>
      <dgm:spPr/>
    </dgm:pt>
    <dgm:pt modelId="{03166CB9-03E0-4583-A2CA-9CEBEFC1305C}" type="pres">
      <dgm:prSet presAssocID="{56EE77B2-4BAB-4C27-8D74-AAC87FDC3D86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E1768E8-0044-4257-8573-8045C88E5B45}" type="pres">
      <dgm:prSet presAssocID="{56EE77B2-4BAB-4C27-8D74-AAC87FDC3D86}" presName="parTransTwo" presStyleCnt="0"/>
      <dgm:spPr/>
    </dgm:pt>
    <dgm:pt modelId="{E9F6C738-B198-452B-ADE7-B259E1776762}" type="pres">
      <dgm:prSet presAssocID="{56EE77B2-4BAB-4C27-8D74-AAC87FDC3D86}" presName="horzTwo" presStyleCnt="0"/>
      <dgm:spPr/>
    </dgm:pt>
    <dgm:pt modelId="{293FF537-D129-4AE0-82B1-1D3134DB6908}" type="pres">
      <dgm:prSet presAssocID="{A8750246-89C5-45B2-9C91-EEC6A6F9889C}" presName="vertThree" presStyleCnt="0"/>
      <dgm:spPr/>
    </dgm:pt>
    <dgm:pt modelId="{7374AE9B-BCEB-47CD-B2AE-E8076D8E8D4D}" type="pres">
      <dgm:prSet presAssocID="{A8750246-89C5-45B2-9C91-EEC6A6F9889C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FC788D0-8010-45AF-8474-64A40C0CBB51}" type="pres">
      <dgm:prSet presAssocID="{A8750246-89C5-45B2-9C91-EEC6A6F9889C}" presName="horzThree" presStyleCnt="0"/>
      <dgm:spPr/>
    </dgm:pt>
    <dgm:pt modelId="{19E24117-4442-46D5-BE5A-2B1C801FD177}" type="pres">
      <dgm:prSet presAssocID="{3D13C85D-ABCE-4160-BEAE-63DBB9F9A55E}" presName="sibSpaceThree" presStyleCnt="0"/>
      <dgm:spPr/>
    </dgm:pt>
    <dgm:pt modelId="{C6F99B0F-977C-456D-A168-B309D4F8BF65}" type="pres">
      <dgm:prSet presAssocID="{6AA69B13-CC53-4A20-8578-31F1B636BCF4}" presName="vertThree" presStyleCnt="0"/>
      <dgm:spPr/>
    </dgm:pt>
    <dgm:pt modelId="{3B299DE7-B245-4EBA-8301-65C5A0CAADFF}" type="pres">
      <dgm:prSet presAssocID="{6AA69B13-CC53-4A20-8578-31F1B636BCF4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B93B9E1-7D7A-4B05-9679-4D9C236D03CC}" type="pres">
      <dgm:prSet presAssocID="{6AA69B13-CC53-4A20-8578-31F1B636BCF4}" presName="horzThree" presStyleCnt="0"/>
      <dgm:spPr/>
    </dgm:pt>
    <dgm:pt modelId="{AE0A0993-7CBA-4817-B6FE-ECD2C129EB64}" type="pres">
      <dgm:prSet presAssocID="{17F03835-02C8-403E-9009-8860ED5407DE}" presName="sibSpaceTwo" presStyleCnt="0"/>
      <dgm:spPr/>
    </dgm:pt>
    <dgm:pt modelId="{5178AD08-E547-4A55-B63D-33399A534523}" type="pres">
      <dgm:prSet presAssocID="{82E91F6F-10FF-445F-B1F2-645815D226F5}" presName="vertTwo" presStyleCnt="0"/>
      <dgm:spPr/>
    </dgm:pt>
    <dgm:pt modelId="{5B5D61D4-C398-4500-AE85-1C7FA0C7EC17}" type="pres">
      <dgm:prSet presAssocID="{82E91F6F-10FF-445F-B1F2-645815D226F5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34569F6-C874-4AED-9FB5-DD17F8D01793}" type="pres">
      <dgm:prSet presAssocID="{82E91F6F-10FF-445F-B1F2-645815D226F5}" presName="parTransTwo" presStyleCnt="0"/>
      <dgm:spPr/>
    </dgm:pt>
    <dgm:pt modelId="{83FBC348-5BDD-4D91-B87B-74C261E02381}" type="pres">
      <dgm:prSet presAssocID="{82E91F6F-10FF-445F-B1F2-645815D226F5}" presName="horzTwo" presStyleCnt="0"/>
      <dgm:spPr/>
    </dgm:pt>
    <dgm:pt modelId="{4E57F89A-B503-433B-ADEE-20EC1E1C98E6}" type="pres">
      <dgm:prSet presAssocID="{D7C76858-B160-4FCD-BE68-6DC83B7C690A}" presName="vertThree" presStyleCnt="0"/>
      <dgm:spPr/>
    </dgm:pt>
    <dgm:pt modelId="{4D174CBD-CE1B-4AEF-B788-2E2BA6FEB41F}" type="pres">
      <dgm:prSet presAssocID="{D7C76858-B160-4FCD-BE68-6DC83B7C690A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257C5D0-4051-46B6-9144-D3AB83674BA7}" type="pres">
      <dgm:prSet presAssocID="{D7C76858-B160-4FCD-BE68-6DC83B7C690A}" presName="horzThree" presStyleCnt="0"/>
      <dgm:spPr/>
    </dgm:pt>
  </dgm:ptLst>
  <dgm:cxnLst>
    <dgm:cxn modelId="{41B270CE-D34C-4584-8301-48A414E536A1}" type="presOf" srcId="{F70CC044-2C30-44FC-8A6E-507E06872639}" destId="{49EA3AD9-07A9-46ED-86A5-5FA66E248B2F}" srcOrd="0" destOrd="0" presId="urn:microsoft.com/office/officeart/2005/8/layout/hierarchy4"/>
    <dgm:cxn modelId="{457C207F-DD5E-44B9-A5E9-8339D439565B}" srcId="{56EE77B2-4BAB-4C27-8D74-AAC87FDC3D86}" destId="{A8750246-89C5-45B2-9C91-EEC6A6F9889C}" srcOrd="0" destOrd="0" parTransId="{BFFF4436-3BD7-4073-A802-6CF5643E4F8D}" sibTransId="{3D13C85D-ABCE-4160-BEAE-63DBB9F9A55E}"/>
    <dgm:cxn modelId="{5290D2D2-F452-42F1-9AA7-2C1F29EC013E}" type="presOf" srcId="{56EE77B2-4BAB-4C27-8D74-AAC87FDC3D86}" destId="{03166CB9-03E0-4583-A2CA-9CEBEFC1305C}" srcOrd="0" destOrd="0" presId="urn:microsoft.com/office/officeart/2005/8/layout/hierarchy4"/>
    <dgm:cxn modelId="{4F135D17-3CDB-4E5B-9A44-A618CD7D556E}" type="presOf" srcId="{AFA075C2-A5B6-4089-944D-722FA774510E}" destId="{52D668AD-F662-4B3D-8877-485873D9563F}" srcOrd="0" destOrd="0" presId="urn:microsoft.com/office/officeart/2005/8/layout/hierarchy4"/>
    <dgm:cxn modelId="{6CD63B64-572F-44C3-AD41-407DD772D74F}" type="presOf" srcId="{A8750246-89C5-45B2-9C91-EEC6A6F9889C}" destId="{7374AE9B-BCEB-47CD-B2AE-E8076D8E8D4D}" srcOrd="0" destOrd="0" presId="urn:microsoft.com/office/officeart/2005/8/layout/hierarchy4"/>
    <dgm:cxn modelId="{0C01F52D-3DED-4B39-87DD-4A431DA243A0}" type="presOf" srcId="{82E91F6F-10FF-445F-B1F2-645815D226F5}" destId="{5B5D61D4-C398-4500-AE85-1C7FA0C7EC17}" srcOrd="0" destOrd="0" presId="urn:microsoft.com/office/officeart/2005/8/layout/hierarchy4"/>
    <dgm:cxn modelId="{BCF40252-2CAE-4690-86F3-D7EAE10B9B7C}" srcId="{AFA075C2-A5B6-4089-944D-722FA774510E}" destId="{F70CC044-2C30-44FC-8A6E-507E06872639}" srcOrd="0" destOrd="0" parTransId="{A148BD6C-DF47-4F85-BD7A-AEED63D87572}" sibTransId="{C09D9B79-911F-493B-B143-34FE4610AA47}"/>
    <dgm:cxn modelId="{570702B3-544B-40C6-B5BA-CC05E88FA9D6}" srcId="{82E91F6F-10FF-445F-B1F2-645815D226F5}" destId="{D7C76858-B160-4FCD-BE68-6DC83B7C690A}" srcOrd="0" destOrd="0" parTransId="{A4B80E8D-E177-46F5-A9AD-25630D56FACE}" sibTransId="{474EE692-6B7C-4E0B-B7FF-549F2D785EDC}"/>
    <dgm:cxn modelId="{01E85385-F813-48B1-B0AE-83BBD3F50C2E}" type="presOf" srcId="{D7C76858-B160-4FCD-BE68-6DC83B7C690A}" destId="{4D174CBD-CE1B-4AEF-B788-2E2BA6FEB41F}" srcOrd="0" destOrd="0" presId="urn:microsoft.com/office/officeart/2005/8/layout/hierarchy4"/>
    <dgm:cxn modelId="{90D8DB9C-9CA6-4AF8-934D-0F34966238BA}" srcId="{56EE77B2-4BAB-4C27-8D74-AAC87FDC3D86}" destId="{6AA69B13-CC53-4A20-8578-31F1B636BCF4}" srcOrd="1" destOrd="0" parTransId="{9D80C41E-F861-4227-9F3D-29E91E1CC9DD}" sibTransId="{D3F99CF7-C77A-4244-9692-4DA2C596F02E}"/>
    <dgm:cxn modelId="{963292D0-0414-455C-8138-A3A833B21007}" type="presOf" srcId="{6AA69B13-CC53-4A20-8578-31F1B636BCF4}" destId="{3B299DE7-B245-4EBA-8301-65C5A0CAADFF}" srcOrd="0" destOrd="0" presId="urn:microsoft.com/office/officeart/2005/8/layout/hierarchy4"/>
    <dgm:cxn modelId="{5AC462D3-571F-4215-B094-57F96ED06CD1}" srcId="{F70CC044-2C30-44FC-8A6E-507E06872639}" destId="{82E91F6F-10FF-445F-B1F2-645815D226F5}" srcOrd="1" destOrd="0" parTransId="{855F885F-541C-4C6A-B147-C8FD43F1741A}" sibTransId="{E5C5D948-944C-4B04-88F7-AEC8E60D51AF}"/>
    <dgm:cxn modelId="{CE5CE309-A5E2-4741-949F-4A06A6ED25B9}" srcId="{F70CC044-2C30-44FC-8A6E-507E06872639}" destId="{56EE77B2-4BAB-4C27-8D74-AAC87FDC3D86}" srcOrd="0" destOrd="0" parTransId="{9687FDE2-EC05-4DE0-865B-84F314CC09CD}" sibTransId="{17F03835-02C8-403E-9009-8860ED5407DE}"/>
    <dgm:cxn modelId="{C3701E46-FF02-4733-862A-1370D414F1C5}" type="presParOf" srcId="{52D668AD-F662-4B3D-8877-485873D9563F}" destId="{31574C15-9608-4AE0-AA95-0A735C6CBD33}" srcOrd="0" destOrd="0" presId="urn:microsoft.com/office/officeart/2005/8/layout/hierarchy4"/>
    <dgm:cxn modelId="{799EC3D1-BB82-4CC0-B79A-0BFB89191530}" type="presParOf" srcId="{31574C15-9608-4AE0-AA95-0A735C6CBD33}" destId="{49EA3AD9-07A9-46ED-86A5-5FA66E248B2F}" srcOrd="0" destOrd="0" presId="urn:microsoft.com/office/officeart/2005/8/layout/hierarchy4"/>
    <dgm:cxn modelId="{C50EF992-ADAD-494F-A6A1-C675DC1C0330}" type="presParOf" srcId="{31574C15-9608-4AE0-AA95-0A735C6CBD33}" destId="{680F2DAA-8D7E-4937-B64E-1F1F70981D96}" srcOrd="1" destOrd="0" presId="urn:microsoft.com/office/officeart/2005/8/layout/hierarchy4"/>
    <dgm:cxn modelId="{17302C9D-F5D6-4D54-BC58-466CC59AE3F8}" type="presParOf" srcId="{31574C15-9608-4AE0-AA95-0A735C6CBD33}" destId="{5726F1F5-2FD0-4F09-B993-80F04B67F95B}" srcOrd="2" destOrd="0" presId="urn:microsoft.com/office/officeart/2005/8/layout/hierarchy4"/>
    <dgm:cxn modelId="{45C7D476-E79D-4FC3-A4D7-2FFC03E3B094}" type="presParOf" srcId="{5726F1F5-2FD0-4F09-B993-80F04B67F95B}" destId="{385D22B1-AEE8-44E6-B8F1-2B66E2E70D2D}" srcOrd="0" destOrd="0" presId="urn:microsoft.com/office/officeart/2005/8/layout/hierarchy4"/>
    <dgm:cxn modelId="{9D364822-6615-432C-A6ED-5176756F82CB}" type="presParOf" srcId="{385D22B1-AEE8-44E6-B8F1-2B66E2E70D2D}" destId="{03166CB9-03E0-4583-A2CA-9CEBEFC1305C}" srcOrd="0" destOrd="0" presId="urn:microsoft.com/office/officeart/2005/8/layout/hierarchy4"/>
    <dgm:cxn modelId="{CF8AFDEF-3651-4600-B962-BE7D252C3AE6}" type="presParOf" srcId="{385D22B1-AEE8-44E6-B8F1-2B66E2E70D2D}" destId="{5E1768E8-0044-4257-8573-8045C88E5B45}" srcOrd="1" destOrd="0" presId="urn:microsoft.com/office/officeart/2005/8/layout/hierarchy4"/>
    <dgm:cxn modelId="{B97B66B9-FC96-4753-852E-5C5BF78A1805}" type="presParOf" srcId="{385D22B1-AEE8-44E6-B8F1-2B66E2E70D2D}" destId="{E9F6C738-B198-452B-ADE7-B259E1776762}" srcOrd="2" destOrd="0" presId="urn:microsoft.com/office/officeart/2005/8/layout/hierarchy4"/>
    <dgm:cxn modelId="{9740DD78-C35F-49F0-8F0B-C6ABC2070D8D}" type="presParOf" srcId="{E9F6C738-B198-452B-ADE7-B259E1776762}" destId="{293FF537-D129-4AE0-82B1-1D3134DB6908}" srcOrd="0" destOrd="0" presId="urn:microsoft.com/office/officeart/2005/8/layout/hierarchy4"/>
    <dgm:cxn modelId="{3DDDACC8-2D28-4C35-AED3-15C8223F6091}" type="presParOf" srcId="{293FF537-D129-4AE0-82B1-1D3134DB6908}" destId="{7374AE9B-BCEB-47CD-B2AE-E8076D8E8D4D}" srcOrd="0" destOrd="0" presId="urn:microsoft.com/office/officeart/2005/8/layout/hierarchy4"/>
    <dgm:cxn modelId="{B9C43EAF-FA89-4DD6-91FF-6BB63E353477}" type="presParOf" srcId="{293FF537-D129-4AE0-82B1-1D3134DB6908}" destId="{FFC788D0-8010-45AF-8474-64A40C0CBB51}" srcOrd="1" destOrd="0" presId="urn:microsoft.com/office/officeart/2005/8/layout/hierarchy4"/>
    <dgm:cxn modelId="{95D6FC05-FCBF-489B-A3FC-85337578AF17}" type="presParOf" srcId="{E9F6C738-B198-452B-ADE7-B259E1776762}" destId="{19E24117-4442-46D5-BE5A-2B1C801FD177}" srcOrd="1" destOrd="0" presId="urn:microsoft.com/office/officeart/2005/8/layout/hierarchy4"/>
    <dgm:cxn modelId="{D5E66DE7-0993-4834-B3DC-B9E4BDD72F35}" type="presParOf" srcId="{E9F6C738-B198-452B-ADE7-B259E1776762}" destId="{C6F99B0F-977C-456D-A168-B309D4F8BF65}" srcOrd="2" destOrd="0" presId="urn:microsoft.com/office/officeart/2005/8/layout/hierarchy4"/>
    <dgm:cxn modelId="{3A73B85A-C674-44DC-BD7E-CD6680F0E82B}" type="presParOf" srcId="{C6F99B0F-977C-456D-A168-B309D4F8BF65}" destId="{3B299DE7-B245-4EBA-8301-65C5A0CAADFF}" srcOrd="0" destOrd="0" presId="urn:microsoft.com/office/officeart/2005/8/layout/hierarchy4"/>
    <dgm:cxn modelId="{C2F288D3-27D2-46A8-A146-D75EE6943142}" type="presParOf" srcId="{C6F99B0F-977C-456D-A168-B309D4F8BF65}" destId="{EB93B9E1-7D7A-4B05-9679-4D9C236D03CC}" srcOrd="1" destOrd="0" presId="urn:microsoft.com/office/officeart/2005/8/layout/hierarchy4"/>
    <dgm:cxn modelId="{BF417A7E-16CA-41D6-B941-AC2E2FE367C3}" type="presParOf" srcId="{5726F1F5-2FD0-4F09-B993-80F04B67F95B}" destId="{AE0A0993-7CBA-4817-B6FE-ECD2C129EB64}" srcOrd="1" destOrd="0" presId="urn:microsoft.com/office/officeart/2005/8/layout/hierarchy4"/>
    <dgm:cxn modelId="{76535EA3-EB1D-4024-8D31-40CF8371DA67}" type="presParOf" srcId="{5726F1F5-2FD0-4F09-B993-80F04B67F95B}" destId="{5178AD08-E547-4A55-B63D-33399A534523}" srcOrd="2" destOrd="0" presId="urn:microsoft.com/office/officeart/2005/8/layout/hierarchy4"/>
    <dgm:cxn modelId="{F5731C3E-DD20-426B-A031-E868480D1CE8}" type="presParOf" srcId="{5178AD08-E547-4A55-B63D-33399A534523}" destId="{5B5D61D4-C398-4500-AE85-1C7FA0C7EC17}" srcOrd="0" destOrd="0" presId="urn:microsoft.com/office/officeart/2005/8/layout/hierarchy4"/>
    <dgm:cxn modelId="{DEAEB4B2-12D7-4832-9F70-94AB0BBD2CB8}" type="presParOf" srcId="{5178AD08-E547-4A55-B63D-33399A534523}" destId="{634569F6-C874-4AED-9FB5-DD17F8D01793}" srcOrd="1" destOrd="0" presId="urn:microsoft.com/office/officeart/2005/8/layout/hierarchy4"/>
    <dgm:cxn modelId="{1F1B2D61-239B-420D-9C79-B7500DB1FACE}" type="presParOf" srcId="{5178AD08-E547-4A55-B63D-33399A534523}" destId="{83FBC348-5BDD-4D91-B87B-74C261E02381}" srcOrd="2" destOrd="0" presId="urn:microsoft.com/office/officeart/2005/8/layout/hierarchy4"/>
    <dgm:cxn modelId="{EE56F148-6022-4231-AB80-B1A1CFAED268}" type="presParOf" srcId="{83FBC348-5BDD-4D91-B87B-74C261E02381}" destId="{4E57F89A-B503-433B-ADEE-20EC1E1C98E6}" srcOrd="0" destOrd="0" presId="urn:microsoft.com/office/officeart/2005/8/layout/hierarchy4"/>
    <dgm:cxn modelId="{BA5D6B0F-AD7F-42BC-A432-9868A79A2E26}" type="presParOf" srcId="{4E57F89A-B503-433B-ADEE-20EC1E1C98E6}" destId="{4D174CBD-CE1B-4AEF-B788-2E2BA6FEB41F}" srcOrd="0" destOrd="0" presId="urn:microsoft.com/office/officeart/2005/8/layout/hierarchy4"/>
    <dgm:cxn modelId="{142280BC-9784-431F-A0A5-09580786552F}" type="presParOf" srcId="{4E57F89A-B503-433B-ADEE-20EC1E1C98E6}" destId="{0257C5D0-4051-46B6-9144-D3AB83674BA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FA075C2-A5B6-4089-944D-722FA774510E}" type="doc">
      <dgm:prSet loTypeId="urn:microsoft.com/office/officeart/2005/8/layout/hierarchy1" loCatId="hierarchy" qsTypeId="urn:microsoft.com/office/officeart/2005/8/quickstyle/simple4" qsCatId="simple" csTypeId="urn:microsoft.com/office/officeart/2005/8/colors/accent3_1" csCatId="accent3" phldr="1"/>
      <dgm:spPr/>
      <dgm:t>
        <a:bodyPr/>
        <a:lstStyle/>
        <a:p>
          <a:endParaRPr lang="es-ES"/>
        </a:p>
      </dgm:t>
    </dgm:pt>
    <dgm:pt modelId="{F70CC044-2C30-44FC-8A6E-507E06872639}">
      <dgm:prSet/>
      <dgm:spPr/>
      <dgm:t>
        <a:bodyPr/>
        <a:lstStyle/>
        <a:p>
          <a:r>
            <a:rPr lang="es-ES" dirty="0" smtClean="0"/>
            <a:t>SR basado en contenido</a:t>
          </a:r>
          <a:endParaRPr lang="es-ES" dirty="0"/>
        </a:p>
      </dgm:t>
    </dgm:pt>
    <dgm:pt modelId="{A148BD6C-DF47-4F85-BD7A-AEED63D87572}" type="parTrans" cxnId="{BCF40252-2CAE-4690-86F3-D7EAE10B9B7C}">
      <dgm:prSet/>
      <dgm:spPr/>
      <dgm:t>
        <a:bodyPr/>
        <a:lstStyle/>
        <a:p>
          <a:endParaRPr lang="es-ES"/>
        </a:p>
      </dgm:t>
    </dgm:pt>
    <dgm:pt modelId="{C09D9B79-911F-493B-B143-34FE4610AA47}" type="sibTrans" cxnId="{BCF40252-2CAE-4690-86F3-D7EAE10B9B7C}">
      <dgm:prSet/>
      <dgm:spPr/>
      <dgm:t>
        <a:bodyPr/>
        <a:lstStyle/>
        <a:p>
          <a:endParaRPr lang="es-ES"/>
        </a:p>
      </dgm:t>
    </dgm:pt>
    <dgm:pt modelId="{3A88276E-484B-4BB5-AAE1-8F20E491FCB4}">
      <dgm:prSet/>
      <dgm:spPr/>
      <dgm:t>
        <a:bodyPr/>
        <a:lstStyle/>
        <a:p>
          <a:r>
            <a:rPr lang="es-ES" dirty="0" smtClean="0"/>
            <a:t>SR demográfico</a:t>
          </a:r>
          <a:endParaRPr lang="es-ES" dirty="0"/>
        </a:p>
      </dgm:t>
    </dgm:pt>
    <dgm:pt modelId="{AFD49D32-31DE-4D6A-A02B-2D6238BD00CF}" type="parTrans" cxnId="{4CC374AB-2AF3-4A0B-B0CB-F45FA7660DA2}">
      <dgm:prSet/>
      <dgm:spPr/>
      <dgm:t>
        <a:bodyPr/>
        <a:lstStyle/>
        <a:p>
          <a:endParaRPr lang="es-ES"/>
        </a:p>
      </dgm:t>
    </dgm:pt>
    <dgm:pt modelId="{6B45A10A-085A-4624-8BC4-248AE077AFD7}" type="sibTrans" cxnId="{4CC374AB-2AF3-4A0B-B0CB-F45FA7660DA2}">
      <dgm:prSet/>
      <dgm:spPr/>
      <dgm:t>
        <a:bodyPr/>
        <a:lstStyle/>
        <a:p>
          <a:endParaRPr lang="es-ES"/>
        </a:p>
      </dgm:t>
    </dgm:pt>
    <dgm:pt modelId="{49236F44-E40E-42C0-AF26-E5A10F65E46D}">
      <dgm:prSet/>
      <dgm:spPr/>
      <dgm:t>
        <a:bodyPr/>
        <a:lstStyle/>
        <a:p>
          <a:r>
            <a:rPr lang="es-ES" dirty="0" smtClean="0"/>
            <a:t>Preferencias demográficas</a:t>
          </a:r>
          <a:endParaRPr lang="es-ES" dirty="0"/>
        </a:p>
      </dgm:t>
    </dgm:pt>
    <dgm:pt modelId="{39391174-B022-404E-A5F1-2A92E960D80B}" type="parTrans" cxnId="{E1D84C69-F9C4-4F6B-8323-4697D319CDD7}">
      <dgm:prSet/>
      <dgm:spPr/>
      <dgm:t>
        <a:bodyPr/>
        <a:lstStyle/>
        <a:p>
          <a:endParaRPr lang="es-ES"/>
        </a:p>
      </dgm:t>
    </dgm:pt>
    <dgm:pt modelId="{0D1095CB-8CCD-4E60-A2FC-5E253875719A}" type="sibTrans" cxnId="{E1D84C69-F9C4-4F6B-8323-4697D319CDD7}">
      <dgm:prSet/>
      <dgm:spPr/>
      <dgm:t>
        <a:bodyPr/>
        <a:lstStyle/>
        <a:p>
          <a:endParaRPr lang="es-ES"/>
        </a:p>
      </dgm:t>
    </dgm:pt>
    <dgm:pt modelId="{716EC929-44A1-403E-8A12-667BEE6ACABB}">
      <dgm:prSet/>
      <dgm:spPr/>
      <dgm:t>
        <a:bodyPr/>
        <a:lstStyle/>
        <a:p>
          <a:r>
            <a:rPr lang="es-ES" dirty="0" smtClean="0"/>
            <a:t>Preferencias </a:t>
          </a:r>
          <a:r>
            <a:rPr lang="es-ES" dirty="0" smtClean="0"/>
            <a:t>basadas en </a:t>
          </a:r>
          <a:r>
            <a:rPr lang="es-ES" dirty="0" smtClean="0"/>
            <a:t>contenido</a:t>
          </a:r>
          <a:endParaRPr lang="es-ES" dirty="0"/>
        </a:p>
      </dgm:t>
    </dgm:pt>
    <dgm:pt modelId="{088A0B75-A2F3-4A24-9A9D-49C7A6FB70EA}" type="parTrans" cxnId="{5F4CB661-0CC8-4EE3-A9D4-0196EFF90745}">
      <dgm:prSet/>
      <dgm:spPr/>
      <dgm:t>
        <a:bodyPr/>
        <a:lstStyle/>
        <a:p>
          <a:endParaRPr lang="es-ES"/>
        </a:p>
      </dgm:t>
    </dgm:pt>
    <dgm:pt modelId="{819E96F2-6AD5-442B-8F0A-BE4D772B3DC2}" type="sibTrans" cxnId="{5F4CB661-0CC8-4EE3-A9D4-0196EFF90745}">
      <dgm:prSet/>
      <dgm:spPr/>
      <dgm:t>
        <a:bodyPr/>
        <a:lstStyle/>
        <a:p>
          <a:endParaRPr lang="es-ES"/>
        </a:p>
      </dgm:t>
    </dgm:pt>
    <dgm:pt modelId="{460582F7-D39B-4D7E-8A8E-03F9BB24FCA3}">
      <dgm:prSet/>
      <dgm:spPr/>
      <dgm:t>
        <a:bodyPr/>
        <a:lstStyle/>
        <a:p>
          <a:r>
            <a:rPr lang="es-ES" dirty="0" smtClean="0"/>
            <a:t>SR colaborativo</a:t>
          </a:r>
          <a:endParaRPr lang="es-ES" dirty="0"/>
        </a:p>
      </dgm:t>
    </dgm:pt>
    <dgm:pt modelId="{FDD885E4-6169-4C11-88F2-6C7E084C615D}" type="parTrans" cxnId="{E9D4CA73-19D6-4F8B-82E7-EA4AFD68FF63}">
      <dgm:prSet/>
      <dgm:spPr/>
      <dgm:t>
        <a:bodyPr/>
        <a:lstStyle/>
        <a:p>
          <a:endParaRPr lang="es-ES"/>
        </a:p>
      </dgm:t>
    </dgm:pt>
    <dgm:pt modelId="{88A19179-F1D2-4D46-8167-2E21F5C9496A}" type="sibTrans" cxnId="{E9D4CA73-19D6-4F8B-82E7-EA4AFD68FF63}">
      <dgm:prSet/>
      <dgm:spPr/>
      <dgm:t>
        <a:bodyPr/>
        <a:lstStyle/>
        <a:p>
          <a:endParaRPr lang="es-ES"/>
        </a:p>
      </dgm:t>
    </dgm:pt>
    <dgm:pt modelId="{3426BFD4-21C6-492A-B9C8-3F74F757CE8E}">
      <dgm:prSet/>
      <dgm:spPr/>
      <dgm:t>
        <a:bodyPr/>
        <a:lstStyle/>
        <a:p>
          <a:r>
            <a:rPr lang="es-ES" dirty="0" smtClean="0"/>
            <a:t>Preferencias colaborativas</a:t>
          </a:r>
          <a:endParaRPr lang="es-ES" dirty="0"/>
        </a:p>
      </dgm:t>
    </dgm:pt>
    <dgm:pt modelId="{AC26C9E6-9984-4403-B254-BB0BE6803178}" type="parTrans" cxnId="{037ACA3D-2C5F-4173-9022-9A0A3D7B626A}">
      <dgm:prSet/>
      <dgm:spPr/>
      <dgm:t>
        <a:bodyPr/>
        <a:lstStyle/>
        <a:p>
          <a:endParaRPr lang="es-ES"/>
        </a:p>
      </dgm:t>
    </dgm:pt>
    <dgm:pt modelId="{D0B824B1-04C8-4019-98FA-A3FE7745BFC3}" type="sibTrans" cxnId="{037ACA3D-2C5F-4173-9022-9A0A3D7B626A}">
      <dgm:prSet/>
      <dgm:spPr/>
      <dgm:t>
        <a:bodyPr/>
        <a:lstStyle/>
        <a:p>
          <a:endParaRPr lang="es-ES"/>
        </a:p>
      </dgm:t>
    </dgm:pt>
    <dgm:pt modelId="{FAE54E74-E049-4803-AB87-36276D168E1A}" type="pres">
      <dgm:prSet presAssocID="{AFA075C2-A5B6-4089-944D-722FA774510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AC1B4E96-11A0-49FF-9A97-C574A97ADCB6}" type="pres">
      <dgm:prSet presAssocID="{3A88276E-484B-4BB5-AAE1-8F20E491FCB4}" presName="hierRoot1" presStyleCnt="0"/>
      <dgm:spPr/>
      <dgm:t>
        <a:bodyPr/>
        <a:lstStyle/>
        <a:p>
          <a:endParaRPr lang="es-ES"/>
        </a:p>
      </dgm:t>
    </dgm:pt>
    <dgm:pt modelId="{6CD91068-2480-4084-80DD-279080367B63}" type="pres">
      <dgm:prSet presAssocID="{3A88276E-484B-4BB5-AAE1-8F20E491FCB4}" presName="composite" presStyleCnt="0"/>
      <dgm:spPr/>
      <dgm:t>
        <a:bodyPr/>
        <a:lstStyle/>
        <a:p>
          <a:endParaRPr lang="es-ES"/>
        </a:p>
      </dgm:t>
    </dgm:pt>
    <dgm:pt modelId="{036C4DDB-236B-433C-845E-154A55369156}" type="pres">
      <dgm:prSet presAssocID="{3A88276E-484B-4BB5-AAE1-8F20E491FCB4}" presName="background" presStyleLbl="node0" presStyleIdx="0" presStyleCnt="3"/>
      <dgm:spPr/>
      <dgm:t>
        <a:bodyPr/>
        <a:lstStyle/>
        <a:p>
          <a:endParaRPr lang="es-ES"/>
        </a:p>
      </dgm:t>
    </dgm:pt>
    <dgm:pt modelId="{8E440683-CD21-4D9C-81C0-A649671FFE4C}" type="pres">
      <dgm:prSet presAssocID="{3A88276E-484B-4BB5-AAE1-8F20E491FCB4}" presName="text" presStyleLbl="fgAcc0" presStyleIdx="0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2E6423D6-88FA-4B65-AF10-88BDCA830A82}" type="pres">
      <dgm:prSet presAssocID="{3A88276E-484B-4BB5-AAE1-8F20E491FCB4}" presName="hierChild2" presStyleCnt="0"/>
      <dgm:spPr/>
      <dgm:t>
        <a:bodyPr/>
        <a:lstStyle/>
        <a:p>
          <a:endParaRPr lang="es-ES"/>
        </a:p>
      </dgm:t>
    </dgm:pt>
    <dgm:pt modelId="{F2753846-8D88-4D03-AEE9-C2BD01DC4B0A}" type="pres">
      <dgm:prSet presAssocID="{39391174-B022-404E-A5F1-2A92E960D80B}" presName="Name10" presStyleLbl="parChTrans1D2" presStyleIdx="0" presStyleCnt="3"/>
      <dgm:spPr/>
      <dgm:t>
        <a:bodyPr/>
        <a:lstStyle/>
        <a:p>
          <a:endParaRPr lang="es-ES"/>
        </a:p>
      </dgm:t>
    </dgm:pt>
    <dgm:pt modelId="{A1DF9416-72EA-4D58-B208-90214B52A51F}" type="pres">
      <dgm:prSet presAssocID="{49236F44-E40E-42C0-AF26-E5A10F65E46D}" presName="hierRoot2" presStyleCnt="0"/>
      <dgm:spPr/>
      <dgm:t>
        <a:bodyPr/>
        <a:lstStyle/>
        <a:p>
          <a:endParaRPr lang="es-ES"/>
        </a:p>
      </dgm:t>
    </dgm:pt>
    <dgm:pt modelId="{905DC542-9B15-4A45-9224-A83B33F05018}" type="pres">
      <dgm:prSet presAssocID="{49236F44-E40E-42C0-AF26-E5A10F65E46D}" presName="composite2" presStyleCnt="0"/>
      <dgm:spPr/>
      <dgm:t>
        <a:bodyPr/>
        <a:lstStyle/>
        <a:p>
          <a:endParaRPr lang="es-ES"/>
        </a:p>
      </dgm:t>
    </dgm:pt>
    <dgm:pt modelId="{738E66F2-DCBF-4C4D-B704-B5B1990CFB80}" type="pres">
      <dgm:prSet presAssocID="{49236F44-E40E-42C0-AF26-E5A10F65E46D}" presName="background2" presStyleLbl="node2" presStyleIdx="0" presStyleCnt="3"/>
      <dgm:spPr/>
      <dgm:t>
        <a:bodyPr/>
        <a:lstStyle/>
        <a:p>
          <a:endParaRPr lang="es-ES"/>
        </a:p>
      </dgm:t>
    </dgm:pt>
    <dgm:pt modelId="{6851A763-3979-4AA1-9AA6-6921A64B89CC}" type="pres">
      <dgm:prSet presAssocID="{49236F44-E40E-42C0-AF26-E5A10F65E46D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B559F65-94B4-4628-83DF-222CB43CD6ED}" type="pres">
      <dgm:prSet presAssocID="{49236F44-E40E-42C0-AF26-E5A10F65E46D}" presName="hierChild3" presStyleCnt="0"/>
      <dgm:spPr/>
      <dgm:t>
        <a:bodyPr/>
        <a:lstStyle/>
        <a:p>
          <a:endParaRPr lang="es-ES"/>
        </a:p>
      </dgm:t>
    </dgm:pt>
    <dgm:pt modelId="{FAE7BA7B-62EA-410E-9630-D50331DE3939}" type="pres">
      <dgm:prSet presAssocID="{F70CC044-2C30-44FC-8A6E-507E06872639}" presName="hierRoot1" presStyleCnt="0"/>
      <dgm:spPr/>
      <dgm:t>
        <a:bodyPr/>
        <a:lstStyle/>
        <a:p>
          <a:endParaRPr lang="es-ES"/>
        </a:p>
      </dgm:t>
    </dgm:pt>
    <dgm:pt modelId="{5BB8BD0A-3144-4AA1-84A8-BAD92537D779}" type="pres">
      <dgm:prSet presAssocID="{F70CC044-2C30-44FC-8A6E-507E06872639}" presName="composite" presStyleCnt="0"/>
      <dgm:spPr/>
      <dgm:t>
        <a:bodyPr/>
        <a:lstStyle/>
        <a:p>
          <a:endParaRPr lang="es-ES"/>
        </a:p>
      </dgm:t>
    </dgm:pt>
    <dgm:pt modelId="{E193ECB0-3EF9-44F9-A346-5E8555F02223}" type="pres">
      <dgm:prSet presAssocID="{F70CC044-2C30-44FC-8A6E-507E06872639}" presName="background" presStyleLbl="node0" presStyleIdx="1" presStyleCnt="3"/>
      <dgm:spPr/>
      <dgm:t>
        <a:bodyPr/>
        <a:lstStyle/>
        <a:p>
          <a:endParaRPr lang="es-ES"/>
        </a:p>
      </dgm:t>
    </dgm:pt>
    <dgm:pt modelId="{14951399-F2E9-4AF3-BB4D-DEF51B5A5EAB}" type="pres">
      <dgm:prSet presAssocID="{F70CC044-2C30-44FC-8A6E-507E06872639}" presName="text" presStyleLbl="fgAcc0" presStyleIdx="1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A5E6B09-4951-4B70-BECD-7FA978A86AFB}" type="pres">
      <dgm:prSet presAssocID="{F70CC044-2C30-44FC-8A6E-507E06872639}" presName="hierChild2" presStyleCnt="0"/>
      <dgm:spPr/>
      <dgm:t>
        <a:bodyPr/>
        <a:lstStyle/>
        <a:p>
          <a:endParaRPr lang="es-ES"/>
        </a:p>
      </dgm:t>
    </dgm:pt>
    <dgm:pt modelId="{15622ACD-E2A6-439D-9C5B-0516D1F14860}" type="pres">
      <dgm:prSet presAssocID="{088A0B75-A2F3-4A24-9A9D-49C7A6FB70EA}" presName="Name10" presStyleLbl="parChTrans1D2" presStyleIdx="1" presStyleCnt="3"/>
      <dgm:spPr/>
      <dgm:t>
        <a:bodyPr/>
        <a:lstStyle/>
        <a:p>
          <a:endParaRPr lang="es-ES"/>
        </a:p>
      </dgm:t>
    </dgm:pt>
    <dgm:pt modelId="{8B26D4F0-8184-4A15-A0FE-73C218E9992C}" type="pres">
      <dgm:prSet presAssocID="{716EC929-44A1-403E-8A12-667BEE6ACABB}" presName="hierRoot2" presStyleCnt="0"/>
      <dgm:spPr/>
      <dgm:t>
        <a:bodyPr/>
        <a:lstStyle/>
        <a:p>
          <a:endParaRPr lang="es-ES"/>
        </a:p>
      </dgm:t>
    </dgm:pt>
    <dgm:pt modelId="{59C6931D-5896-4FF6-907D-9788DE28332F}" type="pres">
      <dgm:prSet presAssocID="{716EC929-44A1-403E-8A12-667BEE6ACABB}" presName="composite2" presStyleCnt="0"/>
      <dgm:spPr/>
      <dgm:t>
        <a:bodyPr/>
        <a:lstStyle/>
        <a:p>
          <a:endParaRPr lang="es-ES"/>
        </a:p>
      </dgm:t>
    </dgm:pt>
    <dgm:pt modelId="{7CC1E620-4B68-48E5-8DC0-076E8FC81F32}" type="pres">
      <dgm:prSet presAssocID="{716EC929-44A1-403E-8A12-667BEE6ACABB}" presName="background2" presStyleLbl="node2" presStyleIdx="1" presStyleCnt="3"/>
      <dgm:spPr/>
      <dgm:t>
        <a:bodyPr/>
        <a:lstStyle/>
        <a:p>
          <a:endParaRPr lang="es-ES"/>
        </a:p>
      </dgm:t>
    </dgm:pt>
    <dgm:pt modelId="{4BEDA2FF-8C87-4767-829D-C50E35DA4847}" type="pres">
      <dgm:prSet presAssocID="{716EC929-44A1-403E-8A12-667BEE6ACABB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5F517BD-4D24-4249-9022-B91EEAF4C192}" type="pres">
      <dgm:prSet presAssocID="{716EC929-44A1-403E-8A12-667BEE6ACABB}" presName="hierChild3" presStyleCnt="0"/>
      <dgm:spPr/>
      <dgm:t>
        <a:bodyPr/>
        <a:lstStyle/>
        <a:p>
          <a:endParaRPr lang="es-ES"/>
        </a:p>
      </dgm:t>
    </dgm:pt>
    <dgm:pt modelId="{2D3AB292-1618-41C0-B9B4-5F3AFF888D38}" type="pres">
      <dgm:prSet presAssocID="{460582F7-D39B-4D7E-8A8E-03F9BB24FCA3}" presName="hierRoot1" presStyleCnt="0"/>
      <dgm:spPr/>
      <dgm:t>
        <a:bodyPr/>
        <a:lstStyle/>
        <a:p>
          <a:endParaRPr lang="es-ES"/>
        </a:p>
      </dgm:t>
    </dgm:pt>
    <dgm:pt modelId="{D4F35B0E-792E-4623-8781-EC5EAFE23A9F}" type="pres">
      <dgm:prSet presAssocID="{460582F7-D39B-4D7E-8A8E-03F9BB24FCA3}" presName="composite" presStyleCnt="0"/>
      <dgm:spPr/>
      <dgm:t>
        <a:bodyPr/>
        <a:lstStyle/>
        <a:p>
          <a:endParaRPr lang="es-ES"/>
        </a:p>
      </dgm:t>
    </dgm:pt>
    <dgm:pt modelId="{EAD82514-A875-4F14-BAEB-627C52A7E8E6}" type="pres">
      <dgm:prSet presAssocID="{460582F7-D39B-4D7E-8A8E-03F9BB24FCA3}" presName="background" presStyleLbl="node0" presStyleIdx="2" presStyleCnt="3"/>
      <dgm:spPr/>
      <dgm:t>
        <a:bodyPr/>
        <a:lstStyle/>
        <a:p>
          <a:endParaRPr lang="es-ES"/>
        </a:p>
      </dgm:t>
    </dgm:pt>
    <dgm:pt modelId="{D6D019C1-DBF2-4037-9F59-2D09BDDE6895}" type="pres">
      <dgm:prSet presAssocID="{460582F7-D39B-4D7E-8A8E-03F9BB24FCA3}" presName="text" presStyleLbl="fgAcc0" presStyleIdx="2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C600180-85BD-4EF2-8947-35CDE96771AA}" type="pres">
      <dgm:prSet presAssocID="{460582F7-D39B-4D7E-8A8E-03F9BB24FCA3}" presName="hierChild2" presStyleCnt="0"/>
      <dgm:spPr/>
      <dgm:t>
        <a:bodyPr/>
        <a:lstStyle/>
        <a:p>
          <a:endParaRPr lang="es-ES"/>
        </a:p>
      </dgm:t>
    </dgm:pt>
    <dgm:pt modelId="{94B3445D-6B54-4B58-B3E2-C105EAF29698}" type="pres">
      <dgm:prSet presAssocID="{AC26C9E6-9984-4403-B254-BB0BE6803178}" presName="Name10" presStyleLbl="parChTrans1D2" presStyleIdx="2" presStyleCnt="3"/>
      <dgm:spPr/>
      <dgm:t>
        <a:bodyPr/>
        <a:lstStyle/>
        <a:p>
          <a:endParaRPr lang="es-ES"/>
        </a:p>
      </dgm:t>
    </dgm:pt>
    <dgm:pt modelId="{9DADFCD9-DC70-4C54-AC63-BD75A8DA4005}" type="pres">
      <dgm:prSet presAssocID="{3426BFD4-21C6-492A-B9C8-3F74F757CE8E}" presName="hierRoot2" presStyleCnt="0"/>
      <dgm:spPr/>
      <dgm:t>
        <a:bodyPr/>
        <a:lstStyle/>
        <a:p>
          <a:endParaRPr lang="es-ES"/>
        </a:p>
      </dgm:t>
    </dgm:pt>
    <dgm:pt modelId="{3D70DFA2-3226-4852-A337-D313A628E5AC}" type="pres">
      <dgm:prSet presAssocID="{3426BFD4-21C6-492A-B9C8-3F74F757CE8E}" presName="composite2" presStyleCnt="0"/>
      <dgm:spPr/>
      <dgm:t>
        <a:bodyPr/>
        <a:lstStyle/>
        <a:p>
          <a:endParaRPr lang="es-ES"/>
        </a:p>
      </dgm:t>
    </dgm:pt>
    <dgm:pt modelId="{DB036AC0-60D1-444D-BE73-F8630C8CC1EE}" type="pres">
      <dgm:prSet presAssocID="{3426BFD4-21C6-492A-B9C8-3F74F757CE8E}" presName="background2" presStyleLbl="node2" presStyleIdx="2" presStyleCnt="3"/>
      <dgm:spPr/>
      <dgm:t>
        <a:bodyPr/>
        <a:lstStyle/>
        <a:p>
          <a:endParaRPr lang="es-ES"/>
        </a:p>
      </dgm:t>
    </dgm:pt>
    <dgm:pt modelId="{136E97D4-3917-4B70-A846-7EEFB10A4A9C}" type="pres">
      <dgm:prSet presAssocID="{3426BFD4-21C6-492A-B9C8-3F74F757CE8E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81027C0-3BB5-4485-A491-FC72E1C3ED10}" type="pres">
      <dgm:prSet presAssocID="{3426BFD4-21C6-492A-B9C8-3F74F757CE8E}" presName="hierChild3" presStyleCnt="0"/>
      <dgm:spPr/>
      <dgm:t>
        <a:bodyPr/>
        <a:lstStyle/>
        <a:p>
          <a:endParaRPr lang="es-ES"/>
        </a:p>
      </dgm:t>
    </dgm:pt>
  </dgm:ptLst>
  <dgm:cxnLst>
    <dgm:cxn modelId="{E9D4CA73-19D6-4F8B-82E7-EA4AFD68FF63}" srcId="{AFA075C2-A5B6-4089-944D-722FA774510E}" destId="{460582F7-D39B-4D7E-8A8E-03F9BB24FCA3}" srcOrd="2" destOrd="0" parTransId="{FDD885E4-6169-4C11-88F2-6C7E084C615D}" sibTransId="{88A19179-F1D2-4D46-8167-2E21F5C9496A}"/>
    <dgm:cxn modelId="{037ACA3D-2C5F-4173-9022-9A0A3D7B626A}" srcId="{460582F7-D39B-4D7E-8A8E-03F9BB24FCA3}" destId="{3426BFD4-21C6-492A-B9C8-3F74F757CE8E}" srcOrd="0" destOrd="0" parTransId="{AC26C9E6-9984-4403-B254-BB0BE6803178}" sibTransId="{D0B824B1-04C8-4019-98FA-A3FE7745BFC3}"/>
    <dgm:cxn modelId="{E01FEFB2-37D5-46EE-AC23-8A66A374E27F}" type="presOf" srcId="{AFA075C2-A5B6-4089-944D-722FA774510E}" destId="{FAE54E74-E049-4803-AB87-36276D168E1A}" srcOrd="0" destOrd="0" presId="urn:microsoft.com/office/officeart/2005/8/layout/hierarchy1"/>
    <dgm:cxn modelId="{92F4FD17-EB36-4226-97AD-C9C2691327AC}" type="presOf" srcId="{49236F44-E40E-42C0-AF26-E5A10F65E46D}" destId="{6851A763-3979-4AA1-9AA6-6921A64B89CC}" srcOrd="0" destOrd="0" presId="urn:microsoft.com/office/officeart/2005/8/layout/hierarchy1"/>
    <dgm:cxn modelId="{4CC374AB-2AF3-4A0B-B0CB-F45FA7660DA2}" srcId="{AFA075C2-A5B6-4089-944D-722FA774510E}" destId="{3A88276E-484B-4BB5-AAE1-8F20E491FCB4}" srcOrd="0" destOrd="0" parTransId="{AFD49D32-31DE-4D6A-A02B-2D6238BD00CF}" sibTransId="{6B45A10A-085A-4624-8BC4-248AE077AFD7}"/>
    <dgm:cxn modelId="{EE4435CF-C2BA-422C-B9B2-C547DA5A3A7B}" type="presOf" srcId="{460582F7-D39B-4D7E-8A8E-03F9BB24FCA3}" destId="{D6D019C1-DBF2-4037-9F59-2D09BDDE6895}" srcOrd="0" destOrd="0" presId="urn:microsoft.com/office/officeart/2005/8/layout/hierarchy1"/>
    <dgm:cxn modelId="{BCF40252-2CAE-4690-86F3-D7EAE10B9B7C}" srcId="{AFA075C2-A5B6-4089-944D-722FA774510E}" destId="{F70CC044-2C30-44FC-8A6E-507E06872639}" srcOrd="1" destOrd="0" parTransId="{A148BD6C-DF47-4F85-BD7A-AEED63D87572}" sibTransId="{C09D9B79-911F-493B-B143-34FE4610AA47}"/>
    <dgm:cxn modelId="{5F4CB661-0CC8-4EE3-A9D4-0196EFF90745}" srcId="{F70CC044-2C30-44FC-8A6E-507E06872639}" destId="{716EC929-44A1-403E-8A12-667BEE6ACABB}" srcOrd="0" destOrd="0" parTransId="{088A0B75-A2F3-4A24-9A9D-49C7A6FB70EA}" sibTransId="{819E96F2-6AD5-442B-8F0A-BE4D772B3DC2}"/>
    <dgm:cxn modelId="{E1D84C69-F9C4-4F6B-8323-4697D319CDD7}" srcId="{3A88276E-484B-4BB5-AAE1-8F20E491FCB4}" destId="{49236F44-E40E-42C0-AF26-E5A10F65E46D}" srcOrd="0" destOrd="0" parTransId="{39391174-B022-404E-A5F1-2A92E960D80B}" sibTransId="{0D1095CB-8CCD-4E60-A2FC-5E253875719A}"/>
    <dgm:cxn modelId="{3B60E6B1-D9C3-491F-904E-BE89B7E29DD6}" type="presOf" srcId="{AC26C9E6-9984-4403-B254-BB0BE6803178}" destId="{94B3445D-6B54-4B58-B3E2-C105EAF29698}" srcOrd="0" destOrd="0" presId="urn:microsoft.com/office/officeart/2005/8/layout/hierarchy1"/>
    <dgm:cxn modelId="{0473EC2E-2475-4BE5-A319-0EE9FB972B42}" type="presOf" srcId="{716EC929-44A1-403E-8A12-667BEE6ACABB}" destId="{4BEDA2FF-8C87-4767-829D-C50E35DA4847}" srcOrd="0" destOrd="0" presId="urn:microsoft.com/office/officeart/2005/8/layout/hierarchy1"/>
    <dgm:cxn modelId="{99586AC2-FC9B-47D9-9DAD-7E120106512A}" type="presOf" srcId="{39391174-B022-404E-A5F1-2A92E960D80B}" destId="{F2753846-8D88-4D03-AEE9-C2BD01DC4B0A}" srcOrd="0" destOrd="0" presId="urn:microsoft.com/office/officeart/2005/8/layout/hierarchy1"/>
    <dgm:cxn modelId="{E62CCC24-51CD-42FF-89D2-4C623BAC90F5}" type="presOf" srcId="{088A0B75-A2F3-4A24-9A9D-49C7A6FB70EA}" destId="{15622ACD-E2A6-439D-9C5B-0516D1F14860}" srcOrd="0" destOrd="0" presId="urn:microsoft.com/office/officeart/2005/8/layout/hierarchy1"/>
    <dgm:cxn modelId="{03AF6066-7CAA-4BFB-A699-507C5471A462}" type="presOf" srcId="{3A88276E-484B-4BB5-AAE1-8F20E491FCB4}" destId="{8E440683-CD21-4D9C-81C0-A649671FFE4C}" srcOrd="0" destOrd="0" presId="urn:microsoft.com/office/officeart/2005/8/layout/hierarchy1"/>
    <dgm:cxn modelId="{BB65B0EE-0CA9-412C-80C8-AF609797E6C4}" type="presOf" srcId="{3426BFD4-21C6-492A-B9C8-3F74F757CE8E}" destId="{136E97D4-3917-4B70-A846-7EEFB10A4A9C}" srcOrd="0" destOrd="0" presId="urn:microsoft.com/office/officeart/2005/8/layout/hierarchy1"/>
    <dgm:cxn modelId="{B6D637EE-D185-4A7C-9B1C-AE0D0A20620E}" type="presOf" srcId="{F70CC044-2C30-44FC-8A6E-507E06872639}" destId="{14951399-F2E9-4AF3-BB4D-DEF51B5A5EAB}" srcOrd="0" destOrd="0" presId="urn:microsoft.com/office/officeart/2005/8/layout/hierarchy1"/>
    <dgm:cxn modelId="{3957F01E-C82E-4638-B0A7-ABAA7967E7F3}" type="presParOf" srcId="{FAE54E74-E049-4803-AB87-36276D168E1A}" destId="{AC1B4E96-11A0-49FF-9A97-C574A97ADCB6}" srcOrd="0" destOrd="0" presId="urn:microsoft.com/office/officeart/2005/8/layout/hierarchy1"/>
    <dgm:cxn modelId="{2BA9E005-648F-436A-BF94-C65682A46E89}" type="presParOf" srcId="{AC1B4E96-11A0-49FF-9A97-C574A97ADCB6}" destId="{6CD91068-2480-4084-80DD-279080367B63}" srcOrd="0" destOrd="0" presId="urn:microsoft.com/office/officeart/2005/8/layout/hierarchy1"/>
    <dgm:cxn modelId="{C9F6C6E4-2A97-42E0-8C1D-549F556EF9A6}" type="presParOf" srcId="{6CD91068-2480-4084-80DD-279080367B63}" destId="{036C4DDB-236B-433C-845E-154A55369156}" srcOrd="0" destOrd="0" presId="urn:microsoft.com/office/officeart/2005/8/layout/hierarchy1"/>
    <dgm:cxn modelId="{CC3FF829-E865-4A96-9B94-9ED77B507197}" type="presParOf" srcId="{6CD91068-2480-4084-80DD-279080367B63}" destId="{8E440683-CD21-4D9C-81C0-A649671FFE4C}" srcOrd="1" destOrd="0" presId="urn:microsoft.com/office/officeart/2005/8/layout/hierarchy1"/>
    <dgm:cxn modelId="{8E39884A-FB0A-49AB-AAC7-4EA4A12BDEA8}" type="presParOf" srcId="{AC1B4E96-11A0-49FF-9A97-C574A97ADCB6}" destId="{2E6423D6-88FA-4B65-AF10-88BDCA830A82}" srcOrd="1" destOrd="0" presId="urn:microsoft.com/office/officeart/2005/8/layout/hierarchy1"/>
    <dgm:cxn modelId="{972B28B6-12D0-49CC-96E1-9C535ACF9033}" type="presParOf" srcId="{2E6423D6-88FA-4B65-AF10-88BDCA830A82}" destId="{F2753846-8D88-4D03-AEE9-C2BD01DC4B0A}" srcOrd="0" destOrd="0" presId="urn:microsoft.com/office/officeart/2005/8/layout/hierarchy1"/>
    <dgm:cxn modelId="{E7E234A4-399D-4764-8111-A4F85D81D7D3}" type="presParOf" srcId="{2E6423D6-88FA-4B65-AF10-88BDCA830A82}" destId="{A1DF9416-72EA-4D58-B208-90214B52A51F}" srcOrd="1" destOrd="0" presId="urn:microsoft.com/office/officeart/2005/8/layout/hierarchy1"/>
    <dgm:cxn modelId="{0074D454-21E5-4D7B-8864-7F2160279FD1}" type="presParOf" srcId="{A1DF9416-72EA-4D58-B208-90214B52A51F}" destId="{905DC542-9B15-4A45-9224-A83B33F05018}" srcOrd="0" destOrd="0" presId="urn:microsoft.com/office/officeart/2005/8/layout/hierarchy1"/>
    <dgm:cxn modelId="{3F573F04-38EE-422E-AFB5-81DC63EEA5FE}" type="presParOf" srcId="{905DC542-9B15-4A45-9224-A83B33F05018}" destId="{738E66F2-DCBF-4C4D-B704-B5B1990CFB80}" srcOrd="0" destOrd="0" presId="urn:microsoft.com/office/officeart/2005/8/layout/hierarchy1"/>
    <dgm:cxn modelId="{B68B7149-E9E3-464F-B91B-2CA23E4AB098}" type="presParOf" srcId="{905DC542-9B15-4A45-9224-A83B33F05018}" destId="{6851A763-3979-4AA1-9AA6-6921A64B89CC}" srcOrd="1" destOrd="0" presId="urn:microsoft.com/office/officeart/2005/8/layout/hierarchy1"/>
    <dgm:cxn modelId="{3EFDCFC6-46FC-4B73-BC36-6E4BF29A6A53}" type="presParOf" srcId="{A1DF9416-72EA-4D58-B208-90214B52A51F}" destId="{EB559F65-94B4-4628-83DF-222CB43CD6ED}" srcOrd="1" destOrd="0" presId="urn:microsoft.com/office/officeart/2005/8/layout/hierarchy1"/>
    <dgm:cxn modelId="{F98D9988-853C-44B6-A301-D2057FCB4816}" type="presParOf" srcId="{FAE54E74-E049-4803-AB87-36276D168E1A}" destId="{FAE7BA7B-62EA-410E-9630-D50331DE3939}" srcOrd="1" destOrd="0" presId="urn:microsoft.com/office/officeart/2005/8/layout/hierarchy1"/>
    <dgm:cxn modelId="{52F57D11-1BC1-4C13-8005-57B11D2CCB6F}" type="presParOf" srcId="{FAE7BA7B-62EA-410E-9630-D50331DE3939}" destId="{5BB8BD0A-3144-4AA1-84A8-BAD92537D779}" srcOrd="0" destOrd="0" presId="urn:microsoft.com/office/officeart/2005/8/layout/hierarchy1"/>
    <dgm:cxn modelId="{988EA1FD-5B85-47BB-805A-A62F451F1A41}" type="presParOf" srcId="{5BB8BD0A-3144-4AA1-84A8-BAD92537D779}" destId="{E193ECB0-3EF9-44F9-A346-5E8555F02223}" srcOrd="0" destOrd="0" presId="urn:microsoft.com/office/officeart/2005/8/layout/hierarchy1"/>
    <dgm:cxn modelId="{A17BC681-D214-4AF0-BB76-F6F579FE7262}" type="presParOf" srcId="{5BB8BD0A-3144-4AA1-84A8-BAD92537D779}" destId="{14951399-F2E9-4AF3-BB4D-DEF51B5A5EAB}" srcOrd="1" destOrd="0" presId="urn:microsoft.com/office/officeart/2005/8/layout/hierarchy1"/>
    <dgm:cxn modelId="{685E80DE-7C8A-4F0E-B43D-AC4DF7396F52}" type="presParOf" srcId="{FAE7BA7B-62EA-410E-9630-D50331DE3939}" destId="{5A5E6B09-4951-4B70-BECD-7FA978A86AFB}" srcOrd="1" destOrd="0" presId="urn:microsoft.com/office/officeart/2005/8/layout/hierarchy1"/>
    <dgm:cxn modelId="{C1AF4BFF-3071-4517-874F-A2FF36525FB2}" type="presParOf" srcId="{5A5E6B09-4951-4B70-BECD-7FA978A86AFB}" destId="{15622ACD-E2A6-439D-9C5B-0516D1F14860}" srcOrd="0" destOrd="0" presId="urn:microsoft.com/office/officeart/2005/8/layout/hierarchy1"/>
    <dgm:cxn modelId="{65B3774F-0F43-4DA4-ADFC-131BFD093036}" type="presParOf" srcId="{5A5E6B09-4951-4B70-BECD-7FA978A86AFB}" destId="{8B26D4F0-8184-4A15-A0FE-73C218E9992C}" srcOrd="1" destOrd="0" presId="urn:microsoft.com/office/officeart/2005/8/layout/hierarchy1"/>
    <dgm:cxn modelId="{59197BC9-607D-4EB0-849C-AB6FED7ABD89}" type="presParOf" srcId="{8B26D4F0-8184-4A15-A0FE-73C218E9992C}" destId="{59C6931D-5896-4FF6-907D-9788DE28332F}" srcOrd="0" destOrd="0" presId="urn:microsoft.com/office/officeart/2005/8/layout/hierarchy1"/>
    <dgm:cxn modelId="{CD0651B2-F518-4274-A55F-16409698C95D}" type="presParOf" srcId="{59C6931D-5896-4FF6-907D-9788DE28332F}" destId="{7CC1E620-4B68-48E5-8DC0-076E8FC81F32}" srcOrd="0" destOrd="0" presId="urn:microsoft.com/office/officeart/2005/8/layout/hierarchy1"/>
    <dgm:cxn modelId="{335BF1F9-90F9-4FBC-A0A7-02AD2CCE51DD}" type="presParOf" srcId="{59C6931D-5896-4FF6-907D-9788DE28332F}" destId="{4BEDA2FF-8C87-4767-829D-C50E35DA4847}" srcOrd="1" destOrd="0" presId="urn:microsoft.com/office/officeart/2005/8/layout/hierarchy1"/>
    <dgm:cxn modelId="{F89A734C-9D69-44C9-A16B-417C471D608F}" type="presParOf" srcId="{8B26D4F0-8184-4A15-A0FE-73C218E9992C}" destId="{85F517BD-4D24-4249-9022-B91EEAF4C192}" srcOrd="1" destOrd="0" presId="urn:microsoft.com/office/officeart/2005/8/layout/hierarchy1"/>
    <dgm:cxn modelId="{45D37585-209F-49AB-A4B6-2C42ED7CBAC1}" type="presParOf" srcId="{FAE54E74-E049-4803-AB87-36276D168E1A}" destId="{2D3AB292-1618-41C0-B9B4-5F3AFF888D38}" srcOrd="2" destOrd="0" presId="urn:microsoft.com/office/officeart/2005/8/layout/hierarchy1"/>
    <dgm:cxn modelId="{0673890C-8A9F-4E9E-97BA-A150740FF86B}" type="presParOf" srcId="{2D3AB292-1618-41C0-B9B4-5F3AFF888D38}" destId="{D4F35B0E-792E-4623-8781-EC5EAFE23A9F}" srcOrd="0" destOrd="0" presId="urn:microsoft.com/office/officeart/2005/8/layout/hierarchy1"/>
    <dgm:cxn modelId="{6B0AE6D2-367C-43DE-9EE0-4968105AC4DB}" type="presParOf" srcId="{D4F35B0E-792E-4623-8781-EC5EAFE23A9F}" destId="{EAD82514-A875-4F14-BAEB-627C52A7E8E6}" srcOrd="0" destOrd="0" presId="urn:microsoft.com/office/officeart/2005/8/layout/hierarchy1"/>
    <dgm:cxn modelId="{DB71AB86-E444-45D5-9168-5866D727BE50}" type="presParOf" srcId="{D4F35B0E-792E-4623-8781-EC5EAFE23A9F}" destId="{D6D019C1-DBF2-4037-9F59-2D09BDDE6895}" srcOrd="1" destOrd="0" presId="urn:microsoft.com/office/officeart/2005/8/layout/hierarchy1"/>
    <dgm:cxn modelId="{DDECE16F-0E37-43C8-A1D1-97749A1CFA59}" type="presParOf" srcId="{2D3AB292-1618-41C0-B9B4-5F3AFF888D38}" destId="{1C600180-85BD-4EF2-8947-35CDE96771AA}" srcOrd="1" destOrd="0" presId="urn:microsoft.com/office/officeart/2005/8/layout/hierarchy1"/>
    <dgm:cxn modelId="{917C0879-A994-403B-82EB-352170D7BBCF}" type="presParOf" srcId="{1C600180-85BD-4EF2-8947-35CDE96771AA}" destId="{94B3445D-6B54-4B58-B3E2-C105EAF29698}" srcOrd="0" destOrd="0" presId="urn:microsoft.com/office/officeart/2005/8/layout/hierarchy1"/>
    <dgm:cxn modelId="{EFD78F61-AD5A-42C5-9626-113DC0C4B343}" type="presParOf" srcId="{1C600180-85BD-4EF2-8947-35CDE96771AA}" destId="{9DADFCD9-DC70-4C54-AC63-BD75A8DA4005}" srcOrd="1" destOrd="0" presId="urn:microsoft.com/office/officeart/2005/8/layout/hierarchy1"/>
    <dgm:cxn modelId="{5FB6EE25-B6B4-4FF3-83A1-A78D814AAEA4}" type="presParOf" srcId="{9DADFCD9-DC70-4C54-AC63-BD75A8DA4005}" destId="{3D70DFA2-3226-4852-A337-D313A628E5AC}" srcOrd="0" destOrd="0" presId="urn:microsoft.com/office/officeart/2005/8/layout/hierarchy1"/>
    <dgm:cxn modelId="{2BDEE0B6-7679-46C4-9F88-220504ECE90F}" type="presParOf" srcId="{3D70DFA2-3226-4852-A337-D313A628E5AC}" destId="{DB036AC0-60D1-444D-BE73-F8630C8CC1EE}" srcOrd="0" destOrd="0" presId="urn:microsoft.com/office/officeart/2005/8/layout/hierarchy1"/>
    <dgm:cxn modelId="{79BE603F-DEB9-48F4-A2CD-677C0B9F6AFF}" type="presParOf" srcId="{3D70DFA2-3226-4852-A337-D313A628E5AC}" destId="{136E97D4-3917-4B70-A846-7EEFB10A4A9C}" srcOrd="1" destOrd="0" presId="urn:microsoft.com/office/officeart/2005/8/layout/hierarchy1"/>
    <dgm:cxn modelId="{7589CE4F-A7C5-469A-B581-AFF19122378F}" type="presParOf" srcId="{9DADFCD9-DC70-4C54-AC63-BD75A8DA4005}" destId="{781027C0-3BB5-4485-A491-FC72E1C3ED1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FA075C2-A5B6-4089-944D-722FA774510E}" type="doc">
      <dgm:prSet loTypeId="urn:microsoft.com/office/officeart/2005/8/layout/hierarchy3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s-ES"/>
        </a:p>
      </dgm:t>
    </dgm:pt>
    <dgm:pt modelId="{F70CC044-2C30-44FC-8A6E-507E06872639}">
      <dgm:prSet/>
      <dgm:spPr/>
      <dgm:t>
        <a:bodyPr/>
        <a:lstStyle/>
        <a:p>
          <a:r>
            <a:rPr lang="es-ES" dirty="0" smtClean="0"/>
            <a:t>Se extraen ambas de la misma forma</a:t>
          </a:r>
          <a:endParaRPr lang="es-ES" dirty="0"/>
        </a:p>
      </dgm:t>
    </dgm:pt>
    <dgm:pt modelId="{A148BD6C-DF47-4F85-BD7A-AEED63D87572}" type="parTrans" cxnId="{BCF40252-2CAE-4690-86F3-D7EAE10B9B7C}">
      <dgm:prSet/>
      <dgm:spPr/>
      <dgm:t>
        <a:bodyPr/>
        <a:lstStyle/>
        <a:p>
          <a:endParaRPr lang="es-ES"/>
        </a:p>
      </dgm:t>
    </dgm:pt>
    <dgm:pt modelId="{C09D9B79-911F-493B-B143-34FE4610AA47}" type="sibTrans" cxnId="{BCF40252-2CAE-4690-86F3-D7EAE10B9B7C}">
      <dgm:prSet/>
      <dgm:spPr/>
      <dgm:t>
        <a:bodyPr/>
        <a:lstStyle/>
        <a:p>
          <a:endParaRPr lang="es-ES"/>
        </a:p>
      </dgm:t>
    </dgm:pt>
    <dgm:pt modelId="{7053990E-DC52-4550-A867-896FFAEE7791}">
      <dgm:prSet/>
      <dgm:spPr/>
      <dgm:t>
        <a:bodyPr/>
        <a:lstStyle/>
        <a:p>
          <a:r>
            <a:rPr lang="es-ES" dirty="0" smtClean="0"/>
            <a:t>Preferencias colaborativas: </a:t>
          </a:r>
          <a:r>
            <a:rPr lang="es-ES" dirty="0" err="1" smtClean="0"/>
            <a:t>BRT</a:t>
          </a:r>
          <a:r>
            <a:rPr lang="es-ES" dirty="0" smtClean="0"/>
            <a:t> colaborativa</a:t>
          </a:r>
          <a:endParaRPr lang="es-ES" dirty="0"/>
        </a:p>
      </dgm:t>
    </dgm:pt>
    <dgm:pt modelId="{C2B07C10-0614-4B95-9255-CECFB266564D}" type="parTrans" cxnId="{C95DE002-2B4D-47CC-98DC-644FF23B8346}">
      <dgm:prSet/>
      <dgm:spPr/>
      <dgm:t>
        <a:bodyPr/>
        <a:lstStyle/>
        <a:p>
          <a:endParaRPr lang="es-ES"/>
        </a:p>
      </dgm:t>
    </dgm:pt>
    <dgm:pt modelId="{7AD40AE7-F219-4053-9706-5EE8C1EE1F81}" type="sibTrans" cxnId="{C95DE002-2B4D-47CC-98DC-644FF23B8346}">
      <dgm:prSet/>
      <dgm:spPr/>
      <dgm:t>
        <a:bodyPr/>
        <a:lstStyle/>
        <a:p>
          <a:endParaRPr lang="es-ES"/>
        </a:p>
      </dgm:t>
    </dgm:pt>
    <dgm:pt modelId="{8057BC9D-9FFC-4FF5-B5DE-B694DED2D6F3}">
      <dgm:prSet/>
      <dgm:spPr/>
      <dgm:t>
        <a:bodyPr/>
        <a:lstStyle/>
        <a:p>
          <a:r>
            <a:rPr lang="es-ES" dirty="0" smtClean="0"/>
            <a:t>Las preferencias basadas en contenido puede ser un filtrado de las preferencias </a:t>
          </a:r>
          <a:r>
            <a:rPr lang="es-ES" dirty="0" smtClean="0"/>
            <a:t>colaborativas</a:t>
          </a:r>
          <a:endParaRPr lang="es-ES" dirty="0"/>
        </a:p>
      </dgm:t>
    </dgm:pt>
    <dgm:pt modelId="{D17434A7-EAC2-4550-ACA9-D19FF94049C5}" type="parTrans" cxnId="{C5D1D773-AB85-4061-BE1A-BB1F268A0BCA}">
      <dgm:prSet/>
      <dgm:spPr/>
      <dgm:t>
        <a:bodyPr/>
        <a:lstStyle/>
        <a:p>
          <a:endParaRPr lang="es-ES"/>
        </a:p>
      </dgm:t>
    </dgm:pt>
    <dgm:pt modelId="{297EA0FC-3466-4F97-ABB2-5A60593F9115}" type="sibTrans" cxnId="{C5D1D773-AB85-4061-BE1A-BB1F268A0BCA}">
      <dgm:prSet/>
      <dgm:spPr/>
      <dgm:t>
        <a:bodyPr/>
        <a:lstStyle/>
        <a:p>
          <a:endParaRPr lang="es-ES"/>
        </a:p>
      </dgm:t>
    </dgm:pt>
    <dgm:pt modelId="{901598C7-34B5-458D-A086-F76731F82DFE}">
      <dgm:prSet/>
      <dgm:spPr/>
      <dgm:t>
        <a:bodyPr/>
        <a:lstStyle/>
        <a:p>
          <a:r>
            <a:rPr lang="es-ES" smtClean="0"/>
            <a:t>Preferencias </a:t>
          </a:r>
          <a:r>
            <a:rPr lang="es-ES" dirty="0" smtClean="0"/>
            <a:t>basadas en contenido: </a:t>
          </a:r>
          <a:r>
            <a:rPr lang="es-ES" dirty="0" err="1" smtClean="0"/>
            <a:t>BRT</a:t>
          </a:r>
          <a:r>
            <a:rPr lang="es-ES" dirty="0" smtClean="0"/>
            <a:t> basada en contenido</a:t>
          </a:r>
          <a:endParaRPr lang="es-ES" dirty="0"/>
        </a:p>
      </dgm:t>
    </dgm:pt>
    <dgm:pt modelId="{1C37C5EF-BA2D-4B88-8BFC-2D63EEA5DC65}" type="parTrans" cxnId="{23F3EF48-34C4-4E50-815A-77C7FADDC330}">
      <dgm:prSet/>
      <dgm:spPr/>
      <dgm:t>
        <a:bodyPr/>
        <a:lstStyle/>
        <a:p>
          <a:endParaRPr lang="es-ES"/>
        </a:p>
      </dgm:t>
    </dgm:pt>
    <dgm:pt modelId="{8CAEC585-F87C-4630-897D-10F23DF60F7F}" type="sibTrans" cxnId="{23F3EF48-34C4-4E50-815A-77C7FADDC330}">
      <dgm:prSet/>
      <dgm:spPr/>
      <dgm:t>
        <a:bodyPr/>
        <a:lstStyle/>
        <a:p>
          <a:endParaRPr lang="es-ES"/>
        </a:p>
      </dgm:t>
    </dgm:pt>
    <dgm:pt modelId="{9F3A0D80-E753-482C-8E31-C1C3E801A779}">
      <dgm:prSet/>
      <dgm:spPr/>
      <dgm:t>
        <a:bodyPr/>
        <a:lstStyle/>
        <a:p>
          <a:r>
            <a:rPr lang="es-ES" dirty="0" smtClean="0"/>
            <a:t>Seleccionar las </a:t>
          </a:r>
          <a:r>
            <a:rPr lang="es-ES" dirty="0" smtClean="0"/>
            <a:t>5 o 6 de mayor valor</a:t>
          </a:r>
          <a:endParaRPr lang="es-ES" dirty="0"/>
        </a:p>
      </dgm:t>
    </dgm:pt>
    <dgm:pt modelId="{9D6E1B3F-2B64-456A-A6EB-5229F9A1A815}" type="parTrans" cxnId="{343BA847-492F-4EFC-B98D-3EF6E641F085}">
      <dgm:prSet/>
      <dgm:spPr/>
      <dgm:t>
        <a:bodyPr/>
        <a:lstStyle/>
        <a:p>
          <a:endParaRPr lang="es-ES"/>
        </a:p>
      </dgm:t>
    </dgm:pt>
    <dgm:pt modelId="{E9DDF059-4D12-4807-A850-2EC154DB888E}" type="sibTrans" cxnId="{343BA847-492F-4EFC-B98D-3EF6E641F085}">
      <dgm:prSet/>
      <dgm:spPr/>
      <dgm:t>
        <a:bodyPr/>
        <a:lstStyle/>
        <a:p>
          <a:endParaRPr lang="es-ES"/>
        </a:p>
      </dgm:t>
    </dgm:pt>
    <dgm:pt modelId="{E1E0CDD5-F0C6-42E6-A35B-3866BA60AFC2}" type="pres">
      <dgm:prSet presAssocID="{AFA075C2-A5B6-4089-944D-722FA774510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883C5933-3466-42DD-AFC3-6860612E79CC}" type="pres">
      <dgm:prSet presAssocID="{F70CC044-2C30-44FC-8A6E-507E06872639}" presName="root" presStyleCnt="0"/>
      <dgm:spPr/>
      <dgm:t>
        <a:bodyPr/>
        <a:lstStyle/>
        <a:p>
          <a:endParaRPr lang="es-ES"/>
        </a:p>
      </dgm:t>
    </dgm:pt>
    <dgm:pt modelId="{D6E68EB9-FEF3-49AF-ADF7-AEEB0FA6BAE3}" type="pres">
      <dgm:prSet presAssocID="{F70CC044-2C30-44FC-8A6E-507E06872639}" presName="rootComposite" presStyleCnt="0"/>
      <dgm:spPr/>
      <dgm:t>
        <a:bodyPr/>
        <a:lstStyle/>
        <a:p>
          <a:endParaRPr lang="es-ES"/>
        </a:p>
      </dgm:t>
    </dgm:pt>
    <dgm:pt modelId="{21619845-D99B-428D-9C0A-3185A345D43B}" type="pres">
      <dgm:prSet presAssocID="{F70CC044-2C30-44FC-8A6E-507E06872639}" presName="rootText" presStyleLbl="node1" presStyleIdx="0" presStyleCnt="2"/>
      <dgm:spPr/>
      <dgm:t>
        <a:bodyPr/>
        <a:lstStyle/>
        <a:p>
          <a:endParaRPr lang="es-ES"/>
        </a:p>
      </dgm:t>
    </dgm:pt>
    <dgm:pt modelId="{5176786D-124C-4419-B273-8593F5D7888A}" type="pres">
      <dgm:prSet presAssocID="{F70CC044-2C30-44FC-8A6E-507E06872639}" presName="rootConnector" presStyleLbl="node1" presStyleIdx="0" presStyleCnt="2"/>
      <dgm:spPr/>
      <dgm:t>
        <a:bodyPr/>
        <a:lstStyle/>
        <a:p>
          <a:endParaRPr lang="es-ES"/>
        </a:p>
      </dgm:t>
    </dgm:pt>
    <dgm:pt modelId="{78BD40CC-6AA6-42F4-B455-A81C07F9C912}" type="pres">
      <dgm:prSet presAssocID="{F70CC044-2C30-44FC-8A6E-507E06872639}" presName="childShape" presStyleCnt="0"/>
      <dgm:spPr/>
      <dgm:t>
        <a:bodyPr/>
        <a:lstStyle/>
        <a:p>
          <a:endParaRPr lang="es-ES"/>
        </a:p>
      </dgm:t>
    </dgm:pt>
    <dgm:pt modelId="{C4A4A51C-E8DC-480D-BF03-29F87CD04E35}" type="pres">
      <dgm:prSet presAssocID="{1C37C5EF-BA2D-4B88-8BFC-2D63EEA5DC65}" presName="Name13" presStyleLbl="parChTrans1D2" presStyleIdx="0" presStyleCnt="3"/>
      <dgm:spPr/>
      <dgm:t>
        <a:bodyPr/>
        <a:lstStyle/>
        <a:p>
          <a:endParaRPr lang="es-ES"/>
        </a:p>
      </dgm:t>
    </dgm:pt>
    <dgm:pt modelId="{F326DE09-465C-4CE1-858E-AC3419218353}" type="pres">
      <dgm:prSet presAssocID="{901598C7-34B5-458D-A086-F76731F82DFE}" presName="childTex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5FE6D92-B8EF-4828-9C4C-C9E572D854DA}" type="pres">
      <dgm:prSet presAssocID="{C2B07C10-0614-4B95-9255-CECFB266564D}" presName="Name13" presStyleLbl="parChTrans1D2" presStyleIdx="1" presStyleCnt="3"/>
      <dgm:spPr/>
      <dgm:t>
        <a:bodyPr/>
        <a:lstStyle/>
        <a:p>
          <a:endParaRPr lang="es-ES"/>
        </a:p>
      </dgm:t>
    </dgm:pt>
    <dgm:pt modelId="{1A0016B3-BCED-48D2-BC15-9D7003ACEEC4}" type="pres">
      <dgm:prSet presAssocID="{7053990E-DC52-4550-A867-896FFAEE7791}" presName="childTex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35B71C5-451C-43E4-9C01-F31992393B75}" type="pres">
      <dgm:prSet presAssocID="{8057BC9D-9FFC-4FF5-B5DE-B694DED2D6F3}" presName="root" presStyleCnt="0"/>
      <dgm:spPr/>
      <dgm:t>
        <a:bodyPr/>
        <a:lstStyle/>
        <a:p>
          <a:endParaRPr lang="es-ES"/>
        </a:p>
      </dgm:t>
    </dgm:pt>
    <dgm:pt modelId="{2EED54FD-B2F4-4BBC-881D-0F673B0D4E27}" type="pres">
      <dgm:prSet presAssocID="{8057BC9D-9FFC-4FF5-B5DE-B694DED2D6F3}" presName="rootComposite" presStyleCnt="0"/>
      <dgm:spPr/>
      <dgm:t>
        <a:bodyPr/>
        <a:lstStyle/>
        <a:p>
          <a:endParaRPr lang="es-ES"/>
        </a:p>
      </dgm:t>
    </dgm:pt>
    <dgm:pt modelId="{B68DB26A-99CC-4234-8670-BD8C93E55AB5}" type="pres">
      <dgm:prSet presAssocID="{8057BC9D-9FFC-4FF5-B5DE-B694DED2D6F3}" presName="rootText" presStyleLbl="node1" presStyleIdx="1" presStyleCnt="2"/>
      <dgm:spPr/>
      <dgm:t>
        <a:bodyPr/>
        <a:lstStyle/>
        <a:p>
          <a:endParaRPr lang="es-ES"/>
        </a:p>
      </dgm:t>
    </dgm:pt>
    <dgm:pt modelId="{15BF8DDD-BD53-4866-9E38-FCFF46308372}" type="pres">
      <dgm:prSet presAssocID="{8057BC9D-9FFC-4FF5-B5DE-B694DED2D6F3}" presName="rootConnector" presStyleLbl="node1" presStyleIdx="1" presStyleCnt="2"/>
      <dgm:spPr/>
      <dgm:t>
        <a:bodyPr/>
        <a:lstStyle/>
        <a:p>
          <a:endParaRPr lang="es-ES"/>
        </a:p>
      </dgm:t>
    </dgm:pt>
    <dgm:pt modelId="{6FAA82A5-3AF5-41B2-A797-54F207D42BF0}" type="pres">
      <dgm:prSet presAssocID="{8057BC9D-9FFC-4FF5-B5DE-B694DED2D6F3}" presName="childShape" presStyleCnt="0"/>
      <dgm:spPr/>
      <dgm:t>
        <a:bodyPr/>
        <a:lstStyle/>
        <a:p>
          <a:endParaRPr lang="es-ES"/>
        </a:p>
      </dgm:t>
    </dgm:pt>
    <dgm:pt modelId="{9B900FB8-DBFC-4BB0-A1A5-56CD5F8FAD71}" type="pres">
      <dgm:prSet presAssocID="{9D6E1B3F-2B64-456A-A6EB-5229F9A1A815}" presName="Name13" presStyleLbl="parChTrans1D2" presStyleIdx="2" presStyleCnt="3"/>
      <dgm:spPr/>
      <dgm:t>
        <a:bodyPr/>
        <a:lstStyle/>
        <a:p>
          <a:endParaRPr lang="es-ES"/>
        </a:p>
      </dgm:t>
    </dgm:pt>
    <dgm:pt modelId="{61DC1747-2BD7-4CB5-AE9E-1A1D58FFE72A}" type="pres">
      <dgm:prSet presAssocID="{9F3A0D80-E753-482C-8E31-C1C3E801A779}" presName="childTex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AC7CCC91-D233-4305-A42E-BD23C87E1603}" type="presOf" srcId="{8057BC9D-9FFC-4FF5-B5DE-B694DED2D6F3}" destId="{15BF8DDD-BD53-4866-9E38-FCFF46308372}" srcOrd="1" destOrd="0" presId="urn:microsoft.com/office/officeart/2005/8/layout/hierarchy3"/>
    <dgm:cxn modelId="{6EE2B0D0-23D5-4631-ACF2-B6251A517E17}" type="presOf" srcId="{F70CC044-2C30-44FC-8A6E-507E06872639}" destId="{5176786D-124C-4419-B273-8593F5D7888A}" srcOrd="1" destOrd="0" presId="urn:microsoft.com/office/officeart/2005/8/layout/hierarchy3"/>
    <dgm:cxn modelId="{72F8E3C6-05DF-46C9-ACF5-F30736224F00}" type="presOf" srcId="{C2B07C10-0614-4B95-9255-CECFB266564D}" destId="{D5FE6D92-B8EF-4828-9C4C-C9E572D854DA}" srcOrd="0" destOrd="0" presId="urn:microsoft.com/office/officeart/2005/8/layout/hierarchy3"/>
    <dgm:cxn modelId="{23F3EF48-34C4-4E50-815A-77C7FADDC330}" srcId="{F70CC044-2C30-44FC-8A6E-507E06872639}" destId="{901598C7-34B5-458D-A086-F76731F82DFE}" srcOrd="0" destOrd="0" parTransId="{1C37C5EF-BA2D-4B88-8BFC-2D63EEA5DC65}" sibTransId="{8CAEC585-F87C-4630-897D-10F23DF60F7F}"/>
    <dgm:cxn modelId="{B9C085E7-9988-44F6-8D88-C6DBE8964BA0}" type="presOf" srcId="{8057BC9D-9FFC-4FF5-B5DE-B694DED2D6F3}" destId="{B68DB26A-99CC-4234-8670-BD8C93E55AB5}" srcOrd="0" destOrd="0" presId="urn:microsoft.com/office/officeart/2005/8/layout/hierarchy3"/>
    <dgm:cxn modelId="{BCF40252-2CAE-4690-86F3-D7EAE10B9B7C}" srcId="{AFA075C2-A5B6-4089-944D-722FA774510E}" destId="{F70CC044-2C30-44FC-8A6E-507E06872639}" srcOrd="0" destOrd="0" parTransId="{A148BD6C-DF47-4F85-BD7A-AEED63D87572}" sibTransId="{C09D9B79-911F-493B-B143-34FE4610AA47}"/>
    <dgm:cxn modelId="{F0A71512-38D4-4A99-8AE0-092B839F2C96}" type="presOf" srcId="{7053990E-DC52-4550-A867-896FFAEE7791}" destId="{1A0016B3-BCED-48D2-BC15-9D7003ACEEC4}" srcOrd="0" destOrd="0" presId="urn:microsoft.com/office/officeart/2005/8/layout/hierarchy3"/>
    <dgm:cxn modelId="{D71983D8-DE1E-4689-835F-CCAD4DBC0B01}" type="presOf" srcId="{9F3A0D80-E753-482C-8E31-C1C3E801A779}" destId="{61DC1747-2BD7-4CB5-AE9E-1A1D58FFE72A}" srcOrd="0" destOrd="0" presId="urn:microsoft.com/office/officeart/2005/8/layout/hierarchy3"/>
    <dgm:cxn modelId="{8070E42A-83D0-4480-A87E-F3123B175320}" type="presOf" srcId="{F70CC044-2C30-44FC-8A6E-507E06872639}" destId="{21619845-D99B-428D-9C0A-3185A345D43B}" srcOrd="0" destOrd="0" presId="urn:microsoft.com/office/officeart/2005/8/layout/hierarchy3"/>
    <dgm:cxn modelId="{000127A5-F05C-442A-8C02-8E34A107F5B3}" type="presOf" srcId="{1C37C5EF-BA2D-4B88-8BFC-2D63EEA5DC65}" destId="{C4A4A51C-E8DC-480D-BF03-29F87CD04E35}" srcOrd="0" destOrd="0" presId="urn:microsoft.com/office/officeart/2005/8/layout/hierarchy3"/>
    <dgm:cxn modelId="{6998698E-43BF-4823-85E1-3CB09DD668D7}" type="presOf" srcId="{901598C7-34B5-458D-A086-F76731F82DFE}" destId="{F326DE09-465C-4CE1-858E-AC3419218353}" srcOrd="0" destOrd="0" presId="urn:microsoft.com/office/officeart/2005/8/layout/hierarchy3"/>
    <dgm:cxn modelId="{343BA847-492F-4EFC-B98D-3EF6E641F085}" srcId="{8057BC9D-9FFC-4FF5-B5DE-B694DED2D6F3}" destId="{9F3A0D80-E753-482C-8E31-C1C3E801A779}" srcOrd="0" destOrd="0" parTransId="{9D6E1B3F-2B64-456A-A6EB-5229F9A1A815}" sibTransId="{E9DDF059-4D12-4807-A850-2EC154DB888E}"/>
    <dgm:cxn modelId="{C5D1D773-AB85-4061-BE1A-BB1F268A0BCA}" srcId="{AFA075C2-A5B6-4089-944D-722FA774510E}" destId="{8057BC9D-9FFC-4FF5-B5DE-B694DED2D6F3}" srcOrd="1" destOrd="0" parTransId="{D17434A7-EAC2-4550-ACA9-D19FF94049C5}" sibTransId="{297EA0FC-3466-4F97-ABB2-5A60593F9115}"/>
    <dgm:cxn modelId="{C95DE002-2B4D-47CC-98DC-644FF23B8346}" srcId="{F70CC044-2C30-44FC-8A6E-507E06872639}" destId="{7053990E-DC52-4550-A867-896FFAEE7791}" srcOrd="1" destOrd="0" parTransId="{C2B07C10-0614-4B95-9255-CECFB266564D}" sibTransId="{7AD40AE7-F219-4053-9706-5EE8C1EE1F81}"/>
    <dgm:cxn modelId="{5517B5E0-633D-4E23-A9CB-7D9CFBADA3B3}" type="presOf" srcId="{9D6E1B3F-2B64-456A-A6EB-5229F9A1A815}" destId="{9B900FB8-DBFC-4BB0-A1A5-56CD5F8FAD71}" srcOrd="0" destOrd="0" presId="urn:microsoft.com/office/officeart/2005/8/layout/hierarchy3"/>
    <dgm:cxn modelId="{1E0C6221-D2C8-47DE-B4D7-42561BA17AC2}" type="presOf" srcId="{AFA075C2-A5B6-4089-944D-722FA774510E}" destId="{E1E0CDD5-F0C6-42E6-A35B-3866BA60AFC2}" srcOrd="0" destOrd="0" presId="urn:microsoft.com/office/officeart/2005/8/layout/hierarchy3"/>
    <dgm:cxn modelId="{AA2D884A-1565-46B6-B9C2-2FA380A15113}" type="presParOf" srcId="{E1E0CDD5-F0C6-42E6-A35B-3866BA60AFC2}" destId="{883C5933-3466-42DD-AFC3-6860612E79CC}" srcOrd="0" destOrd="0" presId="urn:microsoft.com/office/officeart/2005/8/layout/hierarchy3"/>
    <dgm:cxn modelId="{2E798FDB-F32D-42F5-9616-F5F379EF204B}" type="presParOf" srcId="{883C5933-3466-42DD-AFC3-6860612E79CC}" destId="{D6E68EB9-FEF3-49AF-ADF7-AEEB0FA6BAE3}" srcOrd="0" destOrd="0" presId="urn:microsoft.com/office/officeart/2005/8/layout/hierarchy3"/>
    <dgm:cxn modelId="{0940A118-916C-431C-AB7D-F5126C6F0D24}" type="presParOf" srcId="{D6E68EB9-FEF3-49AF-ADF7-AEEB0FA6BAE3}" destId="{21619845-D99B-428D-9C0A-3185A345D43B}" srcOrd="0" destOrd="0" presId="urn:microsoft.com/office/officeart/2005/8/layout/hierarchy3"/>
    <dgm:cxn modelId="{B1AA496A-0483-4461-B7D4-3303759DB4AC}" type="presParOf" srcId="{D6E68EB9-FEF3-49AF-ADF7-AEEB0FA6BAE3}" destId="{5176786D-124C-4419-B273-8593F5D7888A}" srcOrd="1" destOrd="0" presId="urn:microsoft.com/office/officeart/2005/8/layout/hierarchy3"/>
    <dgm:cxn modelId="{D2FFDAEF-2F16-4AD8-AA20-383A2488833A}" type="presParOf" srcId="{883C5933-3466-42DD-AFC3-6860612E79CC}" destId="{78BD40CC-6AA6-42F4-B455-A81C07F9C912}" srcOrd="1" destOrd="0" presId="urn:microsoft.com/office/officeart/2005/8/layout/hierarchy3"/>
    <dgm:cxn modelId="{0C5A3296-5C0F-4BF5-9D4B-4F8DB42ADFD5}" type="presParOf" srcId="{78BD40CC-6AA6-42F4-B455-A81C07F9C912}" destId="{C4A4A51C-E8DC-480D-BF03-29F87CD04E35}" srcOrd="0" destOrd="0" presId="urn:microsoft.com/office/officeart/2005/8/layout/hierarchy3"/>
    <dgm:cxn modelId="{C182113E-FB65-4972-8164-80139E248BC9}" type="presParOf" srcId="{78BD40CC-6AA6-42F4-B455-A81C07F9C912}" destId="{F326DE09-465C-4CE1-858E-AC3419218353}" srcOrd="1" destOrd="0" presId="urn:microsoft.com/office/officeart/2005/8/layout/hierarchy3"/>
    <dgm:cxn modelId="{F4E7254D-FB89-4630-9ADD-7900E4C1A6BF}" type="presParOf" srcId="{78BD40CC-6AA6-42F4-B455-A81C07F9C912}" destId="{D5FE6D92-B8EF-4828-9C4C-C9E572D854DA}" srcOrd="2" destOrd="0" presId="urn:microsoft.com/office/officeart/2005/8/layout/hierarchy3"/>
    <dgm:cxn modelId="{C8B0108A-B700-4AA8-972C-B809853A0E2A}" type="presParOf" srcId="{78BD40CC-6AA6-42F4-B455-A81C07F9C912}" destId="{1A0016B3-BCED-48D2-BC15-9D7003ACEEC4}" srcOrd="3" destOrd="0" presId="urn:microsoft.com/office/officeart/2005/8/layout/hierarchy3"/>
    <dgm:cxn modelId="{72205A1A-EF93-4D1D-955E-F877E0F753CC}" type="presParOf" srcId="{E1E0CDD5-F0C6-42E6-A35B-3866BA60AFC2}" destId="{335B71C5-451C-43E4-9C01-F31992393B75}" srcOrd="1" destOrd="0" presId="urn:microsoft.com/office/officeart/2005/8/layout/hierarchy3"/>
    <dgm:cxn modelId="{A5605822-47C1-4D57-8555-C0EEF0870B3A}" type="presParOf" srcId="{335B71C5-451C-43E4-9C01-F31992393B75}" destId="{2EED54FD-B2F4-4BBC-881D-0F673B0D4E27}" srcOrd="0" destOrd="0" presId="urn:microsoft.com/office/officeart/2005/8/layout/hierarchy3"/>
    <dgm:cxn modelId="{4100F3A0-C5EE-44CB-A4EC-1D18857B5D0E}" type="presParOf" srcId="{2EED54FD-B2F4-4BBC-881D-0F673B0D4E27}" destId="{B68DB26A-99CC-4234-8670-BD8C93E55AB5}" srcOrd="0" destOrd="0" presId="urn:microsoft.com/office/officeart/2005/8/layout/hierarchy3"/>
    <dgm:cxn modelId="{1C57AFE3-B7F8-4C0A-BCDE-CA4D66A8BBD0}" type="presParOf" srcId="{2EED54FD-B2F4-4BBC-881D-0F673B0D4E27}" destId="{15BF8DDD-BD53-4866-9E38-FCFF46308372}" srcOrd="1" destOrd="0" presId="urn:microsoft.com/office/officeart/2005/8/layout/hierarchy3"/>
    <dgm:cxn modelId="{0148094E-C8B4-4A7A-9F27-EFF56A79036E}" type="presParOf" srcId="{335B71C5-451C-43E4-9C01-F31992393B75}" destId="{6FAA82A5-3AF5-41B2-A797-54F207D42BF0}" srcOrd="1" destOrd="0" presId="urn:microsoft.com/office/officeart/2005/8/layout/hierarchy3"/>
    <dgm:cxn modelId="{3313CCD3-48E5-41BB-9A75-199D6FBD6655}" type="presParOf" srcId="{6FAA82A5-3AF5-41B2-A797-54F207D42BF0}" destId="{9B900FB8-DBFC-4BB0-A1A5-56CD5F8FAD71}" srcOrd="0" destOrd="0" presId="urn:microsoft.com/office/officeart/2005/8/layout/hierarchy3"/>
    <dgm:cxn modelId="{16F2444A-C688-4089-90EB-4F60E7C1B43A}" type="presParOf" srcId="{6FAA82A5-3AF5-41B2-A797-54F207D42BF0}" destId="{61DC1747-2BD7-4CB5-AE9E-1A1D58FFE72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D516EA-CD5E-4461-A03A-E089B882E712}">
      <dsp:nvSpPr>
        <dsp:cNvPr id="0" name=""/>
        <dsp:cNvSpPr/>
      </dsp:nvSpPr>
      <dsp:spPr>
        <a:xfrm rot="16200000">
          <a:off x="2880320" y="-2880320"/>
          <a:ext cx="5040560" cy="10801200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2750" tIns="0" rIns="41275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6500" kern="1200" dirty="0"/>
            <a:t>Añadir al SR la técnica de recomendación basada en contenido</a:t>
          </a:r>
        </a:p>
      </dsp:txBody>
      <dsp:txXfrm rot="5400000">
        <a:off x="0" y="1008112"/>
        <a:ext cx="10801200" cy="302433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619285-3002-4289-805C-46F89AE89D75}">
      <dsp:nvSpPr>
        <dsp:cNvPr id="0" name=""/>
        <dsp:cNvSpPr/>
      </dsp:nvSpPr>
      <dsp:spPr>
        <a:xfrm>
          <a:off x="2067" y="189537"/>
          <a:ext cx="4408767" cy="26452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100" kern="1200" dirty="0" smtClean="0"/>
            <a:t>Obtendremos todos los géneros que son de interés para el usuario: preferencias colaborativas</a:t>
          </a:r>
          <a:endParaRPr lang="es-ES" sz="3100" kern="1200" dirty="0"/>
        </a:p>
      </dsp:txBody>
      <dsp:txXfrm>
        <a:off x="79544" y="267014"/>
        <a:ext cx="4253813" cy="2490306"/>
      </dsp:txXfrm>
    </dsp:sp>
    <dsp:sp modelId="{1A029836-A70B-4F32-9F23-AEB77BBED0F2}">
      <dsp:nvSpPr>
        <dsp:cNvPr id="0" name=""/>
        <dsp:cNvSpPr/>
      </dsp:nvSpPr>
      <dsp:spPr>
        <a:xfrm>
          <a:off x="4851711" y="965480"/>
          <a:ext cx="934658" cy="10933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shade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shade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500" kern="1200"/>
        </a:p>
      </dsp:txBody>
      <dsp:txXfrm>
        <a:off x="4851711" y="1184155"/>
        <a:ext cx="654261" cy="656024"/>
      </dsp:txXfrm>
    </dsp:sp>
    <dsp:sp modelId="{7538C7E0-6C6A-452F-BBB4-5CF09D88156F}">
      <dsp:nvSpPr>
        <dsp:cNvPr id="0" name=""/>
        <dsp:cNvSpPr/>
      </dsp:nvSpPr>
      <dsp:spPr>
        <a:xfrm>
          <a:off x="6174341" y="189537"/>
          <a:ext cx="4408767" cy="26452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80000"/>
                <a:hueOff val="205204"/>
                <a:satOff val="-33963"/>
                <a:lumOff val="32764"/>
                <a:alphaOff val="0"/>
                <a:shade val="51000"/>
                <a:satMod val="130000"/>
              </a:schemeClr>
            </a:gs>
            <a:gs pos="80000">
              <a:schemeClr val="accent2">
                <a:shade val="80000"/>
                <a:hueOff val="205204"/>
                <a:satOff val="-33963"/>
                <a:lumOff val="32764"/>
                <a:alphaOff val="0"/>
                <a:shade val="93000"/>
                <a:satMod val="130000"/>
              </a:schemeClr>
            </a:gs>
            <a:gs pos="100000">
              <a:schemeClr val="accent2">
                <a:shade val="80000"/>
                <a:hueOff val="205204"/>
                <a:satOff val="-33963"/>
                <a:lumOff val="3276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100" kern="1200" dirty="0" smtClean="0"/>
            <a:t>De las preferencias colaborativas nos quedaremos con las de mayor </a:t>
          </a:r>
          <a:r>
            <a:rPr lang="es-ES" sz="3100" kern="1200" dirty="0" smtClean="0"/>
            <a:t>ratio: preferencias basadas en contenido</a:t>
          </a:r>
          <a:endParaRPr lang="es-ES" sz="3100" kern="1200" dirty="0"/>
        </a:p>
      </dsp:txBody>
      <dsp:txXfrm>
        <a:off x="6251818" y="267014"/>
        <a:ext cx="4253813" cy="249030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EB6831-6378-4030-9D7F-559D335079B0}">
      <dsp:nvSpPr>
        <dsp:cNvPr id="0" name=""/>
        <dsp:cNvSpPr/>
      </dsp:nvSpPr>
      <dsp:spPr>
        <a:xfrm>
          <a:off x="3907" y="980"/>
          <a:ext cx="10577361" cy="13763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600" kern="1200" dirty="0" smtClean="0"/>
            <a:t>Proceso de obtener los géneros en los que está clasificada la película</a:t>
          </a:r>
          <a:endParaRPr lang="es-ES" sz="3600" kern="1200" dirty="0"/>
        </a:p>
      </dsp:txBody>
      <dsp:txXfrm>
        <a:off x="44218" y="41291"/>
        <a:ext cx="10496739" cy="1295686"/>
      </dsp:txXfrm>
    </dsp:sp>
    <dsp:sp modelId="{930CB9A4-E922-4198-8D0F-C6791C508559}">
      <dsp:nvSpPr>
        <dsp:cNvPr id="0" name=""/>
        <dsp:cNvSpPr/>
      </dsp:nvSpPr>
      <dsp:spPr>
        <a:xfrm>
          <a:off x="3907" y="1647045"/>
          <a:ext cx="5075509" cy="13763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tint val="99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99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99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/>
            <a:t>Obtendremos todos los géneros que son de interés para el usuario: preferencias colaborativas</a:t>
          </a:r>
          <a:endParaRPr lang="es-ES" sz="2600" kern="1200" dirty="0"/>
        </a:p>
      </dsp:txBody>
      <dsp:txXfrm>
        <a:off x="44218" y="1687356"/>
        <a:ext cx="4994887" cy="1295686"/>
      </dsp:txXfrm>
    </dsp:sp>
    <dsp:sp modelId="{318056BE-814A-41C2-A496-99AB5760B963}">
      <dsp:nvSpPr>
        <dsp:cNvPr id="0" name=""/>
        <dsp:cNvSpPr/>
      </dsp:nvSpPr>
      <dsp:spPr>
        <a:xfrm>
          <a:off x="5505759" y="1647045"/>
          <a:ext cx="5075509" cy="13763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tint val="99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99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99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/>
            <a:t>De las preferencias colaborativas nos quedaremos con las de mayor ratio</a:t>
          </a:r>
          <a:endParaRPr lang="es-ES" sz="2600" kern="1200" dirty="0"/>
        </a:p>
      </dsp:txBody>
      <dsp:txXfrm>
        <a:off x="5546070" y="1687356"/>
        <a:ext cx="4994887" cy="129568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395EB8-AD76-4B33-A9CF-FD4CEA1C51BA}">
      <dsp:nvSpPr>
        <dsp:cNvPr id="0" name=""/>
        <dsp:cNvSpPr/>
      </dsp:nvSpPr>
      <dsp:spPr>
        <a:xfrm>
          <a:off x="5369" y="0"/>
          <a:ext cx="5165519" cy="469160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/>
            <a:t>La razón </a:t>
          </a:r>
          <a:r>
            <a:rPr lang="es-ES" sz="2600" kern="1200" dirty="0" smtClean="0"/>
            <a:t>de que las preferencias BC sean las preferencias colaborativas, pero sólo las 5 o 6 de mayor ratio es</a:t>
          </a:r>
          <a:endParaRPr lang="es-ES" sz="2600" kern="1200" dirty="0"/>
        </a:p>
      </dsp:txBody>
      <dsp:txXfrm>
        <a:off x="5369" y="0"/>
        <a:ext cx="5165519" cy="1407482"/>
      </dsp:txXfrm>
    </dsp:sp>
    <dsp:sp modelId="{A22BFC37-DB89-4FAB-B12C-F3A83DB49B86}">
      <dsp:nvSpPr>
        <dsp:cNvPr id="0" name=""/>
        <dsp:cNvSpPr/>
      </dsp:nvSpPr>
      <dsp:spPr>
        <a:xfrm>
          <a:off x="521921" y="1407482"/>
          <a:ext cx="4132415" cy="30495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 smtClean="0"/>
            <a:t>La recomendación (obtener los ítems que satisfacen las preferencias) funciona mejor con pocas preferencias</a:t>
          </a:r>
          <a:endParaRPr lang="es-ES" sz="2900" kern="1200" dirty="0"/>
        </a:p>
      </dsp:txBody>
      <dsp:txXfrm>
        <a:off x="611239" y="1496800"/>
        <a:ext cx="3953779" cy="2870908"/>
      </dsp:txXfrm>
    </dsp:sp>
    <dsp:sp modelId="{CEF31687-7849-4FEA-A365-3D0C4113E936}">
      <dsp:nvSpPr>
        <dsp:cNvPr id="0" name=""/>
        <dsp:cNvSpPr/>
      </dsp:nvSpPr>
      <dsp:spPr>
        <a:xfrm>
          <a:off x="5558302" y="0"/>
          <a:ext cx="5165519" cy="469160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/>
            <a:t>Entonces, ¿Cuál es la razón de tener las preferencias colaborativas con el mayor número de preferencias?</a:t>
          </a:r>
          <a:endParaRPr lang="es-ES" sz="2600" kern="1200" dirty="0"/>
        </a:p>
      </dsp:txBody>
      <dsp:txXfrm>
        <a:off x="5558302" y="0"/>
        <a:ext cx="5165519" cy="1407482"/>
      </dsp:txXfrm>
    </dsp:sp>
    <dsp:sp modelId="{9A0AFB9D-4BBC-4C54-883D-C1FDE35FDDB4}">
      <dsp:nvSpPr>
        <dsp:cNvPr id="0" name=""/>
        <dsp:cNvSpPr/>
      </dsp:nvSpPr>
      <dsp:spPr>
        <a:xfrm>
          <a:off x="6074854" y="1408856"/>
          <a:ext cx="4132415" cy="14145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-2790486"/>
                <a:satOff val="-15286"/>
                <a:lumOff val="4706"/>
                <a:alphaOff val="0"/>
                <a:shade val="51000"/>
                <a:satMod val="130000"/>
              </a:schemeClr>
            </a:gs>
            <a:gs pos="80000">
              <a:schemeClr val="accent3">
                <a:hueOff val="-2790486"/>
                <a:satOff val="-15286"/>
                <a:lumOff val="4706"/>
                <a:alphaOff val="0"/>
                <a:shade val="93000"/>
                <a:satMod val="130000"/>
              </a:schemeClr>
            </a:gs>
            <a:gs pos="100000">
              <a:schemeClr val="accent3">
                <a:hueOff val="-2790486"/>
                <a:satOff val="-15286"/>
                <a:lumOff val="470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 smtClean="0"/>
            <a:t>Búsqueda de vecinos</a:t>
          </a:r>
          <a:endParaRPr lang="es-ES" sz="2900" kern="1200" dirty="0"/>
        </a:p>
      </dsp:txBody>
      <dsp:txXfrm>
        <a:off x="6116286" y="1450288"/>
        <a:ext cx="4049551" cy="1331719"/>
      </dsp:txXfrm>
    </dsp:sp>
    <dsp:sp modelId="{05A11C99-1DCA-46AB-A315-18F60A282BD6}">
      <dsp:nvSpPr>
        <dsp:cNvPr id="0" name=""/>
        <dsp:cNvSpPr/>
      </dsp:nvSpPr>
      <dsp:spPr>
        <a:xfrm>
          <a:off x="6074854" y="3041068"/>
          <a:ext cx="4132415" cy="14145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-5580972"/>
                <a:satOff val="-30571"/>
                <a:lumOff val="9412"/>
                <a:alphaOff val="0"/>
                <a:shade val="51000"/>
                <a:satMod val="130000"/>
              </a:schemeClr>
            </a:gs>
            <a:gs pos="80000">
              <a:schemeClr val="accent3">
                <a:hueOff val="-5580972"/>
                <a:satOff val="-30571"/>
                <a:lumOff val="9412"/>
                <a:alphaOff val="0"/>
                <a:shade val="93000"/>
                <a:satMod val="130000"/>
              </a:schemeClr>
            </a:gs>
            <a:gs pos="100000">
              <a:schemeClr val="accent3">
                <a:hueOff val="-5580972"/>
                <a:satOff val="-30571"/>
                <a:lumOff val="941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 smtClean="0"/>
            <a:t>Es </a:t>
          </a:r>
          <a:r>
            <a:rPr lang="es-ES" sz="2900" kern="1200" dirty="0" smtClean="0"/>
            <a:t>mejor que hayan cuantas menos posiciones vacías, mejor</a:t>
          </a:r>
          <a:endParaRPr lang="es-ES" sz="2900" kern="1200" dirty="0"/>
        </a:p>
      </dsp:txBody>
      <dsp:txXfrm>
        <a:off x="6116286" y="3082500"/>
        <a:ext cx="4049551" cy="133171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F99F1D-B15D-4803-9CBF-BF277B83BE3E}">
      <dsp:nvSpPr>
        <dsp:cNvPr id="0" name=""/>
        <dsp:cNvSpPr/>
      </dsp:nvSpPr>
      <dsp:spPr>
        <a:xfrm rot="5400000">
          <a:off x="-232426" y="234856"/>
          <a:ext cx="1549508" cy="1084655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000" kern="1200" dirty="0"/>
            <a:t>1</a:t>
          </a:r>
        </a:p>
      </dsp:txBody>
      <dsp:txXfrm rot="-5400000">
        <a:off x="1" y="544758"/>
        <a:ext cx="1084655" cy="464853"/>
      </dsp:txXfrm>
    </dsp:sp>
    <dsp:sp modelId="{F5CDE8BD-53C1-4B49-962E-907B91A1CECB}">
      <dsp:nvSpPr>
        <dsp:cNvPr id="0" name=""/>
        <dsp:cNvSpPr/>
      </dsp:nvSpPr>
      <dsp:spPr>
        <a:xfrm rot="5400000">
          <a:off x="5439337" y="-4352251"/>
          <a:ext cx="1007180" cy="97165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3100" kern="1200" dirty="0"/>
            <a:t>Dadas la preferencias basadas en contenido, obtener la lista de ítems recomendados</a:t>
          </a:r>
        </a:p>
      </dsp:txBody>
      <dsp:txXfrm rot="-5400000">
        <a:off x="1084655" y="51597"/>
        <a:ext cx="9667378" cy="908848"/>
      </dsp:txXfrm>
    </dsp:sp>
    <dsp:sp modelId="{2562F35C-59DD-4EFB-AFDA-B21AF2383DE5}">
      <dsp:nvSpPr>
        <dsp:cNvPr id="0" name=""/>
        <dsp:cNvSpPr/>
      </dsp:nvSpPr>
      <dsp:spPr>
        <a:xfrm rot="5400000">
          <a:off x="-232426" y="1488799"/>
          <a:ext cx="1549508" cy="1084655"/>
        </a:xfrm>
        <a:prstGeom prst="chevron">
          <a:avLst/>
        </a:prstGeom>
        <a:gradFill rotWithShape="0">
          <a:gsLst>
            <a:gs pos="0">
              <a:schemeClr val="accent4">
                <a:hueOff val="9644969"/>
                <a:satOff val="-8667"/>
                <a:lumOff val="-1373"/>
                <a:alphaOff val="0"/>
                <a:shade val="51000"/>
                <a:satMod val="130000"/>
              </a:schemeClr>
            </a:gs>
            <a:gs pos="80000">
              <a:schemeClr val="accent4">
                <a:hueOff val="9644969"/>
                <a:satOff val="-8667"/>
                <a:lumOff val="-1373"/>
                <a:alphaOff val="0"/>
                <a:shade val="93000"/>
                <a:satMod val="130000"/>
              </a:schemeClr>
            </a:gs>
            <a:gs pos="100000">
              <a:schemeClr val="accent4">
                <a:hueOff val="9644969"/>
                <a:satOff val="-8667"/>
                <a:lumOff val="-1373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9644969"/>
              <a:satOff val="-8667"/>
              <a:lumOff val="-137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000" kern="1200" dirty="0"/>
            <a:t>2</a:t>
          </a:r>
        </a:p>
      </dsp:txBody>
      <dsp:txXfrm rot="-5400000">
        <a:off x="1" y="1798701"/>
        <a:ext cx="1084655" cy="464853"/>
      </dsp:txXfrm>
    </dsp:sp>
    <dsp:sp modelId="{59E33285-6E8D-4946-8EE4-58796AC164AD}">
      <dsp:nvSpPr>
        <dsp:cNvPr id="0" name=""/>
        <dsp:cNvSpPr/>
      </dsp:nvSpPr>
      <dsp:spPr>
        <a:xfrm rot="5400000">
          <a:off x="5439337" y="-3098308"/>
          <a:ext cx="1007180" cy="97165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9644969"/>
              <a:satOff val="-8667"/>
              <a:lumOff val="-137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3100" kern="1200" dirty="0"/>
            <a:t>Mostrar en la interfaz los N ítems de mayor ratio</a:t>
          </a:r>
        </a:p>
      </dsp:txBody>
      <dsp:txXfrm rot="-5400000">
        <a:off x="1084655" y="1305540"/>
        <a:ext cx="9667378" cy="90884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891BCC-755A-405B-88CE-A460DF6C9E4B}">
      <dsp:nvSpPr>
        <dsp:cNvPr id="0" name=""/>
        <dsp:cNvSpPr/>
      </dsp:nvSpPr>
      <dsp:spPr>
        <a:xfrm>
          <a:off x="0" y="0"/>
          <a:ext cx="10801200" cy="19490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6300" kern="1200" dirty="0"/>
            <a:t>Proceso común a las otras </a:t>
          </a:r>
          <a:r>
            <a:rPr lang="es-ES" sz="6300" kern="1200"/>
            <a:t>BRTs</a:t>
          </a:r>
          <a:endParaRPr lang="es-ES" sz="6300" kern="1200" dirty="0"/>
        </a:p>
      </dsp:txBody>
      <dsp:txXfrm>
        <a:off x="57087" y="57087"/>
        <a:ext cx="10687026" cy="18349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8632B8-4BC8-44C5-8CE5-6FC5EEADC7BD}">
      <dsp:nvSpPr>
        <dsp:cNvPr id="0" name=""/>
        <dsp:cNvSpPr/>
      </dsp:nvSpPr>
      <dsp:spPr>
        <a:xfrm>
          <a:off x="3639" y="1562455"/>
          <a:ext cx="3438335" cy="10281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/>
            <a:t>Este proceso depende del tipo del usuario</a:t>
          </a:r>
        </a:p>
      </dsp:txBody>
      <dsp:txXfrm>
        <a:off x="33752" y="1592568"/>
        <a:ext cx="3378109" cy="967892"/>
      </dsp:txXfrm>
    </dsp:sp>
    <dsp:sp modelId="{847705A5-72BE-4671-9D75-1B3A2F4275E4}">
      <dsp:nvSpPr>
        <dsp:cNvPr id="0" name=""/>
        <dsp:cNvSpPr/>
      </dsp:nvSpPr>
      <dsp:spPr>
        <a:xfrm rot="18289469">
          <a:off x="3133080" y="1463066"/>
          <a:ext cx="1440283" cy="44560"/>
        </a:xfrm>
        <a:custGeom>
          <a:avLst/>
          <a:gdLst/>
          <a:ahLst/>
          <a:cxnLst/>
          <a:rect l="0" t="0" r="0" b="0"/>
          <a:pathLst>
            <a:path>
              <a:moveTo>
                <a:pt x="0" y="22280"/>
              </a:moveTo>
              <a:lnTo>
                <a:pt x="1440283" y="22280"/>
              </a:lnTo>
            </a:path>
          </a:pathLst>
        </a:custGeom>
        <a:noFill/>
        <a:ln w="9525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3817215" y="1449339"/>
        <a:ext cx="72014" cy="72014"/>
      </dsp:txXfrm>
    </dsp:sp>
    <dsp:sp modelId="{B6ED538B-FFB4-4FFF-9B71-3B3B57D929FF}">
      <dsp:nvSpPr>
        <dsp:cNvPr id="0" name=""/>
        <dsp:cNvSpPr/>
      </dsp:nvSpPr>
      <dsp:spPr>
        <a:xfrm>
          <a:off x="4264469" y="380119"/>
          <a:ext cx="3438335" cy="10281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tint val="99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99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99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/>
            <a:t>Usuario nuevo en el sistema</a:t>
          </a:r>
        </a:p>
      </dsp:txBody>
      <dsp:txXfrm>
        <a:off x="4294582" y="410232"/>
        <a:ext cx="3378109" cy="967892"/>
      </dsp:txXfrm>
    </dsp:sp>
    <dsp:sp modelId="{7C4E551A-335F-4C18-9868-7CE60221B238}">
      <dsp:nvSpPr>
        <dsp:cNvPr id="0" name=""/>
        <dsp:cNvSpPr/>
      </dsp:nvSpPr>
      <dsp:spPr>
        <a:xfrm>
          <a:off x="3441975" y="2054234"/>
          <a:ext cx="822494" cy="44560"/>
        </a:xfrm>
        <a:custGeom>
          <a:avLst/>
          <a:gdLst/>
          <a:ahLst/>
          <a:cxnLst/>
          <a:rect l="0" t="0" r="0" b="0"/>
          <a:pathLst>
            <a:path>
              <a:moveTo>
                <a:pt x="0" y="22280"/>
              </a:moveTo>
              <a:lnTo>
                <a:pt x="822494" y="22280"/>
              </a:lnTo>
            </a:path>
          </a:pathLst>
        </a:custGeom>
        <a:noFill/>
        <a:ln w="9525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3832660" y="2055952"/>
        <a:ext cx="41124" cy="41124"/>
      </dsp:txXfrm>
    </dsp:sp>
    <dsp:sp modelId="{11EFEA6D-8F92-4A9E-BBE6-4C1DCBD34A0F}">
      <dsp:nvSpPr>
        <dsp:cNvPr id="0" name=""/>
        <dsp:cNvSpPr/>
      </dsp:nvSpPr>
      <dsp:spPr>
        <a:xfrm>
          <a:off x="4264469" y="1562455"/>
          <a:ext cx="3438335" cy="10281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tint val="99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99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99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/>
            <a:t>Usuario ya registrado (no </a:t>
          </a:r>
          <a:r>
            <a:rPr lang="es-ES" sz="2400" kern="1200" dirty="0" err="1"/>
            <a:t>movielens</a:t>
          </a:r>
          <a:r>
            <a:rPr lang="es-ES" sz="2400" kern="1200" dirty="0"/>
            <a:t>)</a:t>
          </a:r>
        </a:p>
      </dsp:txBody>
      <dsp:txXfrm>
        <a:off x="4294582" y="1592568"/>
        <a:ext cx="3378109" cy="967892"/>
      </dsp:txXfrm>
    </dsp:sp>
    <dsp:sp modelId="{1D17D1AB-7A7B-45B4-B418-018183347861}">
      <dsp:nvSpPr>
        <dsp:cNvPr id="0" name=""/>
        <dsp:cNvSpPr/>
      </dsp:nvSpPr>
      <dsp:spPr>
        <a:xfrm rot="3310531">
          <a:off x="3133080" y="2645402"/>
          <a:ext cx="1440283" cy="44560"/>
        </a:xfrm>
        <a:custGeom>
          <a:avLst/>
          <a:gdLst/>
          <a:ahLst/>
          <a:cxnLst/>
          <a:rect l="0" t="0" r="0" b="0"/>
          <a:pathLst>
            <a:path>
              <a:moveTo>
                <a:pt x="0" y="22280"/>
              </a:moveTo>
              <a:lnTo>
                <a:pt x="1440283" y="22280"/>
              </a:lnTo>
            </a:path>
          </a:pathLst>
        </a:custGeom>
        <a:noFill/>
        <a:ln w="9525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3817215" y="2631675"/>
        <a:ext cx="72014" cy="72014"/>
      </dsp:txXfrm>
    </dsp:sp>
    <dsp:sp modelId="{91EEC7ED-A96B-48EC-833A-63EF070B55DF}">
      <dsp:nvSpPr>
        <dsp:cNvPr id="0" name=""/>
        <dsp:cNvSpPr/>
      </dsp:nvSpPr>
      <dsp:spPr>
        <a:xfrm>
          <a:off x="4264469" y="2744791"/>
          <a:ext cx="3438335" cy="10281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tint val="99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99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99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/>
            <a:t>Usuario de </a:t>
          </a:r>
          <a:r>
            <a:rPr lang="es-ES" sz="2400" kern="1200" dirty="0" err="1"/>
            <a:t>movielens</a:t>
          </a:r>
          <a:endParaRPr lang="es-ES" sz="2400" kern="1200" dirty="0"/>
        </a:p>
      </dsp:txBody>
      <dsp:txXfrm>
        <a:off x="4294582" y="2774904"/>
        <a:ext cx="3378109" cy="967892"/>
      </dsp:txXfrm>
    </dsp:sp>
    <dsp:sp modelId="{F5F37771-1068-4BCC-A6AE-09BDE48A083F}">
      <dsp:nvSpPr>
        <dsp:cNvPr id="0" name=""/>
        <dsp:cNvSpPr/>
      </dsp:nvSpPr>
      <dsp:spPr>
        <a:xfrm>
          <a:off x="7702805" y="3236570"/>
          <a:ext cx="822494" cy="44560"/>
        </a:xfrm>
        <a:custGeom>
          <a:avLst/>
          <a:gdLst/>
          <a:ahLst/>
          <a:cxnLst/>
          <a:rect l="0" t="0" r="0" b="0"/>
          <a:pathLst>
            <a:path>
              <a:moveTo>
                <a:pt x="0" y="22280"/>
              </a:moveTo>
              <a:lnTo>
                <a:pt x="822494" y="22280"/>
              </a:lnTo>
            </a:path>
          </a:pathLst>
        </a:custGeom>
        <a:noFill/>
        <a:ln w="9525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8093490" y="3238288"/>
        <a:ext cx="41124" cy="41124"/>
      </dsp:txXfrm>
    </dsp:sp>
    <dsp:sp modelId="{35093F6E-7830-47B2-A944-BCF25F9D812D}">
      <dsp:nvSpPr>
        <dsp:cNvPr id="0" name=""/>
        <dsp:cNvSpPr/>
      </dsp:nvSpPr>
      <dsp:spPr>
        <a:xfrm>
          <a:off x="8525300" y="2744791"/>
          <a:ext cx="2056236" cy="10281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tint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/>
            <a:t>Proceso previo</a:t>
          </a:r>
        </a:p>
      </dsp:txBody>
      <dsp:txXfrm>
        <a:off x="8555413" y="2774904"/>
        <a:ext cx="1996010" cy="9678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946DFD-B561-40CF-9D32-8DAF404CED9C}">
      <dsp:nvSpPr>
        <dsp:cNvPr id="0" name=""/>
        <dsp:cNvSpPr/>
      </dsp:nvSpPr>
      <dsp:spPr>
        <a:xfrm>
          <a:off x="0" y="528894"/>
          <a:ext cx="10585176" cy="44698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527" tIns="687324" rIns="821527" bIns="234696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3300" kern="1200" dirty="0"/>
            <a:t>Registrar al usuario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3300" kern="1200" dirty="0"/>
            <a:t>Pedirle los datos demográficos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3300" kern="1200" dirty="0"/>
            <a:t>Mostrarle una lista de géneros de películas para que seleccione los “5” géneros en los que está más interesado y con que ratio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3300" kern="1200" dirty="0"/>
            <a:t>Los géneros (y su ratio) serán las preferencias basadas en contenido</a:t>
          </a:r>
        </a:p>
      </dsp:txBody>
      <dsp:txXfrm>
        <a:off x="0" y="528894"/>
        <a:ext cx="10585176" cy="4469850"/>
      </dsp:txXfrm>
    </dsp:sp>
    <dsp:sp modelId="{EA349BFE-03E5-4E2C-8D77-BADFC0410ADB}">
      <dsp:nvSpPr>
        <dsp:cNvPr id="0" name=""/>
        <dsp:cNvSpPr/>
      </dsp:nvSpPr>
      <dsp:spPr>
        <a:xfrm>
          <a:off x="529258" y="41814"/>
          <a:ext cx="7409623" cy="9741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0066" tIns="0" rIns="280066" bIns="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300" kern="1200" dirty="0"/>
            <a:t>Usuario nuevo en el sistema</a:t>
          </a:r>
        </a:p>
      </dsp:txBody>
      <dsp:txXfrm>
        <a:off x="576813" y="89369"/>
        <a:ext cx="7314513" cy="8790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946DFD-B561-40CF-9D32-8DAF404CED9C}">
      <dsp:nvSpPr>
        <dsp:cNvPr id="0" name=""/>
        <dsp:cNvSpPr/>
      </dsp:nvSpPr>
      <dsp:spPr>
        <a:xfrm>
          <a:off x="0" y="738954"/>
          <a:ext cx="10585176" cy="40792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527" tIns="728980" rIns="821527" bIns="24892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3500" kern="1200" dirty="0" smtClean="0"/>
            <a:t>Sería aconsejable que el usuario diese el ratio de interés en cada uno de los 19 géneros</a:t>
          </a:r>
          <a:endParaRPr lang="es-ES" sz="3500" kern="1200" dirty="0"/>
        </a:p>
        <a:p>
          <a:pPr marL="571500" lvl="2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3500" kern="1200" dirty="0" smtClean="0"/>
            <a:t>Proceso tedioso</a:t>
          </a:r>
          <a:endParaRPr lang="es-ES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3500" kern="1200" dirty="0" smtClean="0"/>
            <a:t>Aunque diese una puntuación a los 19 géneros, para </a:t>
          </a:r>
          <a:r>
            <a:rPr lang="es-ES" sz="3500" kern="1200" dirty="0" smtClean="0"/>
            <a:t>la recomendación basada en contenido, usar sólo los 5 o 6 géneros de mayor ratio</a:t>
          </a:r>
          <a:endParaRPr lang="es-ES" sz="3500" kern="1200" dirty="0"/>
        </a:p>
      </dsp:txBody>
      <dsp:txXfrm>
        <a:off x="0" y="738954"/>
        <a:ext cx="10585176" cy="4079250"/>
      </dsp:txXfrm>
    </dsp:sp>
    <dsp:sp modelId="{EA349BFE-03E5-4E2C-8D77-BADFC0410ADB}">
      <dsp:nvSpPr>
        <dsp:cNvPr id="0" name=""/>
        <dsp:cNvSpPr/>
      </dsp:nvSpPr>
      <dsp:spPr>
        <a:xfrm>
          <a:off x="529258" y="222354"/>
          <a:ext cx="7409623" cy="10332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0066" tIns="0" rIns="280066" bIns="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500" kern="1200" dirty="0"/>
            <a:t>Usuario nuevo en el sistema</a:t>
          </a:r>
        </a:p>
      </dsp:txBody>
      <dsp:txXfrm>
        <a:off x="579695" y="272791"/>
        <a:ext cx="7308749" cy="93232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90362B-8CFA-4E25-BD74-84639D0CEC7C}">
      <dsp:nvSpPr>
        <dsp:cNvPr id="0" name=""/>
        <dsp:cNvSpPr/>
      </dsp:nvSpPr>
      <dsp:spPr>
        <a:xfrm>
          <a:off x="0" y="0"/>
          <a:ext cx="10585176" cy="5040560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5300" kern="1200" dirty="0"/>
            <a:t>Usuario ya registrado (no </a:t>
          </a:r>
          <a:r>
            <a:rPr lang="es-ES" sz="5300" kern="1200" dirty="0" err="1"/>
            <a:t>movielens</a:t>
          </a:r>
          <a:r>
            <a:rPr lang="es-ES" sz="5300" kern="1200" dirty="0"/>
            <a:t>)</a:t>
          </a:r>
        </a:p>
      </dsp:txBody>
      <dsp:txXfrm>
        <a:off x="0" y="0"/>
        <a:ext cx="10585176" cy="1512168"/>
      </dsp:txXfrm>
    </dsp:sp>
    <dsp:sp modelId="{ECFF9E53-D600-48F4-B30E-59F8DD78328A}">
      <dsp:nvSpPr>
        <dsp:cNvPr id="0" name=""/>
        <dsp:cNvSpPr/>
      </dsp:nvSpPr>
      <dsp:spPr>
        <a:xfrm>
          <a:off x="1058517" y="1513644"/>
          <a:ext cx="8468140" cy="15197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740" tIns="59055" rIns="7874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100" kern="1200" dirty="0"/>
            <a:t>Usar la lista de preferencias rellenadas en el proceso de registro</a:t>
          </a:r>
        </a:p>
      </dsp:txBody>
      <dsp:txXfrm>
        <a:off x="1103030" y="1558157"/>
        <a:ext cx="8379114" cy="1430771"/>
      </dsp:txXfrm>
    </dsp:sp>
    <dsp:sp modelId="{9E72A979-589F-4C66-8585-2850EF58B5B0}">
      <dsp:nvSpPr>
        <dsp:cNvPr id="0" name=""/>
        <dsp:cNvSpPr/>
      </dsp:nvSpPr>
      <dsp:spPr>
        <a:xfrm>
          <a:off x="1058517" y="3267257"/>
          <a:ext cx="8468140" cy="15197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740" tIns="59055" rIns="7874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100" kern="1200" dirty="0"/>
            <a:t>Optativo: que el usuario pueda revisar o modificar las preferencias que introdujo en el registro</a:t>
          </a:r>
        </a:p>
      </dsp:txBody>
      <dsp:txXfrm>
        <a:off x="1103030" y="3311770"/>
        <a:ext cx="8379114" cy="143077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666A45-84B5-4CC4-970F-1602212121D9}">
      <dsp:nvSpPr>
        <dsp:cNvPr id="0" name=""/>
        <dsp:cNvSpPr/>
      </dsp:nvSpPr>
      <dsp:spPr>
        <a:xfrm>
          <a:off x="0" y="0"/>
          <a:ext cx="10585176" cy="1512168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5900" kern="1200" dirty="0"/>
            <a:t>Usuario del dataset de </a:t>
          </a:r>
          <a:r>
            <a:rPr lang="es-ES" sz="5900" kern="1200" dirty="0" err="1"/>
            <a:t>movielens</a:t>
          </a:r>
          <a:endParaRPr lang="es-ES" sz="5900" kern="1200" dirty="0"/>
        </a:p>
      </dsp:txBody>
      <dsp:txXfrm>
        <a:off x="0" y="0"/>
        <a:ext cx="10585176" cy="1512168"/>
      </dsp:txXfrm>
    </dsp:sp>
    <dsp:sp modelId="{7D2D75E0-1635-4170-A6B4-2FEE82B5DC49}">
      <dsp:nvSpPr>
        <dsp:cNvPr id="0" name=""/>
        <dsp:cNvSpPr/>
      </dsp:nvSpPr>
      <dsp:spPr>
        <a:xfrm>
          <a:off x="0" y="1512168"/>
          <a:ext cx="5292587" cy="317555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/>
            <a:t>Obtener las preferencias basadas en contenido usando las películas que ha puntuado favorablemente el usuario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/>
            <a:t>Se obtienen aprendiendo de los gustos de los usuarios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/>
            <a:t>Se utilizan las películas que ha puntuado un </a:t>
          </a:r>
          <a:r>
            <a:rPr lang="es-ES" sz="2000" kern="1200" dirty="0" smtClean="0"/>
            <a:t>usuario favorablemente </a:t>
          </a:r>
          <a:r>
            <a:rPr lang="es-ES" sz="2000" kern="1200" dirty="0"/>
            <a:t>y como están clasificadas</a:t>
          </a:r>
        </a:p>
      </dsp:txBody>
      <dsp:txXfrm>
        <a:off x="0" y="1512168"/>
        <a:ext cx="5292587" cy="3175552"/>
      </dsp:txXfrm>
    </dsp:sp>
    <dsp:sp modelId="{72328988-6CD2-4B37-BC7F-D762256EC3B6}">
      <dsp:nvSpPr>
        <dsp:cNvPr id="0" name=""/>
        <dsp:cNvSpPr/>
      </dsp:nvSpPr>
      <dsp:spPr>
        <a:xfrm>
          <a:off x="5292588" y="1512168"/>
          <a:ext cx="5292587" cy="317555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/>
            <a:t>Realizar un proceso previo a la recomendación que calcule las preferencias basadas en contenido de todos los usuarios del dataset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/>
            <a:t>Mayor rapidez en la recomendación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/>
            <a:t>Es necesario hacerlo para la recomendación colaborativa (como se verá en la siguiente parte del trabajo)</a:t>
          </a:r>
        </a:p>
      </dsp:txBody>
      <dsp:txXfrm>
        <a:off x="5292588" y="1512168"/>
        <a:ext cx="5292587" cy="3175552"/>
      </dsp:txXfrm>
    </dsp:sp>
    <dsp:sp modelId="{CA97E25C-6485-445F-B0B5-771914DAA0ED}">
      <dsp:nvSpPr>
        <dsp:cNvPr id="0" name=""/>
        <dsp:cNvSpPr/>
      </dsp:nvSpPr>
      <dsp:spPr>
        <a:xfrm>
          <a:off x="0" y="4687720"/>
          <a:ext cx="10585176" cy="352839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EA3AD9-07A9-46ED-86A5-5FA66E248B2F}">
      <dsp:nvSpPr>
        <dsp:cNvPr id="0" name=""/>
        <dsp:cNvSpPr/>
      </dsp:nvSpPr>
      <dsp:spPr>
        <a:xfrm>
          <a:off x="1214" y="2658"/>
          <a:ext cx="10582746" cy="150865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5800" kern="1200" dirty="0"/>
            <a:t>Usuario del dataset de </a:t>
          </a:r>
          <a:r>
            <a:rPr lang="es-ES" sz="5800" kern="1200" dirty="0" err="1"/>
            <a:t>movielens</a:t>
          </a:r>
          <a:endParaRPr lang="es-ES" sz="5800" kern="1200" dirty="0"/>
        </a:p>
      </dsp:txBody>
      <dsp:txXfrm>
        <a:off x="45401" y="46845"/>
        <a:ext cx="10494372" cy="1420277"/>
      </dsp:txXfrm>
    </dsp:sp>
    <dsp:sp modelId="{03166CB9-03E0-4583-A2CA-9CEBEFC1305C}">
      <dsp:nvSpPr>
        <dsp:cNvPr id="0" name=""/>
        <dsp:cNvSpPr/>
      </dsp:nvSpPr>
      <dsp:spPr>
        <a:xfrm>
          <a:off x="1214" y="1693945"/>
          <a:ext cx="6912977" cy="150865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900" kern="1200" dirty="0"/>
            <a:t>Para cada película del histórico  puntuada favorablemente</a:t>
          </a:r>
        </a:p>
      </dsp:txBody>
      <dsp:txXfrm>
        <a:off x="45401" y="1738132"/>
        <a:ext cx="6824603" cy="1420277"/>
      </dsp:txXfrm>
    </dsp:sp>
    <dsp:sp modelId="{7374AE9B-BCEB-47CD-B2AE-E8076D8E8D4D}">
      <dsp:nvSpPr>
        <dsp:cNvPr id="0" name=""/>
        <dsp:cNvSpPr/>
      </dsp:nvSpPr>
      <dsp:spPr>
        <a:xfrm>
          <a:off x="1214" y="3385232"/>
          <a:ext cx="3385395" cy="150865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Obtener los géneros en los que está clasificada la película</a:t>
          </a:r>
        </a:p>
      </dsp:txBody>
      <dsp:txXfrm>
        <a:off x="45401" y="3429419"/>
        <a:ext cx="3297021" cy="1420277"/>
      </dsp:txXfrm>
    </dsp:sp>
    <dsp:sp modelId="{3B299DE7-B245-4EBA-8301-65C5A0CAADFF}">
      <dsp:nvSpPr>
        <dsp:cNvPr id="0" name=""/>
        <dsp:cNvSpPr/>
      </dsp:nvSpPr>
      <dsp:spPr>
        <a:xfrm>
          <a:off x="3528796" y="3385232"/>
          <a:ext cx="3385395" cy="150865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Actualizar el valor de la preferencia del usuario dependiendo de si el género se ha repetido en más de una </a:t>
          </a:r>
          <a:r>
            <a:rPr lang="es-ES" sz="1700" kern="1200" dirty="0" smtClean="0"/>
            <a:t>película puntuada </a:t>
          </a:r>
          <a:r>
            <a:rPr lang="es-ES" sz="1700" kern="1200" dirty="0"/>
            <a:t>favorablemente</a:t>
          </a:r>
        </a:p>
      </dsp:txBody>
      <dsp:txXfrm>
        <a:off x="3572983" y="3429419"/>
        <a:ext cx="3297021" cy="1420277"/>
      </dsp:txXfrm>
    </dsp:sp>
    <dsp:sp modelId="{5B5D61D4-C398-4500-AE85-1C7FA0C7EC17}">
      <dsp:nvSpPr>
        <dsp:cNvPr id="0" name=""/>
        <dsp:cNvSpPr/>
      </dsp:nvSpPr>
      <dsp:spPr>
        <a:xfrm>
          <a:off x="7198565" y="1693945"/>
          <a:ext cx="3385395" cy="150865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900" kern="1200" dirty="0"/>
            <a:t>Optativo</a:t>
          </a:r>
        </a:p>
      </dsp:txBody>
      <dsp:txXfrm>
        <a:off x="7242752" y="1738132"/>
        <a:ext cx="3297021" cy="1420277"/>
      </dsp:txXfrm>
    </dsp:sp>
    <dsp:sp modelId="{4D174CBD-CE1B-4AEF-B788-2E2BA6FEB41F}">
      <dsp:nvSpPr>
        <dsp:cNvPr id="0" name=""/>
        <dsp:cNvSpPr/>
      </dsp:nvSpPr>
      <dsp:spPr>
        <a:xfrm>
          <a:off x="7198565" y="3385232"/>
          <a:ext cx="3385395" cy="150865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Se puede realizar el proceso contrario con las películas puntuadas desfavorablemente, disminuyendo el valor de los ratios</a:t>
          </a:r>
        </a:p>
      </dsp:txBody>
      <dsp:txXfrm>
        <a:off x="7242752" y="3429419"/>
        <a:ext cx="3297021" cy="142027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B3445D-6B54-4B58-B3E2-C105EAF29698}">
      <dsp:nvSpPr>
        <dsp:cNvPr id="0" name=""/>
        <dsp:cNvSpPr/>
      </dsp:nvSpPr>
      <dsp:spPr>
        <a:xfrm>
          <a:off x="8671286" y="1866528"/>
          <a:ext cx="91440" cy="8536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53658"/>
              </a:lnTo>
            </a:path>
          </a:pathLst>
        </a:custGeom>
        <a:noFill/>
        <a:ln w="9525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622ACD-E2A6-439D-9C5B-0516D1F14860}">
      <dsp:nvSpPr>
        <dsp:cNvPr id="0" name=""/>
        <dsp:cNvSpPr/>
      </dsp:nvSpPr>
      <dsp:spPr>
        <a:xfrm>
          <a:off x="5083800" y="1866528"/>
          <a:ext cx="91440" cy="8536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53658"/>
              </a:lnTo>
            </a:path>
          </a:pathLst>
        </a:custGeom>
        <a:noFill/>
        <a:ln w="9525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753846-8D88-4D03-AEE9-C2BD01DC4B0A}">
      <dsp:nvSpPr>
        <dsp:cNvPr id="0" name=""/>
        <dsp:cNvSpPr/>
      </dsp:nvSpPr>
      <dsp:spPr>
        <a:xfrm>
          <a:off x="1496314" y="1866528"/>
          <a:ext cx="91440" cy="8536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53658"/>
              </a:lnTo>
            </a:path>
          </a:pathLst>
        </a:custGeom>
        <a:noFill/>
        <a:ln w="9525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6C4DDB-236B-433C-845E-154A55369156}">
      <dsp:nvSpPr>
        <dsp:cNvPr id="0" name=""/>
        <dsp:cNvSpPr/>
      </dsp:nvSpPr>
      <dsp:spPr>
        <a:xfrm>
          <a:off x="74427" y="2666"/>
          <a:ext cx="2935215" cy="18638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440683-CD21-4D9C-81C0-A649671FFE4C}">
      <dsp:nvSpPr>
        <dsp:cNvPr id="0" name=""/>
        <dsp:cNvSpPr/>
      </dsp:nvSpPr>
      <dsp:spPr>
        <a:xfrm>
          <a:off x="400562" y="312494"/>
          <a:ext cx="2935215" cy="1863861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500" kern="1200" dirty="0" smtClean="0"/>
            <a:t>SR demográfico</a:t>
          </a:r>
          <a:endParaRPr lang="es-ES" sz="3500" kern="1200" dirty="0"/>
        </a:p>
      </dsp:txBody>
      <dsp:txXfrm>
        <a:off x="455153" y="367085"/>
        <a:ext cx="2826033" cy="1754679"/>
      </dsp:txXfrm>
    </dsp:sp>
    <dsp:sp modelId="{738E66F2-DCBF-4C4D-B704-B5B1990CFB80}">
      <dsp:nvSpPr>
        <dsp:cNvPr id="0" name=""/>
        <dsp:cNvSpPr/>
      </dsp:nvSpPr>
      <dsp:spPr>
        <a:xfrm>
          <a:off x="74427" y="2720186"/>
          <a:ext cx="2935215" cy="18638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51A763-3979-4AA1-9AA6-6921A64B89CC}">
      <dsp:nvSpPr>
        <dsp:cNvPr id="0" name=""/>
        <dsp:cNvSpPr/>
      </dsp:nvSpPr>
      <dsp:spPr>
        <a:xfrm>
          <a:off x="400562" y="3030014"/>
          <a:ext cx="2935215" cy="1863861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500" kern="1200" dirty="0" smtClean="0"/>
            <a:t>Preferencias demográficas</a:t>
          </a:r>
          <a:endParaRPr lang="es-ES" sz="3500" kern="1200" dirty="0"/>
        </a:p>
      </dsp:txBody>
      <dsp:txXfrm>
        <a:off x="455153" y="3084605"/>
        <a:ext cx="2826033" cy="1754679"/>
      </dsp:txXfrm>
    </dsp:sp>
    <dsp:sp modelId="{E193ECB0-3EF9-44F9-A346-5E8555F02223}">
      <dsp:nvSpPr>
        <dsp:cNvPr id="0" name=""/>
        <dsp:cNvSpPr/>
      </dsp:nvSpPr>
      <dsp:spPr>
        <a:xfrm>
          <a:off x="3661912" y="2666"/>
          <a:ext cx="2935215" cy="18638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4951399-F2E9-4AF3-BB4D-DEF51B5A5EAB}">
      <dsp:nvSpPr>
        <dsp:cNvPr id="0" name=""/>
        <dsp:cNvSpPr/>
      </dsp:nvSpPr>
      <dsp:spPr>
        <a:xfrm>
          <a:off x="3988047" y="312494"/>
          <a:ext cx="2935215" cy="1863861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500" kern="1200" dirty="0" smtClean="0"/>
            <a:t>SR basado en contenido</a:t>
          </a:r>
          <a:endParaRPr lang="es-ES" sz="3500" kern="1200" dirty="0"/>
        </a:p>
      </dsp:txBody>
      <dsp:txXfrm>
        <a:off x="4042638" y="367085"/>
        <a:ext cx="2826033" cy="1754679"/>
      </dsp:txXfrm>
    </dsp:sp>
    <dsp:sp modelId="{7CC1E620-4B68-48E5-8DC0-076E8FC81F32}">
      <dsp:nvSpPr>
        <dsp:cNvPr id="0" name=""/>
        <dsp:cNvSpPr/>
      </dsp:nvSpPr>
      <dsp:spPr>
        <a:xfrm>
          <a:off x="3661912" y="2720186"/>
          <a:ext cx="2935215" cy="18638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BEDA2FF-8C87-4767-829D-C50E35DA4847}">
      <dsp:nvSpPr>
        <dsp:cNvPr id="0" name=""/>
        <dsp:cNvSpPr/>
      </dsp:nvSpPr>
      <dsp:spPr>
        <a:xfrm>
          <a:off x="3988047" y="3030014"/>
          <a:ext cx="2935215" cy="1863861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500" kern="1200" dirty="0" smtClean="0"/>
            <a:t>Preferencias </a:t>
          </a:r>
          <a:r>
            <a:rPr lang="es-ES" sz="3500" kern="1200" dirty="0" smtClean="0"/>
            <a:t>basadas en </a:t>
          </a:r>
          <a:r>
            <a:rPr lang="es-ES" sz="3500" kern="1200" dirty="0" smtClean="0"/>
            <a:t>contenido</a:t>
          </a:r>
          <a:endParaRPr lang="es-ES" sz="3500" kern="1200" dirty="0"/>
        </a:p>
      </dsp:txBody>
      <dsp:txXfrm>
        <a:off x="4042638" y="3084605"/>
        <a:ext cx="2826033" cy="1754679"/>
      </dsp:txXfrm>
    </dsp:sp>
    <dsp:sp modelId="{EAD82514-A875-4F14-BAEB-627C52A7E8E6}">
      <dsp:nvSpPr>
        <dsp:cNvPr id="0" name=""/>
        <dsp:cNvSpPr/>
      </dsp:nvSpPr>
      <dsp:spPr>
        <a:xfrm>
          <a:off x="7249398" y="2666"/>
          <a:ext cx="2935215" cy="18638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D019C1-DBF2-4037-9F59-2D09BDDE6895}">
      <dsp:nvSpPr>
        <dsp:cNvPr id="0" name=""/>
        <dsp:cNvSpPr/>
      </dsp:nvSpPr>
      <dsp:spPr>
        <a:xfrm>
          <a:off x="7575533" y="312494"/>
          <a:ext cx="2935215" cy="1863861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500" kern="1200" dirty="0" smtClean="0"/>
            <a:t>SR colaborativo</a:t>
          </a:r>
          <a:endParaRPr lang="es-ES" sz="3500" kern="1200" dirty="0"/>
        </a:p>
      </dsp:txBody>
      <dsp:txXfrm>
        <a:off x="7630124" y="367085"/>
        <a:ext cx="2826033" cy="1754679"/>
      </dsp:txXfrm>
    </dsp:sp>
    <dsp:sp modelId="{DB036AC0-60D1-444D-BE73-F8630C8CC1EE}">
      <dsp:nvSpPr>
        <dsp:cNvPr id="0" name=""/>
        <dsp:cNvSpPr/>
      </dsp:nvSpPr>
      <dsp:spPr>
        <a:xfrm>
          <a:off x="7249398" y="2720186"/>
          <a:ext cx="2935215" cy="18638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6E97D4-3917-4B70-A846-7EEFB10A4A9C}">
      <dsp:nvSpPr>
        <dsp:cNvPr id="0" name=""/>
        <dsp:cNvSpPr/>
      </dsp:nvSpPr>
      <dsp:spPr>
        <a:xfrm>
          <a:off x="7575533" y="3030014"/>
          <a:ext cx="2935215" cy="1863861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500" kern="1200" dirty="0" smtClean="0"/>
            <a:t>Preferencias colaborativas</a:t>
          </a:r>
          <a:endParaRPr lang="es-ES" sz="3500" kern="1200" dirty="0"/>
        </a:p>
      </dsp:txBody>
      <dsp:txXfrm>
        <a:off x="7630124" y="3084605"/>
        <a:ext cx="2826033" cy="175467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619845-D99B-428D-9C0A-3185A345D43B}">
      <dsp:nvSpPr>
        <dsp:cNvPr id="0" name=""/>
        <dsp:cNvSpPr/>
      </dsp:nvSpPr>
      <dsp:spPr>
        <a:xfrm>
          <a:off x="2146883" y="1612"/>
          <a:ext cx="2796181" cy="13980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Se extraen ambas de la misma forma</a:t>
          </a:r>
          <a:endParaRPr lang="es-ES" sz="1900" kern="1200" dirty="0"/>
        </a:p>
      </dsp:txBody>
      <dsp:txXfrm>
        <a:off x="2187832" y="42561"/>
        <a:ext cx="2714283" cy="1316192"/>
      </dsp:txXfrm>
    </dsp:sp>
    <dsp:sp modelId="{C4A4A51C-E8DC-480D-BF03-29F87CD04E35}">
      <dsp:nvSpPr>
        <dsp:cNvPr id="0" name=""/>
        <dsp:cNvSpPr/>
      </dsp:nvSpPr>
      <dsp:spPr>
        <a:xfrm>
          <a:off x="2426501" y="1399703"/>
          <a:ext cx="279618" cy="10485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8568"/>
              </a:lnTo>
              <a:lnTo>
                <a:pt x="279618" y="1048568"/>
              </a:lnTo>
            </a:path>
          </a:pathLst>
        </a:custGeom>
        <a:noFill/>
        <a:ln w="9525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26DE09-465C-4CE1-858E-AC3419218353}">
      <dsp:nvSpPr>
        <dsp:cNvPr id="0" name=""/>
        <dsp:cNvSpPr/>
      </dsp:nvSpPr>
      <dsp:spPr>
        <a:xfrm>
          <a:off x="2706119" y="1749226"/>
          <a:ext cx="2236945" cy="13980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smtClean="0"/>
            <a:t>Preferencias </a:t>
          </a:r>
          <a:r>
            <a:rPr lang="es-ES" sz="1900" kern="1200" dirty="0" smtClean="0"/>
            <a:t>basadas en contenido: </a:t>
          </a:r>
          <a:r>
            <a:rPr lang="es-ES" sz="1900" kern="1200" dirty="0" err="1" smtClean="0"/>
            <a:t>BRT</a:t>
          </a:r>
          <a:r>
            <a:rPr lang="es-ES" sz="1900" kern="1200" dirty="0" smtClean="0"/>
            <a:t> basada en contenido</a:t>
          </a:r>
          <a:endParaRPr lang="es-ES" sz="1900" kern="1200" dirty="0"/>
        </a:p>
      </dsp:txBody>
      <dsp:txXfrm>
        <a:off x="2747068" y="1790175"/>
        <a:ext cx="2155047" cy="1316192"/>
      </dsp:txXfrm>
    </dsp:sp>
    <dsp:sp modelId="{D5FE6D92-B8EF-4828-9C4C-C9E572D854DA}">
      <dsp:nvSpPr>
        <dsp:cNvPr id="0" name=""/>
        <dsp:cNvSpPr/>
      </dsp:nvSpPr>
      <dsp:spPr>
        <a:xfrm>
          <a:off x="2426501" y="1399703"/>
          <a:ext cx="279618" cy="27961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6181"/>
              </a:lnTo>
              <a:lnTo>
                <a:pt x="279618" y="2796181"/>
              </a:lnTo>
            </a:path>
          </a:pathLst>
        </a:custGeom>
        <a:noFill/>
        <a:ln w="9525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0016B3-BCED-48D2-BC15-9D7003ACEEC4}">
      <dsp:nvSpPr>
        <dsp:cNvPr id="0" name=""/>
        <dsp:cNvSpPr/>
      </dsp:nvSpPr>
      <dsp:spPr>
        <a:xfrm>
          <a:off x="2706119" y="3496839"/>
          <a:ext cx="2236945" cy="13980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Preferencias colaborativas: </a:t>
          </a:r>
          <a:r>
            <a:rPr lang="es-ES" sz="1900" kern="1200" dirty="0" err="1" smtClean="0"/>
            <a:t>BRT</a:t>
          </a:r>
          <a:r>
            <a:rPr lang="es-ES" sz="1900" kern="1200" dirty="0" smtClean="0"/>
            <a:t> colaborativa</a:t>
          </a:r>
          <a:endParaRPr lang="es-ES" sz="1900" kern="1200" dirty="0"/>
        </a:p>
      </dsp:txBody>
      <dsp:txXfrm>
        <a:off x="2747068" y="3537788"/>
        <a:ext cx="2155047" cy="1316192"/>
      </dsp:txXfrm>
    </dsp:sp>
    <dsp:sp modelId="{B68DB26A-99CC-4234-8670-BD8C93E55AB5}">
      <dsp:nvSpPr>
        <dsp:cNvPr id="0" name=""/>
        <dsp:cNvSpPr/>
      </dsp:nvSpPr>
      <dsp:spPr>
        <a:xfrm>
          <a:off x="5642110" y="1612"/>
          <a:ext cx="2796181" cy="13980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Las preferencias basadas en contenido puede ser un filtrado de las preferencias </a:t>
          </a:r>
          <a:r>
            <a:rPr lang="es-ES" sz="1900" kern="1200" dirty="0" smtClean="0"/>
            <a:t>colaborativas</a:t>
          </a:r>
          <a:endParaRPr lang="es-ES" sz="1900" kern="1200" dirty="0"/>
        </a:p>
      </dsp:txBody>
      <dsp:txXfrm>
        <a:off x="5683059" y="42561"/>
        <a:ext cx="2714283" cy="1316192"/>
      </dsp:txXfrm>
    </dsp:sp>
    <dsp:sp modelId="{9B900FB8-DBFC-4BB0-A1A5-56CD5F8FAD71}">
      <dsp:nvSpPr>
        <dsp:cNvPr id="0" name=""/>
        <dsp:cNvSpPr/>
      </dsp:nvSpPr>
      <dsp:spPr>
        <a:xfrm>
          <a:off x="5921728" y="1399703"/>
          <a:ext cx="279618" cy="10485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8568"/>
              </a:lnTo>
              <a:lnTo>
                <a:pt x="279618" y="1048568"/>
              </a:lnTo>
            </a:path>
          </a:pathLst>
        </a:custGeom>
        <a:noFill/>
        <a:ln w="9525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DC1747-2BD7-4CB5-AE9E-1A1D58FFE72A}">
      <dsp:nvSpPr>
        <dsp:cNvPr id="0" name=""/>
        <dsp:cNvSpPr/>
      </dsp:nvSpPr>
      <dsp:spPr>
        <a:xfrm>
          <a:off x="6201347" y="1749226"/>
          <a:ext cx="2236945" cy="13980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Seleccionar las </a:t>
          </a:r>
          <a:r>
            <a:rPr lang="es-ES" sz="1900" kern="1200" dirty="0" smtClean="0"/>
            <a:t>5 o 6 de mayor valor</a:t>
          </a:r>
          <a:endParaRPr lang="es-ES" sz="1900" kern="1200" dirty="0"/>
        </a:p>
      </dsp:txBody>
      <dsp:txXfrm>
        <a:off x="6242296" y="1790175"/>
        <a:ext cx="2155047" cy="13161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DB559ED-0002-4D23-858F-9DA818BA4ACB}" type="datetimeFigureOut">
              <a:rPr lang="es-ES" smtClean="0"/>
              <a:pPr/>
              <a:t>26/03/2024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C1B891C-D958-45CA-B49D-A7F6CF1DC8B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70988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Haga clic para modificar el estilo de texto del patrón</a:t>
            </a:r>
          </a:p>
          <a:p>
            <a:pPr lvl="1"/>
            <a:r>
              <a:rPr lang="en-US" noProof="0"/>
              <a:t>Segundo nivel</a:t>
            </a:r>
          </a:p>
          <a:p>
            <a:pPr lvl="2"/>
            <a:r>
              <a:rPr lang="en-US" noProof="0"/>
              <a:t>Tercer nivel</a:t>
            </a:r>
          </a:p>
          <a:p>
            <a:pPr lvl="3"/>
            <a:r>
              <a:rPr lang="en-US" noProof="0"/>
              <a:t>Cuarto nivel</a:t>
            </a:r>
          </a:p>
          <a:p>
            <a:pPr lvl="4"/>
            <a:r>
              <a:rPr lang="en-US" noProof="0"/>
              <a:t>Quinto nivel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6E36B0E3-E1AB-4777-B361-ECDB96F0504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179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0102CB-AD0F-451C-9988-BA2FBD35DE8E}" type="slidenum">
              <a:rPr lang="en-US"/>
              <a:pPr/>
              <a:t>1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9584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06034" y="1600200"/>
            <a:ext cx="9446684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Haga clic para cambiar el estilo de título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06034" y="2819400"/>
            <a:ext cx="7008284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Haga clic para modificar el estilo de subtítulo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F49FC6F-DCC1-4A71-BB12-47FC57FAF98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EB4686-4A93-4D22-9F24-B358B7873A5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792633" y="685801"/>
            <a:ext cx="2362200" cy="544036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706033" y="685801"/>
            <a:ext cx="6883400" cy="544036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C5188F-B7A1-444B-9716-D93B5B9BEDE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304800" y="2889251"/>
            <a:ext cx="11480800" cy="201613"/>
            <a:chOff x="144" y="1680"/>
            <a:chExt cx="5424" cy="144"/>
          </a:xfrm>
        </p:grpSpPr>
        <p:sp>
          <p:nvSpPr>
            <p:cNvPr id="5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 sz="2800"/>
            </a:p>
          </p:txBody>
        </p:sp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 sz="2800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 sz="2800"/>
            </a:p>
          </p:txBody>
        </p:sp>
      </p:grpSp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103632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es-ES"/>
              <a:t>Haga clic para cambiar el estilo de título	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270250"/>
            <a:ext cx="85344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174777D-AEB0-4B1E-8CB0-EE3A48BCF0F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029DD1-F513-4D60-AAC6-BD0102D870C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DF12C-3C34-4CE1-BF38-96542194A05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D01178-0026-4AD6-9B1C-BBEA388C847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259FE9-70EE-4944-BB4A-A4B23A97F61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7A1385-EA17-4907-936F-14DDE4F005B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0BA255-1065-46C4-8C3A-D6620CEB241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FA2F13-FEFB-4581-9FBB-7778F2F7AAF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1D33CF-9B1A-43E0-B786-4FF2CF298EB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999CCE-0279-4AD0-9B0B-D42DA6E096C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2544DC-C45B-42DC-B802-3CB93EB1CF0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82282B-10E9-409B-A1C4-B4C89057AD4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30725"/>
          </a:xfrm>
        </p:spPr>
        <p:txBody>
          <a:bodyPr/>
          <a:lstStyle/>
          <a:p>
            <a:pPr lvl="0"/>
            <a:endParaRPr lang="es-E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D8CDA6-2A87-4D03-ACF7-F1C8C521A42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5C1704-7A90-483D-A26D-07F49D0DA03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706033" y="1600201"/>
            <a:ext cx="340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312833" y="1600201"/>
            <a:ext cx="340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8B655E-4C6B-4DD3-8EA6-605B6B6A2E4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2493CF-6478-4E49-8694-2AAF230D104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FF3128-D2C5-4B8C-B667-9C626AAA7BC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9D5EF8-0D97-4B0C-841B-2D4AA03CEBC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BE35DD-FDA5-4799-8202-100FAACE8C2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6C3EC6-EC9B-4E14-8C3B-0D448BDD970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06033" y="685800"/>
            <a:ext cx="94488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Haga clic para cambiar el estilo de título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06033" y="1600201"/>
            <a:ext cx="7010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29375"/>
            <a:ext cx="28448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29375"/>
            <a:ext cx="38608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29375"/>
            <a:ext cx="28448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99C16B25-57C5-4699-9D73-8709DF27C26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 smtClean="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000" smtClean="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000" smtClean="0">
                <a:latin typeface="+mn-lt"/>
              </a:defRPr>
            </a:lvl1pPr>
          </a:lstStyle>
          <a:p>
            <a:pPr>
              <a:defRPr/>
            </a:pPr>
            <a:fld id="{2E952B66-E623-4024-A8EB-0A18EC813FD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3048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es-ES" sz="2400">
              <a:latin typeface="Times New Roman" pitchFamily="18" charset="0"/>
            </a:endParaRPr>
          </a:p>
        </p:txBody>
      </p:sp>
      <p:sp>
        <p:nvSpPr>
          <p:cNvPr id="47112" name="Line 8"/>
          <p:cNvSpPr>
            <a:spLocks noChangeShapeType="1"/>
          </p:cNvSpPr>
          <p:nvPr/>
        </p:nvSpPr>
        <p:spPr bwMode="auto">
          <a:xfrm>
            <a:off x="609600" y="1447800"/>
            <a:ext cx="107696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 sz="2800"/>
          </a:p>
        </p:txBody>
      </p:sp>
      <p:sp>
        <p:nvSpPr>
          <p:cNvPr id="47113" name="Rectangle 9"/>
          <p:cNvSpPr>
            <a:spLocks noChangeArrowheads="1"/>
          </p:cNvSpPr>
          <p:nvPr/>
        </p:nvSpPr>
        <p:spPr bwMode="auto">
          <a:xfrm>
            <a:off x="0" y="2286000"/>
            <a:ext cx="3048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es-ES" sz="2400">
              <a:latin typeface="Times New Roman" pitchFamily="18" charset="0"/>
            </a:endParaRPr>
          </a:p>
        </p:txBody>
      </p:sp>
      <p:sp>
        <p:nvSpPr>
          <p:cNvPr id="47114" name="Rectangle 10"/>
          <p:cNvSpPr>
            <a:spLocks noChangeArrowheads="1"/>
          </p:cNvSpPr>
          <p:nvPr/>
        </p:nvSpPr>
        <p:spPr bwMode="auto">
          <a:xfrm>
            <a:off x="0" y="4572000"/>
            <a:ext cx="3048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es-ES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s-E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Trabajo 5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/>
            </a:r>
            <a:b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SR basado en contenido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3270250"/>
            <a:ext cx="6400800" cy="123887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ES" sz="2600" b="1" dirty="0" err="1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SCAR</a:t>
            </a:r>
            <a:r>
              <a:rPr lang="es-ES" sz="26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s-ES" sz="26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Sistemas Complejos Adaptativos y Recomendación</a:t>
            </a:r>
          </a:p>
        </p:txBody>
      </p:sp>
      <p:pic>
        <p:nvPicPr>
          <p:cNvPr id="4" name="3 Imagen" descr="MIARFID_V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92144" y="5517232"/>
            <a:ext cx="4462272" cy="114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1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95400" y="277814"/>
            <a:ext cx="10801200" cy="1139825"/>
          </a:xfrm>
        </p:spPr>
        <p:txBody>
          <a:bodyPr/>
          <a:lstStyle/>
          <a:p>
            <a:pPr algn="ctr" eaLnBrk="1" hangingPunct="1"/>
            <a:r>
              <a:rPr lang="es-E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Preferencias basadas en </a:t>
            </a:r>
            <a:r>
              <a:rPr lang="es-E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contenido vs preferencias colaborativas</a:t>
            </a:r>
            <a:endParaRPr lang="es-E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029DD1-F513-4D60-AAC6-BD0102D870C5}" type="slidenum">
              <a:rPr lang="es-ES" smtClean="0"/>
              <a:pPr>
                <a:defRPr/>
              </a:pPr>
              <a:t>10</a:t>
            </a:fld>
            <a:endParaRPr lang="es-ES"/>
          </a:p>
        </p:txBody>
      </p:sp>
      <p:graphicFrame>
        <p:nvGraphicFramePr>
          <p:cNvPr id="15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4351888"/>
              </p:ext>
            </p:extLst>
          </p:nvPr>
        </p:nvGraphicFramePr>
        <p:xfrm>
          <a:off x="695400" y="1556793"/>
          <a:ext cx="10585176" cy="4896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042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95400" y="277814"/>
            <a:ext cx="10801200" cy="1139825"/>
          </a:xfrm>
        </p:spPr>
        <p:txBody>
          <a:bodyPr/>
          <a:lstStyle/>
          <a:p>
            <a:pPr algn="ctr" eaLnBrk="1" hangingPunct="1"/>
            <a:r>
              <a:rPr lang="es-E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Preferencias basadas en </a:t>
            </a:r>
            <a:r>
              <a:rPr lang="es-E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contenido vs preferencias colaborativas</a:t>
            </a:r>
            <a:endParaRPr lang="es-E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029DD1-F513-4D60-AAC6-BD0102D870C5}" type="slidenum">
              <a:rPr lang="es-ES" smtClean="0"/>
              <a:pPr>
                <a:defRPr/>
              </a:pPr>
              <a:t>11</a:t>
            </a:fld>
            <a:endParaRPr lang="es-ES"/>
          </a:p>
        </p:txBody>
      </p:sp>
      <p:graphicFrame>
        <p:nvGraphicFramePr>
          <p:cNvPr id="15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4342904"/>
              </p:ext>
            </p:extLst>
          </p:nvPr>
        </p:nvGraphicFramePr>
        <p:xfrm>
          <a:off x="695400" y="1556793"/>
          <a:ext cx="10585176" cy="3024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27386"/>
              </p:ext>
            </p:extLst>
          </p:nvPr>
        </p:nvGraphicFramePr>
        <p:xfrm>
          <a:off x="2927648" y="5043924"/>
          <a:ext cx="8128000" cy="741680"/>
        </p:xfrm>
        <a:graphic>
          <a:graphicData uri="http://schemas.openxmlformats.org/drawingml/2006/table">
            <a:tbl>
              <a:tblPr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990601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75797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022009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598958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948441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010931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562071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947252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1443677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7429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7432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341390"/>
                  </a:ext>
                </a:extLst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907778" y="5043924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dirty="0" smtClean="0">
                <a:latin typeface="+mn-lt"/>
              </a:rPr>
              <a:t>Preferencias colaborativas</a:t>
            </a:r>
            <a:endParaRPr lang="es-ES" sz="1800" dirty="0">
              <a:latin typeface="+mn-lt"/>
            </a:endParaRP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771375"/>
              </p:ext>
            </p:extLst>
          </p:nvPr>
        </p:nvGraphicFramePr>
        <p:xfrm>
          <a:off x="2946959" y="5877560"/>
          <a:ext cx="8128000" cy="741680"/>
        </p:xfrm>
        <a:graphic>
          <a:graphicData uri="http://schemas.openxmlformats.org/drawingml/2006/table">
            <a:tbl>
              <a:tblPr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990601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75797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022009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598958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948441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010931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562071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947252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1443677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7429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7432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341390"/>
                  </a:ext>
                </a:extLst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927089" y="5877560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dirty="0" smtClean="0">
                <a:latin typeface="+mn-lt"/>
              </a:rPr>
              <a:t>Preferencias basadas en contenido</a:t>
            </a:r>
            <a:endParaRPr lang="es-E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498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95400" y="277814"/>
            <a:ext cx="10801200" cy="1139825"/>
          </a:xfrm>
        </p:spPr>
        <p:txBody>
          <a:bodyPr/>
          <a:lstStyle/>
          <a:p>
            <a:pPr algn="ctr" eaLnBrk="1" hangingPunct="1"/>
            <a:r>
              <a:rPr lang="es-E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Preferencias basadas en </a:t>
            </a:r>
            <a:r>
              <a:rPr lang="es-E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contenido vs preferencias colaborativas</a:t>
            </a:r>
            <a:endParaRPr lang="es-E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029DD1-F513-4D60-AAC6-BD0102D870C5}" type="slidenum">
              <a:rPr lang="es-ES" smtClean="0"/>
              <a:pPr>
                <a:defRPr/>
              </a:pPr>
              <a:t>12</a:t>
            </a:fld>
            <a:endParaRPr lang="es-ES"/>
          </a:p>
        </p:txBody>
      </p:sp>
      <p:graphicFrame>
        <p:nvGraphicFramePr>
          <p:cNvPr id="15" name="1 Marcador de contenido"/>
          <p:cNvGraphicFramePr>
            <a:graphicFrameLocks noGrp="1"/>
          </p:cNvGraphicFramePr>
          <p:nvPr>
            <p:ph idx="1"/>
            <p:extLst/>
          </p:nvPr>
        </p:nvGraphicFramePr>
        <p:xfrm>
          <a:off x="695400" y="1556793"/>
          <a:ext cx="10585176" cy="3024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/>
          </p:nvPr>
        </p:nvGraphicFramePr>
        <p:xfrm>
          <a:off x="2927648" y="5043924"/>
          <a:ext cx="8128000" cy="741680"/>
        </p:xfrm>
        <a:graphic>
          <a:graphicData uri="http://schemas.openxmlformats.org/drawingml/2006/table">
            <a:tbl>
              <a:tblPr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990601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75797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022009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598958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948441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010931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562071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947252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1443677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7429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7432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341390"/>
                  </a:ext>
                </a:extLst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907778" y="5043924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dirty="0" smtClean="0">
                <a:latin typeface="+mn-lt"/>
              </a:rPr>
              <a:t>Preferencias colaborativas</a:t>
            </a:r>
            <a:endParaRPr lang="es-ES" sz="1800" dirty="0">
              <a:latin typeface="+mn-lt"/>
            </a:endParaRP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/>
          </p:nvPr>
        </p:nvGraphicFramePr>
        <p:xfrm>
          <a:off x="2946959" y="5877560"/>
          <a:ext cx="8128000" cy="741680"/>
        </p:xfrm>
        <a:graphic>
          <a:graphicData uri="http://schemas.openxmlformats.org/drawingml/2006/table">
            <a:tbl>
              <a:tblPr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990601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75797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022009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598958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948441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010931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562071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947252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1443677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7429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7432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341390"/>
                  </a:ext>
                </a:extLst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927089" y="5877560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dirty="0" smtClean="0">
                <a:latin typeface="+mn-lt"/>
              </a:rPr>
              <a:t>Preferencias basadas en contenido</a:t>
            </a:r>
            <a:endParaRPr lang="es-E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98939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95400" y="277814"/>
            <a:ext cx="10801200" cy="1139825"/>
          </a:xfrm>
        </p:spPr>
        <p:txBody>
          <a:bodyPr/>
          <a:lstStyle/>
          <a:p>
            <a:pPr algn="ctr" eaLnBrk="1" hangingPunct="1"/>
            <a:r>
              <a:rPr lang="es-E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Preferencias basadas en </a:t>
            </a:r>
            <a:r>
              <a:rPr lang="es-E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contenido vs preferencias colaborativas</a:t>
            </a:r>
            <a:endParaRPr lang="es-E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029DD1-F513-4D60-AAC6-BD0102D870C5}" type="slidenum">
              <a:rPr lang="es-ES" smtClean="0"/>
              <a:pPr>
                <a:defRPr/>
              </a:pPr>
              <a:t>13</a:t>
            </a:fld>
            <a:endParaRPr lang="es-ES"/>
          </a:p>
        </p:txBody>
      </p:sp>
      <p:graphicFrame>
        <p:nvGraphicFramePr>
          <p:cNvPr id="15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3353711"/>
              </p:ext>
            </p:extLst>
          </p:nvPr>
        </p:nvGraphicFramePr>
        <p:xfrm>
          <a:off x="695400" y="1556793"/>
          <a:ext cx="10729192" cy="4691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848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5818917"/>
              </p:ext>
            </p:extLst>
          </p:nvPr>
        </p:nvGraphicFramePr>
        <p:xfrm>
          <a:off x="695400" y="1628801"/>
          <a:ext cx="10801200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95400" y="277814"/>
            <a:ext cx="10801200" cy="1139825"/>
          </a:xfrm>
        </p:spPr>
        <p:txBody>
          <a:bodyPr/>
          <a:lstStyle/>
          <a:p>
            <a:pPr algn="ctr" eaLnBrk="1" hangingPunct="1"/>
            <a:r>
              <a:rPr lang="es-E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Pasos del proceso de recomendación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029DD1-F513-4D60-AAC6-BD0102D870C5}" type="slidenum">
              <a:rPr lang="es-ES" smtClean="0"/>
              <a:pPr>
                <a:defRPr/>
              </a:pPr>
              <a:t>14</a:t>
            </a:fld>
            <a:endParaRPr lang="es-ES"/>
          </a:p>
        </p:txBody>
      </p:sp>
      <p:graphicFrame>
        <p:nvGraphicFramePr>
          <p:cNvPr id="9" name="1 Marcador de contenido">
            <a:extLst>
              <a:ext uri="{FF2B5EF4-FFF2-40B4-BE49-F238E27FC236}">
                <a16:creationId xmlns:a16="http://schemas.microsoft.com/office/drawing/2014/main" id="{7BA14E25-7AA9-4874-9314-15E339ABEA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5907044"/>
              </p:ext>
            </p:extLst>
          </p:nvPr>
        </p:nvGraphicFramePr>
        <p:xfrm>
          <a:off x="695400" y="4648275"/>
          <a:ext cx="10801200" cy="1949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70805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3122716"/>
              </p:ext>
            </p:extLst>
          </p:nvPr>
        </p:nvGraphicFramePr>
        <p:xfrm>
          <a:off x="695400" y="1556793"/>
          <a:ext cx="10801200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23392" y="277814"/>
            <a:ext cx="10873208" cy="1139825"/>
          </a:xfrm>
        </p:spPr>
        <p:txBody>
          <a:bodyPr/>
          <a:lstStyle/>
          <a:p>
            <a:pPr algn="ctr" eaLnBrk="1" hangingPunct="1"/>
            <a:r>
              <a:rPr lang="es-E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029DD1-F513-4D60-AAC6-BD0102D870C5}" type="slidenum">
              <a:rPr lang="es-ES" smtClean="0"/>
              <a:pPr>
                <a:defRPr/>
              </a:pPr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265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8237336"/>
              </p:ext>
            </p:extLst>
          </p:nvPr>
        </p:nvGraphicFramePr>
        <p:xfrm>
          <a:off x="695400" y="1700808"/>
          <a:ext cx="10585176" cy="4153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23392" y="277814"/>
            <a:ext cx="10873208" cy="1139825"/>
          </a:xfrm>
        </p:spPr>
        <p:txBody>
          <a:bodyPr/>
          <a:lstStyle/>
          <a:p>
            <a:pPr algn="ctr" eaLnBrk="1" hangingPunct="1"/>
            <a:r>
              <a:rPr lang="es-E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Obtener las preferencias basadas en contenido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029DD1-F513-4D60-AAC6-BD0102D870C5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9FB89DF-0C42-4A20-A8A4-D18F6FDA82F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64205" b="4976"/>
          <a:stretch/>
        </p:blipFill>
        <p:spPr>
          <a:xfrm>
            <a:off x="1689588" y="6150700"/>
            <a:ext cx="8596799" cy="4320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919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7519116"/>
              </p:ext>
            </p:extLst>
          </p:nvPr>
        </p:nvGraphicFramePr>
        <p:xfrm>
          <a:off x="695400" y="1556793"/>
          <a:ext cx="10585176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23392" y="277814"/>
            <a:ext cx="10873208" cy="1139825"/>
          </a:xfrm>
        </p:spPr>
        <p:txBody>
          <a:bodyPr/>
          <a:lstStyle/>
          <a:p>
            <a:pPr algn="ctr" eaLnBrk="1" hangingPunct="1"/>
            <a:r>
              <a:rPr lang="es-E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Obtener las preferencias basadas en contenido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029DD1-F513-4D60-AAC6-BD0102D870C5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236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3952186"/>
              </p:ext>
            </p:extLst>
          </p:nvPr>
        </p:nvGraphicFramePr>
        <p:xfrm>
          <a:off x="695400" y="1556793"/>
          <a:ext cx="10585176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23392" y="277814"/>
            <a:ext cx="10873208" cy="1139825"/>
          </a:xfrm>
        </p:spPr>
        <p:txBody>
          <a:bodyPr/>
          <a:lstStyle/>
          <a:p>
            <a:pPr algn="ctr" eaLnBrk="1" hangingPunct="1"/>
            <a:r>
              <a:rPr lang="es-E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Obtener las preferencias basadas en contenido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029DD1-F513-4D60-AAC6-BD0102D870C5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712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3169048"/>
              </p:ext>
            </p:extLst>
          </p:nvPr>
        </p:nvGraphicFramePr>
        <p:xfrm>
          <a:off x="695400" y="1556793"/>
          <a:ext cx="10585176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23392" y="277814"/>
            <a:ext cx="10873208" cy="1139825"/>
          </a:xfrm>
        </p:spPr>
        <p:txBody>
          <a:bodyPr/>
          <a:lstStyle/>
          <a:p>
            <a:pPr algn="ctr" eaLnBrk="1" hangingPunct="1"/>
            <a:r>
              <a:rPr lang="es-E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Obtener las preferencias basadas en contenido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029DD1-F513-4D60-AAC6-BD0102D870C5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129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4059179"/>
              </p:ext>
            </p:extLst>
          </p:nvPr>
        </p:nvGraphicFramePr>
        <p:xfrm>
          <a:off x="695400" y="1556793"/>
          <a:ext cx="10585176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23392" y="277814"/>
            <a:ext cx="10873208" cy="1139825"/>
          </a:xfrm>
        </p:spPr>
        <p:txBody>
          <a:bodyPr/>
          <a:lstStyle/>
          <a:p>
            <a:pPr algn="ctr" eaLnBrk="1" hangingPunct="1"/>
            <a:r>
              <a:rPr lang="es-E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Obtener las preferencias basadas en contenido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029DD1-F513-4D60-AAC6-BD0102D870C5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757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95400" y="277814"/>
            <a:ext cx="10801200" cy="1139825"/>
          </a:xfrm>
        </p:spPr>
        <p:txBody>
          <a:bodyPr/>
          <a:lstStyle/>
          <a:p>
            <a:pPr algn="ctr" eaLnBrk="1" hangingPunct="1"/>
            <a:r>
              <a:rPr lang="es-E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Preferencias basadas en contenido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029DD1-F513-4D60-AAC6-BD0102D870C5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  <p:graphicFrame>
        <p:nvGraphicFramePr>
          <p:cNvPr id="15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4678576"/>
              </p:ext>
            </p:extLst>
          </p:nvPr>
        </p:nvGraphicFramePr>
        <p:xfrm>
          <a:off x="695400" y="1556793"/>
          <a:ext cx="10585176" cy="4896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782521"/>
              </p:ext>
            </p:extLst>
          </p:nvPr>
        </p:nvGraphicFramePr>
        <p:xfrm>
          <a:off x="3152576" y="138660"/>
          <a:ext cx="8128000" cy="741680"/>
        </p:xfrm>
        <a:graphic>
          <a:graphicData uri="http://schemas.openxmlformats.org/drawingml/2006/table">
            <a:tbl>
              <a:tblPr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990601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75797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022009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598958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948441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010931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562071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947252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1443677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7429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7432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341390"/>
                  </a:ext>
                </a:extLst>
              </a:tr>
            </a:tbl>
          </a:graphicData>
        </a:graphic>
      </p:graphicFrame>
      <p:sp>
        <p:nvSpPr>
          <p:cNvPr id="17" name="CuadroTexto 16"/>
          <p:cNvSpPr txBox="1"/>
          <p:nvPr/>
        </p:nvSpPr>
        <p:spPr>
          <a:xfrm>
            <a:off x="1132706" y="13866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dirty="0">
                <a:latin typeface="+mn-lt"/>
              </a:rPr>
              <a:t>Preferencias</a:t>
            </a:r>
          </a:p>
        </p:txBody>
      </p:sp>
    </p:spTree>
    <p:extLst>
      <p:ext uri="{BB962C8B-B14F-4D97-AF65-F5344CB8AC3E}">
        <p14:creationId xmlns:p14="http://schemas.microsoft.com/office/powerpoint/2010/main" val="14389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95400" y="277814"/>
            <a:ext cx="10801200" cy="1139825"/>
          </a:xfrm>
        </p:spPr>
        <p:txBody>
          <a:bodyPr/>
          <a:lstStyle/>
          <a:p>
            <a:pPr algn="ctr" eaLnBrk="1" hangingPunct="1"/>
            <a:r>
              <a:rPr lang="es-E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Preferencias </a:t>
            </a:r>
            <a:r>
              <a:rPr lang="es-E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 recomendador</a:t>
            </a:r>
            <a:endParaRPr lang="es-E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029DD1-F513-4D60-AAC6-BD0102D870C5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  <p:graphicFrame>
        <p:nvGraphicFramePr>
          <p:cNvPr id="15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1933405"/>
              </p:ext>
            </p:extLst>
          </p:nvPr>
        </p:nvGraphicFramePr>
        <p:xfrm>
          <a:off x="695400" y="1556793"/>
          <a:ext cx="10585176" cy="4896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076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ntilla de diseño con pila de libros">
  <a:themeElements>
    <a:clrScheme name="Plantilla de diseño con pila de libro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lantilla de diseño con pila de libros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</a:defRPr>
        </a:defPPr>
      </a:lstStyle>
    </a:lnDef>
  </a:objectDefaults>
  <a:extraClrSchemeLst>
    <a:extraClrScheme>
      <a:clrScheme name="Plantilla de diseño con pila de libro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de diseño con pila de libro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de diseño con pila de libro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de diseño con pila de libro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de diseño con pila de libro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de diseño con pila de libro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 de diseño con pila de libro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 de diseño con pila de libro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 de diseño con pila de libro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 de diseño con pila de libro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 de diseño con pila de libro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 de diseño con pila de libro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ivel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Personalizado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</a:defRPr>
        </a:defPPr>
      </a:lstStyle>
    </a:lnDef>
  </a:objectDefaults>
  <a:extraClrSchemeLst>
    <a:extraClrScheme>
      <a:clrScheme name="Ni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i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i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3833</TotalTime>
  <Words>703</Words>
  <Application>Microsoft Office PowerPoint</Application>
  <PresentationFormat>Panorámica</PresentationFormat>
  <Paragraphs>175</Paragraphs>
  <Slides>14</Slides>
  <Notes>1</Notes>
  <HiddenSlides>1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14</vt:i4>
      </vt:variant>
    </vt:vector>
  </HeadingPairs>
  <TitlesOfParts>
    <vt:vector size="22" baseType="lpstr">
      <vt:lpstr>Arial</vt:lpstr>
      <vt:lpstr>Calibri</vt:lpstr>
      <vt:lpstr>Century Gothic</vt:lpstr>
      <vt:lpstr>Garamond</vt:lpstr>
      <vt:lpstr>Times New Roman</vt:lpstr>
      <vt:lpstr>Wingdings</vt:lpstr>
      <vt:lpstr>Plantilla de diseño con pila de libros</vt:lpstr>
      <vt:lpstr>Nivel</vt:lpstr>
      <vt:lpstr>Trabajo 5 SR basado en contenido</vt:lpstr>
      <vt:lpstr>Objetivos</vt:lpstr>
      <vt:lpstr> Obtener las preferencias basadas en contenido</vt:lpstr>
      <vt:lpstr> Obtener las preferencias basadas en contenido</vt:lpstr>
      <vt:lpstr> Obtener las preferencias basadas en contenido</vt:lpstr>
      <vt:lpstr> Obtener las preferencias basadas en contenido</vt:lpstr>
      <vt:lpstr> Obtener las preferencias basadas en contenido</vt:lpstr>
      <vt:lpstr>Preferencias basadas en contenido</vt:lpstr>
      <vt:lpstr>Preferencias del recomendador</vt:lpstr>
      <vt:lpstr>Preferencias basadas en contenido vs preferencias colaborativas</vt:lpstr>
      <vt:lpstr>Preferencias basadas en contenido vs preferencias colaborativas</vt:lpstr>
      <vt:lpstr>Preferencias basadas en contenido vs preferencias colaborativas</vt:lpstr>
      <vt:lpstr>Preferencias basadas en contenido vs preferencias colaborativas</vt:lpstr>
      <vt:lpstr>Pasos del proceso de recomendación</vt:lpstr>
    </vt:vector>
  </TitlesOfParts>
  <Manager/>
  <Company>UPV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5 SR basado en contenido</dc:title>
  <dc:subject/>
  <dc:creator>dsic</dc:creator>
  <cp:keywords/>
  <dc:description/>
  <cp:lastModifiedBy>Inma García García</cp:lastModifiedBy>
  <cp:revision>658</cp:revision>
  <cp:lastPrinted>2018-04-10T09:07:01Z</cp:lastPrinted>
  <dcterms:created xsi:type="dcterms:W3CDTF">2008-10-07T10:06:12Z</dcterms:created>
  <dcterms:modified xsi:type="dcterms:W3CDTF">2024-03-26T12:44:52Z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TC011594403082</vt:lpwstr>
  </property>
</Properties>
</file>