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70" r:id="rId10"/>
    <p:sldId id="264" r:id="rId11"/>
    <p:sldId id="265" r:id="rId12"/>
    <p:sldId id="267" r:id="rId13"/>
    <p:sldId id="268" r:id="rId14"/>
    <p:sldId id="266" r:id="rId15"/>
    <p:sldId id="272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23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6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7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75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99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3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24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1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36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5039-5C7F-4076-ADD9-32EE5BBFFCBD}" type="datetimeFigureOut">
              <a:rPr lang="es-ES" smtClean="0"/>
              <a:t>14/11/2018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E803-7333-4CD2-A2B5-80D8FD189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74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8800" dirty="0" smtClean="0">
                <a:latin typeface="+mn-lt"/>
              </a:rPr>
              <a:t>TEAM</a:t>
            </a:r>
            <a:r>
              <a:rPr lang="es-ES" sz="8800" dirty="0" smtClean="0">
                <a:solidFill>
                  <a:srgbClr val="FF0000"/>
                </a:solidFill>
                <a:latin typeface="+mn-lt"/>
              </a:rPr>
              <a:t>7</a:t>
            </a:r>
            <a:r>
              <a:rPr lang="es-ES" sz="8800" dirty="0" smtClean="0">
                <a:latin typeface="+mn-lt"/>
              </a:rPr>
              <a:t/>
            </a:r>
            <a:br>
              <a:rPr lang="es-ES" sz="8800" dirty="0" smtClean="0">
                <a:latin typeface="+mn-lt"/>
              </a:rPr>
            </a:br>
            <a:r>
              <a:rPr lang="es-ES" sz="8800" dirty="0" smtClean="0">
                <a:latin typeface="+mn-lt"/>
              </a:rPr>
              <a:t>CODEQUEST</a:t>
            </a:r>
            <a:endParaRPr lang="es-ES" sz="8800" dirty="0">
              <a:latin typeface="+mn-lt"/>
            </a:endParaRPr>
          </a:p>
        </p:txBody>
      </p:sp>
      <p:pic>
        <p:nvPicPr>
          <p:cNvPr id="1028" name="Picture 4" descr="https://slack-imgs.com/?c=1&amp;url=https%3A%2F%2Fpbs.twimg.com%2Fmedia%2FDrPXDn8XgAI3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28" y="3818468"/>
            <a:ext cx="7400744" cy="21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1939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13800" b="1" dirty="0" smtClean="0">
                <a:solidFill>
                  <a:srgbClr val="FF0000"/>
                </a:solidFill>
              </a:rPr>
              <a:t>DEMO</a:t>
            </a:r>
            <a:r>
              <a:rPr lang="es-ES" sz="13800" b="1" dirty="0" smtClean="0"/>
              <a:t> TIME</a:t>
            </a:r>
            <a:br>
              <a:rPr lang="es-ES" sz="13800" b="1" dirty="0" smtClean="0"/>
            </a:br>
            <a:r>
              <a:rPr lang="es-ES" sz="8800" b="1" dirty="0" smtClean="0"/>
              <a:t>(</a:t>
            </a:r>
            <a:r>
              <a:rPr lang="es-ES" sz="8800" b="1" dirty="0" err="1" smtClean="0"/>
              <a:t>brace</a:t>
            </a:r>
            <a:r>
              <a:rPr lang="es-ES" sz="8800" b="1" dirty="0" smtClean="0"/>
              <a:t> </a:t>
            </a:r>
            <a:r>
              <a:rPr lang="es-ES" sz="8800" b="1" dirty="0" err="1" smtClean="0"/>
              <a:t>yourselves</a:t>
            </a:r>
            <a:r>
              <a:rPr lang="es-ES" sz="8800" b="1" dirty="0" smtClean="0"/>
              <a:t>)</a:t>
            </a:r>
            <a:endParaRPr lang="es-ES" sz="13800" b="1" dirty="0"/>
          </a:p>
        </p:txBody>
      </p:sp>
    </p:spTree>
    <p:extLst>
      <p:ext uri="{BB962C8B-B14F-4D97-AF65-F5344CB8AC3E}">
        <p14:creationId xmlns:p14="http://schemas.microsoft.com/office/powerpoint/2010/main" val="3562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81199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11500" b="1" dirty="0" smtClean="0">
                <a:latin typeface="+mn-lt"/>
              </a:rPr>
              <a:t>OK </a:t>
            </a:r>
            <a:r>
              <a:rPr lang="es-ES" sz="11500" b="1" dirty="0" smtClean="0">
                <a:solidFill>
                  <a:srgbClr val="FF0000"/>
                </a:solidFill>
                <a:latin typeface="+mn-lt"/>
              </a:rPr>
              <a:t>RECORDED </a:t>
            </a:r>
            <a:br>
              <a:rPr lang="es-ES" sz="11500" b="1" dirty="0" smtClean="0">
                <a:solidFill>
                  <a:srgbClr val="FF0000"/>
                </a:solidFill>
                <a:latin typeface="+mn-lt"/>
              </a:rPr>
            </a:br>
            <a:r>
              <a:rPr lang="es-ES" sz="11500" b="1" dirty="0" err="1" smtClean="0">
                <a:solidFill>
                  <a:srgbClr val="FF0000"/>
                </a:solidFill>
                <a:latin typeface="+mn-lt"/>
              </a:rPr>
              <a:t>Backup</a:t>
            </a:r>
            <a:r>
              <a:rPr lang="es-ES" sz="11500" b="1" dirty="0" smtClean="0">
                <a:solidFill>
                  <a:srgbClr val="FF0000"/>
                </a:solidFill>
                <a:latin typeface="+mn-lt"/>
              </a:rPr>
              <a:t> </a:t>
            </a:r>
            <a:br>
              <a:rPr lang="es-ES" sz="11500" b="1" dirty="0" smtClean="0">
                <a:solidFill>
                  <a:srgbClr val="FF0000"/>
                </a:solidFill>
                <a:latin typeface="+mn-lt"/>
              </a:rPr>
            </a:br>
            <a:r>
              <a:rPr lang="es-ES" sz="11500" b="1" dirty="0" smtClean="0">
                <a:latin typeface="+mn-lt"/>
              </a:rPr>
              <a:t>DEMO TIME</a:t>
            </a:r>
            <a:endParaRPr lang="es-ES" sz="115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38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41" y="325678"/>
            <a:ext cx="8558293" cy="62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4" y="476547"/>
            <a:ext cx="7503583" cy="6220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160867"/>
            <a:ext cx="10524067" cy="541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152399" y="235636"/>
            <a:ext cx="11065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https://vmwarecode.slack.com/files/U0TKZ8MK7/FDVHZTDT2/20181105_vmworld-kube-of-life.txt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181105_VMworld_Kube-of-Lif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1946" y="2988733"/>
            <a:ext cx="10569288" cy="2134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4667" y="1464733"/>
            <a:ext cx="8777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smtClean="0"/>
              <a:t>11 x 54 -&gt; </a:t>
            </a:r>
            <a:r>
              <a:rPr lang="es-ES" sz="6600" dirty="0" smtClean="0">
                <a:solidFill>
                  <a:srgbClr val="FF0000"/>
                </a:solidFill>
              </a:rPr>
              <a:t>594</a:t>
            </a:r>
            <a:r>
              <a:rPr lang="es-ES" sz="6600" dirty="0" smtClean="0"/>
              <a:t> </a:t>
            </a:r>
            <a:r>
              <a:rPr lang="es-ES" sz="6600" dirty="0" err="1" smtClean="0"/>
              <a:t>containers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105325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s.slack.com/files-pri/T0EANJNGH-FDW83PR5H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https://files.slack.com/files-pri/T0EANJNGH-FDW83PR5H/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188"/>
            <a:ext cx="12192000" cy="59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8000" b="1" dirty="0" smtClean="0"/>
              <a:t>UNFORTUNATELY ALL CONTAINERS </a:t>
            </a:r>
            <a:r>
              <a:rPr lang="es-ES" sz="8000" b="1" dirty="0" smtClean="0">
                <a:solidFill>
                  <a:srgbClr val="FF0000"/>
                </a:solidFill>
              </a:rPr>
              <a:t>DIED </a:t>
            </a:r>
            <a:r>
              <a:rPr lang="es-ES" sz="8000" b="1" dirty="0" smtClean="0"/>
              <a:t>IN THE END</a:t>
            </a:r>
            <a:endParaRPr lang="es-ES" sz="8000" b="1" dirty="0"/>
          </a:p>
        </p:txBody>
      </p:sp>
    </p:spTree>
    <p:extLst>
      <p:ext uri="{BB962C8B-B14F-4D97-AF65-F5344CB8AC3E}">
        <p14:creationId xmlns:p14="http://schemas.microsoft.com/office/powerpoint/2010/main" val="105996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 smtClean="0"/>
              <a:t>TEAM</a:t>
            </a:r>
            <a:r>
              <a:rPr lang="es-ES" sz="5400" b="1" dirty="0" smtClean="0">
                <a:solidFill>
                  <a:srgbClr val="FF0000"/>
                </a:solidFill>
              </a:rPr>
              <a:t>7 </a:t>
            </a:r>
            <a:r>
              <a:rPr lang="es-ES" sz="5400" b="1" dirty="0" smtClean="0"/>
              <a:t>- CODEQUEST</a:t>
            </a:r>
            <a:endParaRPr lang="es-ES" sz="5400" b="1" dirty="0">
              <a:solidFill>
                <a:srgbClr val="FF0000"/>
              </a:solidFill>
            </a:endParaRPr>
          </a:p>
        </p:txBody>
      </p:sp>
      <p:pic>
        <p:nvPicPr>
          <p:cNvPr id="2050" name="i166e587c342966809b1" descr="166e587c342966809b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23" y="365125"/>
            <a:ext cx="4502911" cy="612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534" y="1690688"/>
            <a:ext cx="635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Ignacio </a:t>
            </a:r>
            <a:r>
              <a:rPr lang="es-ES" sz="2800" dirty="0" smtClean="0"/>
              <a:t>Osete – </a:t>
            </a:r>
            <a:r>
              <a:rPr lang="es-ES" sz="2800" dirty="0" err="1" smtClean="0"/>
              <a:t>Team</a:t>
            </a:r>
            <a:r>
              <a:rPr lang="es-ES" sz="2800" dirty="0" smtClean="0"/>
              <a:t> Leader</a:t>
            </a:r>
          </a:p>
          <a:p>
            <a:r>
              <a:rPr lang="es-ES" sz="2800" dirty="0" smtClean="0">
                <a:solidFill>
                  <a:srgbClr val="FF0000"/>
                </a:solidFill>
              </a:rPr>
              <a:t>Lars</a:t>
            </a:r>
            <a:r>
              <a:rPr lang="es-ES" sz="2800" dirty="0" smtClean="0"/>
              <a:t> </a:t>
            </a:r>
            <a:r>
              <a:rPr lang="es-ES" sz="2800" dirty="0" err="1" smtClean="0"/>
              <a:t>Troen</a:t>
            </a:r>
            <a:r>
              <a:rPr lang="es-ES" sz="2800" dirty="0" smtClean="0"/>
              <a:t> – Hardware </a:t>
            </a:r>
            <a:r>
              <a:rPr lang="es-ES" sz="2800" dirty="0" err="1" smtClean="0"/>
              <a:t>developer</a:t>
            </a:r>
            <a:endParaRPr lang="es-ES" sz="2800" dirty="0" smtClean="0"/>
          </a:p>
          <a:p>
            <a:r>
              <a:rPr lang="es-ES" sz="2800" dirty="0" smtClean="0">
                <a:solidFill>
                  <a:srgbClr val="FF0000"/>
                </a:solidFill>
              </a:rPr>
              <a:t>Ivan </a:t>
            </a:r>
            <a:r>
              <a:rPr lang="es-ES" sz="2800" dirty="0" smtClean="0"/>
              <a:t>Ruíz – </a:t>
            </a:r>
            <a:r>
              <a:rPr lang="es-ES" sz="2800" dirty="0" err="1" smtClean="0"/>
              <a:t>Wavefront</a:t>
            </a:r>
            <a:r>
              <a:rPr lang="es-ES" sz="2800" dirty="0" smtClean="0"/>
              <a:t> </a:t>
            </a:r>
            <a:r>
              <a:rPr lang="es-ES" sz="2800" dirty="0" err="1" smtClean="0"/>
              <a:t>Wizard</a:t>
            </a:r>
            <a:endParaRPr lang="es-ES" sz="2800" dirty="0" smtClean="0"/>
          </a:p>
          <a:p>
            <a:r>
              <a:rPr lang="es-ES" sz="2800" dirty="0" err="1" smtClean="0">
                <a:solidFill>
                  <a:srgbClr val="FF0000"/>
                </a:solidFill>
              </a:rPr>
              <a:t>Ferran</a:t>
            </a:r>
            <a:r>
              <a:rPr lang="es-ES" sz="2800" dirty="0" smtClean="0"/>
              <a:t> Espigares – </a:t>
            </a:r>
            <a:r>
              <a:rPr lang="es-ES" sz="2800" dirty="0" err="1" smtClean="0"/>
              <a:t>Presentation</a:t>
            </a:r>
            <a:r>
              <a:rPr lang="es-ES" sz="2800" dirty="0" smtClean="0"/>
              <a:t> &amp; HW</a:t>
            </a:r>
          </a:p>
          <a:p>
            <a:r>
              <a:rPr lang="es-ES" sz="2800" dirty="0" err="1" smtClean="0">
                <a:solidFill>
                  <a:srgbClr val="FF0000"/>
                </a:solidFill>
              </a:rPr>
              <a:t>Philipe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/>
              <a:t>Dellaert</a:t>
            </a:r>
            <a:r>
              <a:rPr lang="es-ES" sz="2800" dirty="0" smtClean="0"/>
              <a:t> – </a:t>
            </a:r>
            <a:r>
              <a:rPr lang="es-ES" sz="2800" b="1" dirty="0" err="1" smtClean="0"/>
              <a:t>Outsourced</a:t>
            </a:r>
            <a:r>
              <a:rPr lang="es-ES" sz="2800" dirty="0" smtClean="0"/>
              <a:t> </a:t>
            </a:r>
            <a:r>
              <a:rPr lang="es-ES" sz="2800" dirty="0" err="1" smtClean="0"/>
              <a:t>Developer</a:t>
            </a:r>
            <a:endParaRPr lang="es-ES" sz="2800" dirty="0"/>
          </a:p>
          <a:p>
            <a:r>
              <a:rPr lang="es-ES" sz="2800" dirty="0" err="1" smtClean="0">
                <a:solidFill>
                  <a:srgbClr val="FF0000"/>
                </a:solidFill>
              </a:rPr>
              <a:t>Frode</a:t>
            </a:r>
            <a:r>
              <a:rPr lang="es-ES" sz="2800" dirty="0" smtClean="0"/>
              <a:t> </a:t>
            </a:r>
            <a:r>
              <a:rPr lang="es-ES" sz="2800" dirty="0" err="1" smtClean="0"/>
              <a:t>Garnes</a:t>
            </a:r>
            <a:r>
              <a:rPr lang="es-ES" sz="2800" dirty="0" smtClean="0"/>
              <a:t> – </a:t>
            </a:r>
            <a:r>
              <a:rPr lang="es-ES" sz="2800" dirty="0" err="1" smtClean="0"/>
              <a:t>Wavefront</a:t>
            </a:r>
            <a:r>
              <a:rPr lang="es-ES" sz="2800" dirty="0" smtClean="0"/>
              <a:t> </a:t>
            </a:r>
            <a:r>
              <a:rPr lang="es-ES" sz="2800" dirty="0" err="1" smtClean="0"/>
              <a:t>Wizard</a:t>
            </a:r>
            <a:endParaRPr lang="es-ES" sz="2800" dirty="0" smtClean="0"/>
          </a:p>
          <a:p>
            <a:r>
              <a:rPr lang="es-ES" sz="2800" dirty="0" smtClean="0">
                <a:solidFill>
                  <a:srgbClr val="FF0000"/>
                </a:solidFill>
              </a:rPr>
              <a:t>Lino</a:t>
            </a:r>
            <a:r>
              <a:rPr lang="es-ES" sz="2800" dirty="0" smtClean="0"/>
              <a:t> Telera – </a:t>
            </a:r>
            <a:r>
              <a:rPr lang="es-ES" sz="2800" dirty="0" err="1" smtClean="0"/>
              <a:t>Clarity</a:t>
            </a:r>
            <a:r>
              <a:rPr lang="es-ES" sz="2800" dirty="0" smtClean="0"/>
              <a:t> </a:t>
            </a:r>
            <a:r>
              <a:rPr lang="es-ES" sz="2800" dirty="0" err="1" smtClean="0"/>
              <a:t>Frontend</a:t>
            </a:r>
            <a:r>
              <a:rPr lang="es-ES" sz="2800" dirty="0" smtClean="0"/>
              <a:t> </a:t>
            </a:r>
            <a:r>
              <a:rPr lang="es-ES" sz="2800" dirty="0" err="1" smtClean="0"/>
              <a:t>Developer</a:t>
            </a:r>
            <a:endParaRPr lang="es-ES" sz="2800" dirty="0" smtClean="0"/>
          </a:p>
          <a:p>
            <a:r>
              <a:rPr lang="es-ES" sz="2800" dirty="0" err="1" smtClean="0">
                <a:solidFill>
                  <a:srgbClr val="FF0000"/>
                </a:solidFill>
              </a:rPr>
              <a:t>Kristian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/>
              <a:t>Risdal</a:t>
            </a:r>
            <a:r>
              <a:rPr lang="es-ES" sz="2800" dirty="0" smtClean="0"/>
              <a:t> –  </a:t>
            </a:r>
            <a:r>
              <a:rPr lang="es-ES" sz="2800" dirty="0" err="1" smtClean="0"/>
              <a:t>Wavefront</a:t>
            </a:r>
            <a:endParaRPr lang="es-ES" sz="2800" dirty="0" smtClean="0"/>
          </a:p>
          <a:p>
            <a:r>
              <a:rPr lang="es-ES" sz="2800" dirty="0" err="1" smtClean="0">
                <a:solidFill>
                  <a:srgbClr val="FF0000"/>
                </a:solidFill>
              </a:rPr>
              <a:t>Constantin</a:t>
            </a:r>
            <a:r>
              <a:rPr lang="es-ES" sz="2800" dirty="0" smtClean="0"/>
              <a:t> Ivanov – </a:t>
            </a:r>
            <a:r>
              <a:rPr lang="es-ES" sz="2800" dirty="0" err="1" smtClean="0"/>
              <a:t>Monitoring</a:t>
            </a:r>
            <a:endParaRPr lang="es-ES" sz="2800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9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b="1" dirty="0" smtClean="0">
                <a:solidFill>
                  <a:srgbClr val="FF0000"/>
                </a:solidFill>
              </a:rPr>
              <a:t>7</a:t>
            </a:r>
            <a:r>
              <a:rPr lang="es-ES" sz="6600" b="1" dirty="0" smtClean="0"/>
              <a:t>OBJECTIVES</a:t>
            </a:r>
            <a:endParaRPr lang="es-E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s-ES" dirty="0" err="1" smtClean="0"/>
              <a:t>Implement</a:t>
            </a:r>
            <a:r>
              <a:rPr lang="es-ES" dirty="0" smtClean="0"/>
              <a:t> </a:t>
            </a:r>
            <a:r>
              <a:rPr lang="es-ES" dirty="0" err="1" smtClean="0"/>
              <a:t>Conway’s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r>
              <a:rPr lang="es-ES" dirty="0" smtClean="0"/>
              <a:t> of </a:t>
            </a:r>
            <a:r>
              <a:rPr lang="es-ES" dirty="0" err="1" smtClean="0"/>
              <a:t>Life</a:t>
            </a:r>
            <a:r>
              <a:rPr lang="es-ES" dirty="0" smtClean="0"/>
              <a:t> as a set of </a:t>
            </a:r>
            <a:r>
              <a:rPr lang="es-ES" dirty="0" err="1" smtClean="0">
                <a:solidFill>
                  <a:srgbClr val="FF0000"/>
                </a:solidFill>
              </a:rPr>
              <a:t>Kubernetes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containers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 err="1" smtClean="0"/>
              <a:t>UseVMware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VKE</a:t>
            </a:r>
            <a:r>
              <a:rPr lang="es-ES" dirty="0" smtClean="0"/>
              <a:t> – </a:t>
            </a:r>
            <a:r>
              <a:rPr lang="es-ES" dirty="0" err="1" smtClean="0"/>
              <a:t>VMware</a:t>
            </a:r>
            <a:r>
              <a:rPr lang="es-ES" dirty="0" smtClean="0"/>
              <a:t> </a:t>
            </a:r>
            <a:r>
              <a:rPr lang="es-ES" dirty="0" err="1" smtClean="0"/>
              <a:t>Kubernetes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endParaRPr lang="es-ES" dirty="0" smtClean="0"/>
          </a:p>
          <a:p>
            <a:r>
              <a:rPr lang="es-ES" dirty="0" smtClean="0"/>
              <a:t>Use </a:t>
            </a:r>
            <a:r>
              <a:rPr lang="es-ES" dirty="0" err="1" smtClean="0">
                <a:solidFill>
                  <a:srgbClr val="FF0000"/>
                </a:solidFill>
              </a:rPr>
              <a:t>Clarity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to </a:t>
            </a:r>
            <a:r>
              <a:rPr lang="es-ES" dirty="0" err="1" smtClean="0"/>
              <a:t>present</a:t>
            </a:r>
            <a:r>
              <a:rPr lang="es-ES" dirty="0" smtClean="0"/>
              <a:t> </a:t>
            </a:r>
            <a:r>
              <a:rPr lang="es-ES" dirty="0" err="1" smtClean="0"/>
              <a:t>container</a:t>
            </a:r>
            <a:r>
              <a:rPr lang="es-ES" dirty="0" smtClean="0"/>
              <a:t> status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nice</a:t>
            </a:r>
            <a:r>
              <a:rPr lang="es-ES" dirty="0" smtClean="0"/>
              <a:t> </a:t>
            </a:r>
            <a:r>
              <a:rPr lang="es-ES" dirty="0" err="1" smtClean="0"/>
              <a:t>frontend</a:t>
            </a:r>
            <a:endParaRPr lang="es-ES" dirty="0" smtClean="0"/>
          </a:p>
          <a:p>
            <a:r>
              <a:rPr lang="es-ES" dirty="0" smtClean="0"/>
              <a:t>Monitor </a:t>
            </a:r>
            <a:r>
              <a:rPr lang="es-ES" dirty="0" err="1" smtClean="0"/>
              <a:t>platform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Wavefront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err="1" smtClean="0"/>
              <a:t>Integrate</a:t>
            </a:r>
            <a:r>
              <a:rPr lang="es-ES" dirty="0" smtClean="0"/>
              <a:t> a </a:t>
            </a:r>
            <a:r>
              <a:rPr lang="es-ES" dirty="0" err="1" smtClean="0">
                <a:solidFill>
                  <a:srgbClr val="FF0000"/>
                </a:solidFill>
              </a:rPr>
              <a:t>IoT</a:t>
            </a:r>
            <a:r>
              <a:rPr lang="es-ES" dirty="0" smtClean="0"/>
              <a:t> </a:t>
            </a:r>
            <a:r>
              <a:rPr lang="es-ES" dirty="0" err="1" smtClean="0"/>
              <a:t>device</a:t>
            </a:r>
            <a:r>
              <a:rPr lang="es-ES" dirty="0" smtClean="0"/>
              <a:t> to </a:t>
            </a:r>
            <a:r>
              <a:rPr lang="es-ES" dirty="0" err="1" smtClean="0"/>
              <a:t>display</a:t>
            </a:r>
            <a:r>
              <a:rPr lang="es-ES" dirty="0" smtClean="0"/>
              <a:t> </a:t>
            </a:r>
            <a:r>
              <a:rPr lang="es-ES" dirty="0" err="1" smtClean="0"/>
              <a:t>platform</a:t>
            </a:r>
            <a:r>
              <a:rPr lang="es-ES" dirty="0" smtClean="0"/>
              <a:t> data</a:t>
            </a:r>
          </a:p>
          <a:p>
            <a:r>
              <a:rPr lang="es-ES" dirty="0" err="1" smtClean="0"/>
              <a:t>Meet</a:t>
            </a:r>
            <a:r>
              <a:rPr lang="es-ES" dirty="0" smtClean="0"/>
              <a:t> &amp; </a:t>
            </a:r>
            <a:r>
              <a:rPr lang="es-ES" dirty="0" err="1" smtClean="0"/>
              <a:t>get</a:t>
            </a:r>
            <a:r>
              <a:rPr lang="es-ES" dirty="0" smtClean="0"/>
              <a:t> to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NEW </a:t>
            </a:r>
            <a:r>
              <a:rPr lang="es-ES" dirty="0" err="1" smtClean="0">
                <a:solidFill>
                  <a:srgbClr val="FF0000"/>
                </a:solidFill>
              </a:rPr>
              <a:t>colleagues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err="1" smtClean="0">
                <a:solidFill>
                  <a:srgbClr val="FF0000"/>
                </a:solidFill>
              </a:rPr>
              <a:t>Have</a:t>
            </a:r>
            <a:r>
              <a:rPr lang="es-ES" dirty="0" smtClean="0">
                <a:solidFill>
                  <a:srgbClr val="FF0000"/>
                </a:solidFill>
              </a:rPr>
              <a:t> FUN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6" name="i166e58803695a105e9c1" descr="166e58803695a105e9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15" y="160867"/>
            <a:ext cx="3900448" cy="615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1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>
                <a:latin typeface="+mn-lt"/>
              </a:rPr>
              <a:t>CONWAY’S GAME OF </a:t>
            </a:r>
            <a:r>
              <a:rPr lang="es-ES" sz="6600" dirty="0" smtClean="0">
                <a:solidFill>
                  <a:srgbClr val="FF0000"/>
                </a:solidFill>
                <a:latin typeface="+mn-lt"/>
              </a:rPr>
              <a:t>LIFE</a:t>
            </a:r>
            <a:endParaRPr lang="es-ES" sz="6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098" name="Picture 2" descr="Image result for conway's game of lif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116953"/>
            <a:ext cx="4772025" cy="3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2667" y="2080441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/>
              <a:t>A </a:t>
            </a:r>
            <a:r>
              <a:rPr lang="es-ES" sz="5400" dirty="0" smtClean="0">
                <a:solidFill>
                  <a:srgbClr val="FF0000"/>
                </a:solidFill>
              </a:rPr>
              <a:t>SIMPLE</a:t>
            </a:r>
            <a:r>
              <a:rPr lang="es-ES" sz="5400" dirty="0" smtClean="0"/>
              <a:t> SET OF RULES CREATE A </a:t>
            </a:r>
            <a:r>
              <a:rPr lang="es-ES" sz="5400" dirty="0" smtClean="0">
                <a:solidFill>
                  <a:srgbClr val="FF0000"/>
                </a:solidFill>
              </a:rPr>
              <a:t>COMPLEX</a:t>
            </a:r>
            <a:r>
              <a:rPr lang="es-ES" sz="5400" dirty="0" smtClean="0"/>
              <a:t> BEHAVIOUR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2847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>
                <a:latin typeface="+mn-lt"/>
              </a:rPr>
              <a:t>CONWAY’S GAME OF </a:t>
            </a:r>
            <a:r>
              <a:rPr lang="es-ES" sz="6600" dirty="0" smtClean="0">
                <a:solidFill>
                  <a:srgbClr val="FF0000"/>
                </a:solidFill>
                <a:latin typeface="+mn-lt"/>
              </a:rPr>
              <a:t>LIFE</a:t>
            </a:r>
            <a:endParaRPr lang="es-ES" sz="6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1690687"/>
            <a:ext cx="102785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Any live cell with fewer than two live neighbors </a:t>
            </a:r>
            <a:r>
              <a:rPr lang="en-US" sz="36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dies</a:t>
            </a: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as if by </a:t>
            </a:r>
            <a:r>
              <a:rPr lang="en-US" sz="36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underpopulation</a:t>
            </a: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Any live cell with two or three live neighbors </a:t>
            </a:r>
            <a:r>
              <a:rPr lang="en-US" sz="36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lives</a:t>
            </a: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to the next generation.</a:t>
            </a:r>
          </a:p>
          <a:p>
            <a:pPr>
              <a:buFont typeface="+mj-lt"/>
              <a:buAutoNum type="arabicPeriod"/>
            </a:pP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Any live cell with more than three live neighbors </a:t>
            </a:r>
            <a:r>
              <a:rPr lang="en-US" sz="36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dies</a:t>
            </a: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as if by overpopulation.</a:t>
            </a:r>
          </a:p>
          <a:p>
            <a:pPr>
              <a:buFont typeface="+mj-lt"/>
              <a:buAutoNum type="arabicPeriod"/>
            </a:pP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Any dead cell with exactly three live neighbors becomes a live cell, as if by </a:t>
            </a:r>
            <a:r>
              <a:rPr lang="en-US" sz="36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reproduction</a:t>
            </a:r>
            <a:r>
              <a:rPr lang="en-US" sz="3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slack-imgs.com/?c=1&amp;url=https%3A%2F%2Fpbs.twimg.com%2Fmedia%2FDrQ9OOBWsAA_H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5066" y="635000"/>
            <a:ext cx="5139267" cy="735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0515600" cy="6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300" dirty="0" err="1" smtClean="0">
                <a:latin typeface="+mn-lt"/>
              </a:rPr>
              <a:t>VMware</a:t>
            </a:r>
            <a:r>
              <a:rPr lang="es-ES" sz="7300" dirty="0" smtClean="0">
                <a:latin typeface="+mn-lt"/>
              </a:rPr>
              <a:t> </a:t>
            </a:r>
            <a:r>
              <a:rPr lang="es-ES" sz="7300" dirty="0" smtClean="0">
                <a:solidFill>
                  <a:srgbClr val="FF0000"/>
                </a:solidFill>
                <a:latin typeface="+mn-lt"/>
              </a:rPr>
              <a:t>VKE</a:t>
            </a:r>
            <a:endParaRPr lang="es-E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5331355"/>
            <a:ext cx="10811932" cy="6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Provide</a:t>
            </a:r>
            <a:r>
              <a:rPr lang="es-ES" dirty="0" smtClean="0"/>
              <a:t> a </a:t>
            </a:r>
            <a:r>
              <a:rPr lang="es-ES" dirty="0" err="1" smtClean="0">
                <a:solidFill>
                  <a:srgbClr val="FF0000"/>
                </a:solidFill>
              </a:rPr>
              <a:t>Kubernetes</a:t>
            </a:r>
            <a:r>
              <a:rPr lang="es-ES" dirty="0" smtClean="0"/>
              <a:t> </a:t>
            </a:r>
            <a:r>
              <a:rPr lang="es-ES" dirty="0" err="1" smtClean="0"/>
              <a:t>platform</a:t>
            </a:r>
            <a:r>
              <a:rPr lang="es-ES" dirty="0" smtClean="0"/>
              <a:t> as a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top of </a:t>
            </a:r>
            <a:r>
              <a:rPr lang="es-ES" dirty="0" err="1" smtClean="0"/>
              <a:t>VMware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AWS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fully</a:t>
            </a:r>
            <a:r>
              <a:rPr lang="es-ES" dirty="0" smtClean="0"/>
              <a:t> standard </a:t>
            </a:r>
            <a:r>
              <a:rPr lang="es-ES" dirty="0" err="1" smtClean="0">
                <a:solidFill>
                  <a:srgbClr val="FF0000"/>
                </a:solidFill>
              </a:rPr>
              <a:t>kubectl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/>
              <a:t>endpoint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3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6000" dirty="0" err="1" smtClean="0">
                <a:latin typeface="+mn-lt"/>
              </a:rPr>
              <a:t>VMware</a:t>
            </a:r>
            <a:r>
              <a:rPr lang="es-ES" sz="6000" dirty="0" smtClean="0">
                <a:latin typeface="+mn-lt"/>
              </a:rPr>
              <a:t> </a:t>
            </a:r>
            <a:r>
              <a:rPr lang="es-ES" sz="6000" dirty="0" err="1" smtClean="0">
                <a:solidFill>
                  <a:srgbClr val="FF0000"/>
                </a:solidFill>
                <a:latin typeface="+mn-lt"/>
              </a:rPr>
              <a:t>Clarity</a:t>
            </a:r>
            <a:r>
              <a:rPr lang="es-ES" sz="6000" dirty="0" smtClean="0">
                <a:latin typeface="+mn-lt"/>
              </a:rPr>
              <a:t> and </a:t>
            </a:r>
            <a:r>
              <a:rPr lang="es-ES" sz="6000" dirty="0" err="1" smtClean="0">
                <a:solidFill>
                  <a:srgbClr val="FF0000"/>
                </a:solidFill>
                <a:latin typeface="+mn-lt"/>
              </a:rPr>
              <a:t>WaveFront</a:t>
            </a:r>
            <a:endParaRPr lang="es-ES" sz="6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335"/>
            <a:ext cx="3981450" cy="116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9267" y="186019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Metropolis"/>
              </a:rPr>
              <a:t>Clarity Design System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Metropolis"/>
              </a:rPr>
              <a:t>UX guidelines, HTML/CSS framework, and Angular components working together to craft exceptional experiences</a:t>
            </a:r>
            <a:endParaRPr lang="en-US" sz="2400" b="0" i="0" dirty="0">
              <a:solidFill>
                <a:srgbClr val="000000"/>
              </a:solidFill>
              <a:effectLst/>
              <a:latin typeface="Metropolis"/>
            </a:endParaRPr>
          </a:p>
        </p:txBody>
      </p:sp>
      <p:pic>
        <p:nvPicPr>
          <p:cNvPr id="7170" name="Picture 2" descr="Image result for wavefron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3230031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39267" y="377286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Monitor Cloud-Native Environments with High-Velocity Custom Metrics and Analytics. </a:t>
            </a:r>
          </a:p>
        </p:txBody>
      </p:sp>
    </p:spTree>
    <p:extLst>
      <p:ext uri="{BB962C8B-B14F-4D97-AF65-F5344CB8AC3E}">
        <p14:creationId xmlns:p14="http://schemas.microsoft.com/office/powerpoint/2010/main" val="40017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r>
              <a:rPr lang="es-ES" sz="6600" b="1" dirty="0" err="1" smtClean="0"/>
              <a:t>What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we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have</a:t>
            </a:r>
            <a:r>
              <a:rPr lang="es-ES" sz="6600" b="1" dirty="0" smtClean="0"/>
              <a:t> </a:t>
            </a:r>
            <a:r>
              <a:rPr lang="es-ES" sz="6600" b="1" dirty="0" err="1" smtClean="0">
                <a:solidFill>
                  <a:srgbClr val="FF0000"/>
                </a:solidFill>
              </a:rPr>
              <a:t>Learned</a:t>
            </a:r>
            <a:endParaRPr lang="es-E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733"/>
            <a:ext cx="10515600" cy="4585230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VMware</a:t>
            </a:r>
            <a:r>
              <a:rPr lang="es-ES" sz="3200" dirty="0" smtClean="0"/>
              <a:t> </a:t>
            </a:r>
            <a:r>
              <a:rPr lang="es-ES" sz="3200" dirty="0" smtClean="0">
                <a:solidFill>
                  <a:srgbClr val="FF0000"/>
                </a:solidFill>
              </a:rPr>
              <a:t>VKE </a:t>
            </a:r>
            <a:r>
              <a:rPr lang="es-ES" sz="3200" dirty="0" smtClean="0"/>
              <a:t>– </a:t>
            </a:r>
            <a:r>
              <a:rPr lang="es-ES" sz="3200" dirty="0" err="1" smtClean="0"/>
              <a:t>easily</a:t>
            </a:r>
            <a:r>
              <a:rPr lang="es-ES" sz="3200" dirty="0" smtClean="0"/>
              <a:t> </a:t>
            </a:r>
            <a:r>
              <a:rPr lang="es-ES" sz="3200" dirty="0" err="1" smtClean="0"/>
              <a:t>deploy</a:t>
            </a:r>
            <a:r>
              <a:rPr lang="es-ES" sz="3200" dirty="0" smtClean="0"/>
              <a:t> k8s </a:t>
            </a:r>
            <a:r>
              <a:rPr lang="es-ES" sz="3200" dirty="0" err="1" smtClean="0"/>
              <a:t>clusters</a:t>
            </a:r>
            <a:r>
              <a:rPr lang="es-ES" sz="3200" dirty="0" smtClean="0"/>
              <a:t> </a:t>
            </a:r>
            <a:r>
              <a:rPr lang="es-ES" sz="3200" dirty="0" err="1" smtClean="0"/>
              <a:t>on</a:t>
            </a:r>
            <a:r>
              <a:rPr lang="es-ES" sz="3200" dirty="0" smtClean="0"/>
              <a:t> </a:t>
            </a:r>
            <a:r>
              <a:rPr lang="es-ES" sz="3200" dirty="0" err="1" smtClean="0"/>
              <a:t>demand</a:t>
            </a:r>
            <a:endParaRPr lang="es-ES" sz="3200" dirty="0" smtClean="0">
              <a:solidFill>
                <a:srgbClr val="FF0000"/>
              </a:solidFill>
            </a:endParaRPr>
          </a:p>
          <a:p>
            <a:r>
              <a:rPr lang="es-ES" sz="3200" dirty="0" err="1" smtClean="0"/>
              <a:t>VMware</a:t>
            </a:r>
            <a:r>
              <a:rPr lang="es-ES" sz="3200" dirty="0" smtClean="0"/>
              <a:t> </a:t>
            </a:r>
            <a:r>
              <a:rPr lang="es-ES" sz="3200" dirty="0" err="1" smtClean="0">
                <a:solidFill>
                  <a:srgbClr val="FF0000"/>
                </a:solidFill>
              </a:rPr>
              <a:t>Wavefront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–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/>
              <a:t>monitoring</a:t>
            </a:r>
            <a:r>
              <a:rPr lang="es-ES" sz="3200" dirty="0" smtClean="0"/>
              <a:t> </a:t>
            </a:r>
            <a:r>
              <a:rPr lang="es-ES" sz="3200" dirty="0" err="1" smtClean="0"/>
              <a:t>custom</a:t>
            </a:r>
            <a:r>
              <a:rPr lang="es-ES" sz="3200" dirty="0" smtClean="0"/>
              <a:t> </a:t>
            </a:r>
            <a:r>
              <a:rPr lang="es-ES" sz="3200" dirty="0" err="1" smtClean="0"/>
              <a:t>metrics</a:t>
            </a:r>
            <a:endParaRPr lang="es-ES" sz="3200" dirty="0" smtClean="0"/>
          </a:p>
          <a:p>
            <a:r>
              <a:rPr lang="es-ES" sz="3200" dirty="0" err="1" smtClean="0"/>
              <a:t>VMware</a:t>
            </a:r>
            <a:r>
              <a:rPr lang="es-ES" sz="3200" dirty="0" smtClean="0"/>
              <a:t> </a:t>
            </a:r>
            <a:r>
              <a:rPr lang="es-ES" sz="3200" dirty="0" err="1" smtClean="0">
                <a:solidFill>
                  <a:srgbClr val="FF0000"/>
                </a:solidFill>
              </a:rPr>
              <a:t>Clarity</a:t>
            </a:r>
            <a:r>
              <a:rPr lang="es-ES" sz="3200" dirty="0" smtClean="0">
                <a:solidFill>
                  <a:srgbClr val="FF0000"/>
                </a:solidFill>
              </a:rPr>
              <a:t> – </a:t>
            </a:r>
            <a:r>
              <a:rPr lang="es-ES" sz="3200" dirty="0" smtClean="0"/>
              <a:t>HTML interface </a:t>
            </a:r>
            <a:r>
              <a:rPr lang="es-ES" sz="3200" dirty="0" err="1" smtClean="0"/>
              <a:t>development</a:t>
            </a:r>
            <a:r>
              <a:rPr lang="es-ES" sz="3200" dirty="0" smtClean="0"/>
              <a:t> </a:t>
            </a:r>
            <a:r>
              <a:rPr lang="es-ES" sz="3200" dirty="0" err="1" smtClean="0"/>
              <a:t>made</a:t>
            </a:r>
            <a:r>
              <a:rPr lang="es-ES" sz="3200" dirty="0" smtClean="0"/>
              <a:t> </a:t>
            </a:r>
            <a:r>
              <a:rPr lang="es-ES" sz="3200" dirty="0" err="1" smtClean="0"/>
              <a:t>easy</a:t>
            </a:r>
            <a:endParaRPr lang="es-ES" sz="3200" dirty="0" smtClean="0"/>
          </a:p>
          <a:p>
            <a:r>
              <a:rPr lang="es-ES" sz="3200" dirty="0" err="1" smtClean="0">
                <a:solidFill>
                  <a:srgbClr val="FF0000"/>
                </a:solidFill>
              </a:rPr>
              <a:t>GitHub</a:t>
            </a:r>
            <a:r>
              <a:rPr lang="es-ES" sz="3200" dirty="0" smtClean="0"/>
              <a:t> </a:t>
            </a:r>
            <a:r>
              <a:rPr lang="es-ES" sz="3200" dirty="0" err="1" smtClean="0"/>
              <a:t>collaboration</a:t>
            </a:r>
            <a:endParaRPr lang="es-ES" sz="3200" dirty="0" smtClean="0"/>
          </a:p>
          <a:p>
            <a:r>
              <a:rPr lang="es-ES" sz="3200" dirty="0" err="1" smtClean="0">
                <a:solidFill>
                  <a:srgbClr val="FF0000"/>
                </a:solidFill>
              </a:rPr>
              <a:t>Arduino</a:t>
            </a:r>
            <a:r>
              <a:rPr lang="es-ES" sz="3200" dirty="0" smtClean="0"/>
              <a:t> IDE </a:t>
            </a:r>
            <a:r>
              <a:rPr lang="es-ES" sz="3200" dirty="0" err="1" smtClean="0"/>
              <a:t>is</a:t>
            </a:r>
            <a:r>
              <a:rPr lang="es-ES" sz="3200" dirty="0" smtClean="0"/>
              <a:t> a **** and </a:t>
            </a:r>
            <a:r>
              <a:rPr lang="es-ES" sz="3200" dirty="0" err="1" smtClean="0"/>
              <a:t>embeded</a:t>
            </a:r>
            <a:r>
              <a:rPr lang="es-ES" sz="3200" dirty="0" smtClean="0"/>
              <a:t> </a:t>
            </a:r>
            <a:r>
              <a:rPr lang="es-ES" sz="3200" dirty="0" err="1" smtClean="0"/>
              <a:t>IoT</a:t>
            </a:r>
            <a:r>
              <a:rPr lang="es-ES" sz="3200" dirty="0" smtClean="0"/>
              <a:t> hardware, and </a:t>
            </a:r>
            <a:r>
              <a:rPr lang="es-ES" sz="3200" dirty="0" err="1" smtClean="0"/>
              <a:t>development</a:t>
            </a:r>
            <a:r>
              <a:rPr lang="es-ES" sz="3200" dirty="0" smtClean="0"/>
              <a:t> </a:t>
            </a:r>
            <a:r>
              <a:rPr lang="es-ES" sz="3200" dirty="0" err="1" smtClean="0"/>
              <a:t>cycle</a:t>
            </a:r>
            <a:r>
              <a:rPr lang="es-ES" sz="3200" dirty="0" smtClean="0"/>
              <a:t> </a:t>
            </a:r>
            <a:r>
              <a:rPr lang="es-ES" sz="3200" dirty="0" err="1" smtClean="0"/>
              <a:t>is</a:t>
            </a:r>
            <a:r>
              <a:rPr lang="es-ES" sz="3200" dirty="0" smtClean="0"/>
              <a:t> </a:t>
            </a:r>
            <a:r>
              <a:rPr lang="es-ES" sz="3200" dirty="0" err="1" smtClean="0"/>
              <a:t>faaaar</a:t>
            </a:r>
            <a:r>
              <a:rPr lang="es-ES" sz="3200" dirty="0" smtClean="0"/>
              <a:t> </a:t>
            </a:r>
            <a:r>
              <a:rPr lang="es-ES" sz="3200" dirty="0" err="1" smtClean="0"/>
              <a:t>from</a:t>
            </a:r>
            <a:r>
              <a:rPr lang="es-ES" sz="3200" dirty="0" smtClean="0"/>
              <a:t> </a:t>
            </a:r>
            <a:r>
              <a:rPr lang="es-ES" sz="3200" dirty="0" err="1" smtClean="0"/>
              <a:t>fast</a:t>
            </a:r>
            <a:r>
              <a:rPr lang="es-ES" sz="3200" dirty="0" smtClean="0"/>
              <a:t> (</a:t>
            </a:r>
            <a:r>
              <a:rPr lang="es-ES" sz="3200" dirty="0" err="1" smtClean="0"/>
              <a:t>without</a:t>
            </a:r>
            <a:r>
              <a:rPr lang="es-ES" sz="3200" dirty="0" smtClean="0"/>
              <a:t> OTA </a:t>
            </a:r>
            <a:r>
              <a:rPr lang="es-ES" sz="3200" dirty="0" err="1" smtClean="0"/>
              <a:t>updates</a:t>
            </a:r>
            <a:r>
              <a:rPr lang="es-ES" sz="3200" dirty="0" smtClean="0"/>
              <a:t>)</a:t>
            </a:r>
          </a:p>
          <a:p>
            <a:r>
              <a:rPr lang="es-ES" sz="4000" b="1" dirty="0" smtClean="0">
                <a:solidFill>
                  <a:srgbClr val="00B0F0"/>
                </a:solidFill>
              </a:rPr>
              <a:t>ICE</a:t>
            </a:r>
            <a:r>
              <a:rPr lang="es-ES" sz="4000" dirty="0" smtClean="0"/>
              <a:t> </a:t>
            </a:r>
            <a:r>
              <a:rPr lang="es-ES" sz="4000" dirty="0" err="1" smtClean="0"/>
              <a:t>is</a:t>
            </a:r>
            <a:r>
              <a:rPr lang="es-ES" sz="4000" dirty="0" smtClean="0"/>
              <a:t> a </a:t>
            </a:r>
            <a:r>
              <a:rPr lang="es-ES" sz="4000" dirty="0" err="1" smtClean="0"/>
              <a:t>good</a:t>
            </a:r>
            <a:r>
              <a:rPr lang="es-ES" sz="4000" dirty="0" smtClean="0"/>
              <a:t> </a:t>
            </a:r>
            <a:r>
              <a:rPr lang="es-ES" sz="4000" b="1" dirty="0" smtClean="0">
                <a:solidFill>
                  <a:srgbClr val="FF0000"/>
                </a:solidFill>
              </a:rPr>
              <a:t>RED WINE</a:t>
            </a:r>
            <a:r>
              <a:rPr lang="es-ES" sz="4000" b="1" dirty="0" smtClean="0"/>
              <a:t> </a:t>
            </a:r>
            <a:r>
              <a:rPr lang="es-ES" sz="4000" dirty="0" err="1" smtClean="0"/>
              <a:t>stain</a:t>
            </a:r>
            <a:r>
              <a:rPr lang="es-ES" sz="4000" dirty="0" smtClean="0"/>
              <a:t> remover (</a:t>
            </a:r>
            <a:r>
              <a:rPr lang="es-ES" sz="4000" dirty="0" err="1" smtClean="0"/>
              <a:t>twice</a:t>
            </a:r>
            <a:r>
              <a:rPr lang="es-E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6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did</a:t>
            </a:r>
            <a:r>
              <a:rPr lang="es-ES" dirty="0" smtClean="0"/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before</a:t>
            </a:r>
            <a:r>
              <a:rPr lang="es-ES" b="1" dirty="0" smtClean="0"/>
              <a:t> </a:t>
            </a:r>
            <a:r>
              <a:rPr lang="es-ES" dirty="0" smtClean="0"/>
              <a:t>and </a:t>
            </a:r>
            <a:r>
              <a:rPr lang="es-ES" b="1" dirty="0" err="1" smtClean="0">
                <a:solidFill>
                  <a:srgbClr val="FF0000"/>
                </a:solidFill>
              </a:rPr>
              <a:t>today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Before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Plan</a:t>
            </a:r>
          </a:p>
          <a:p>
            <a:r>
              <a:rPr lang="es-ES" dirty="0" err="1" smtClean="0"/>
              <a:t>Today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fun</a:t>
            </a:r>
            <a:r>
              <a:rPr lang="es-ES" dirty="0" smtClean="0"/>
              <a:t> &amp; </a:t>
            </a:r>
            <a:r>
              <a:rPr lang="es-ES" dirty="0" err="1" smtClean="0"/>
              <a:t>Everything</a:t>
            </a:r>
            <a:r>
              <a:rPr lang="es-ES" dirty="0" smtClean="0"/>
              <a:t>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39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336</Words>
  <Application>Microsoft Office PowerPoint</Application>
  <PresentationFormat>Widescreen</PresentationFormat>
  <Paragraphs>57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Metropolis</vt:lpstr>
      <vt:lpstr>Office Theme</vt:lpstr>
      <vt:lpstr>TEAM7 CODEQUEST</vt:lpstr>
      <vt:lpstr>TEAM7 - CODEQUEST</vt:lpstr>
      <vt:lpstr>7OBJECTIVES</vt:lpstr>
      <vt:lpstr>CONWAY’S GAME OF LIFE</vt:lpstr>
      <vt:lpstr>CONWAY’S GAME OF LIFE</vt:lpstr>
      <vt:lpstr>VMware VKE</vt:lpstr>
      <vt:lpstr>VMware Clarity and WaveFront</vt:lpstr>
      <vt:lpstr>What we have Learned</vt:lpstr>
      <vt:lpstr>What we did before and today</vt:lpstr>
      <vt:lpstr>DEMO TIME (brace yourselves)</vt:lpstr>
      <vt:lpstr>OK RECORDED  Backup  DEMO TIME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BT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TEAM7 CODEQUEST</dc:title>
  <dc:creator>Espigares Caballero,F,Fernando R</dc:creator>
  <cp:lastModifiedBy>Espigares Caballero,F,Fernando R</cp:lastModifiedBy>
  <cp:revision>12</cp:revision>
  <dcterms:created xsi:type="dcterms:W3CDTF">2018-11-05T20:27:03Z</dcterms:created>
  <dcterms:modified xsi:type="dcterms:W3CDTF">2018-11-14T21:03:10Z</dcterms:modified>
</cp:coreProperties>
</file>