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Black"/>
      <p:bold r:id="rId15"/>
      <p:boldItalic r:id="rId16"/>
    </p:embeddedFont>
    <p:embeddedFont>
      <p:font typeface="Roboto"/>
      <p:regular r:id="rId17"/>
      <p:bold r:id="rId18"/>
      <p:italic r:id="rId19"/>
      <p:boldItalic r:id="rId20"/>
    </p:embeddedFont>
    <p:embeddedFont>
      <p:font typeface="Livvic"/>
      <p:regular r:id="rId21"/>
      <p:bold r:id="rId22"/>
      <p:italic r:id="rId23"/>
      <p:boldItalic r:id="rId24"/>
    </p:embeddedFont>
    <p:embeddedFont>
      <p:font typeface="Carter One"/>
      <p:regular r:id="rId25"/>
    </p:embeddedFont>
    <p:embeddedFont>
      <p:font typeface="Alfa Slab One"/>
      <p:regular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Livvic-bold.fntdata"/><Relationship Id="rId21" Type="http://schemas.openxmlformats.org/officeDocument/2006/relationships/font" Target="fonts/Livvic-regular.fntdata"/><Relationship Id="rId24" Type="http://schemas.openxmlformats.org/officeDocument/2006/relationships/font" Target="fonts/Livvic-boldItalic.fntdata"/><Relationship Id="rId23" Type="http://schemas.openxmlformats.org/officeDocument/2006/relationships/font" Target="fonts/Livv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faSlabOne-regular.fntdata"/><Relationship Id="rId25" Type="http://schemas.openxmlformats.org/officeDocument/2006/relationships/font" Target="fonts/CarterOne-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lack-bold.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Black-boldItalic.fntdata"/><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96d1945de0_1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96d1945de0_1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4396a7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4396a7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hundreds to thousands of guests staying at a hotel at any given time, </a:t>
            </a:r>
            <a:r>
              <a:rPr lang="en"/>
              <a:t>caring</a:t>
            </a:r>
            <a:r>
              <a:rPr lang="en"/>
              <a:t> for each and every guest is hard and in some cases impossible without the staff to do so.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Maintenance</a:t>
            </a:r>
            <a:r>
              <a:rPr lang="en"/>
              <a:t> takes a lot of time, and effort, and with dealing with the </a:t>
            </a:r>
            <a:r>
              <a:rPr lang="en"/>
              <a:t>aforementioned</a:t>
            </a:r>
            <a:r>
              <a:rPr lang="en"/>
              <a:t> customers coming in and out, it is hard to make sure everything is working and in </a:t>
            </a:r>
            <a:r>
              <a:rPr lang="en"/>
              <a:t>pristine</a:t>
            </a:r>
            <a:r>
              <a:rPr lang="en"/>
              <a:t> condition.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 one knows all languages, most people know 1 to 2 languages, and you never know who is walking through the door. </a:t>
            </a:r>
            <a:r>
              <a:rPr lang="en"/>
              <a:t>It's</a:t>
            </a:r>
            <a:r>
              <a:rPr lang="en"/>
              <a:t> a struggle to understand someone in a different language.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94396a7a7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94396a7a7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D3B45"/>
                </a:solidFill>
              </a:rPr>
              <a:t>Marriott in Singapore plans to implement forward facing AI for customer interaction to act as a mediator between the customer and the hotel staff.</a:t>
            </a:r>
            <a:endParaRPr sz="1200">
              <a:solidFill>
                <a:srgbClr val="2D3B45"/>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3B45"/>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2D3B45"/>
                </a:solidFill>
              </a:rPr>
              <a:t>Chatbot for customer support</a:t>
            </a:r>
            <a:endParaRPr sz="1200">
              <a:solidFill>
                <a:srgbClr val="2D3B45"/>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2D3B45"/>
                </a:solidFill>
              </a:rPr>
              <a:t>Digital Concierges</a:t>
            </a:r>
            <a:endParaRPr sz="1200">
              <a:solidFill>
                <a:srgbClr val="2D3B45"/>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2D3B45"/>
                </a:solidFill>
              </a:rPr>
              <a:t>Automatic Check-in/Check Out Systems so you don’t have to wait in line at the front desk to get your key</a:t>
            </a:r>
            <a:endParaRPr sz="1200">
              <a:solidFill>
                <a:srgbClr val="2D3B45"/>
              </a:solidFill>
            </a:endParaRPr>
          </a:p>
          <a:p>
            <a:pPr indent="0" lvl="0" marL="0" rtl="0" algn="l">
              <a:lnSpc>
                <a:spcPct val="115000"/>
              </a:lnSpc>
              <a:spcBef>
                <a:spcPts val="0"/>
              </a:spcBef>
              <a:spcAft>
                <a:spcPts val="0"/>
              </a:spcAft>
              <a:buClr>
                <a:schemeClr val="dk1"/>
              </a:buClr>
              <a:buSzPts val="1100"/>
              <a:buFont typeface="Arial"/>
              <a:buNone/>
            </a:pPr>
            <a:r>
              <a:rPr lang="en" sz="1200">
                <a:solidFill>
                  <a:srgbClr val="2D3B45"/>
                </a:solidFill>
              </a:rPr>
              <a:t>Service Robots to provide Room Service ordering, even delivering your room service, and providing clean </a:t>
            </a:r>
            <a:r>
              <a:rPr lang="en" sz="1200">
                <a:solidFill>
                  <a:srgbClr val="2D3B45"/>
                </a:solidFill>
              </a:rPr>
              <a:t>amenities</a:t>
            </a:r>
            <a:r>
              <a:rPr lang="en" sz="1200">
                <a:solidFill>
                  <a:srgbClr val="2D3B45"/>
                </a:solidFill>
              </a:rPr>
              <a:t> like soaps and towels.</a:t>
            </a:r>
            <a:endParaRPr sz="1200">
              <a:solidFill>
                <a:srgbClr val="2D3B45"/>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4396a7a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4396a7a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Arial"/>
              <a:buChar char="●"/>
            </a:pPr>
            <a:r>
              <a:rPr lang="en" sz="1200">
                <a:solidFill>
                  <a:schemeClr val="dk1"/>
                </a:solidFill>
              </a:rPr>
              <a:t>24/7 AI Customer Support: using a chatbot to act as a worker to help assist you at anytime of the day</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Room service in a few taps: A digital ordering system that could take room service requests rather than the phone</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Digital Check In/Out: Not even going up to the desk to get your keys or check in, you can just tap a button and you will check in and check out.</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Security through biometrics: Using fingerprints, eye scanning, or even your phones biometrics to enter your room.</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Multilingual Service: Being able to be understood at a hotel even in your native language when the workers do not know your language.</a:t>
            </a:r>
            <a:endParaRPr sz="1200">
              <a:solidFill>
                <a:schemeClr val="dk1"/>
              </a:solidFill>
            </a:endParaRPr>
          </a:p>
          <a:p>
            <a:pPr indent="-304800" lvl="0" marL="457200" rtl="0" algn="l">
              <a:spcBef>
                <a:spcPts val="0"/>
              </a:spcBef>
              <a:spcAft>
                <a:spcPts val="0"/>
              </a:spcAft>
              <a:buClr>
                <a:schemeClr val="dk1"/>
              </a:buClr>
              <a:buSzPts val="1200"/>
              <a:buFont typeface="Arial"/>
              <a:buChar char="●"/>
            </a:pPr>
            <a:r>
              <a:rPr lang="en" sz="1200">
                <a:solidFill>
                  <a:schemeClr val="dk1"/>
                </a:solidFill>
              </a:rPr>
              <a:t>Smart Room Personalization: this would allow you to control how the room is set up, how the temperature is, amongst other things to personalize your room to your liking.</a:t>
            </a:r>
            <a:endParaRPr sz="1200">
              <a:solidFill>
                <a:schemeClr val="dk1"/>
              </a:solidFill>
            </a:endParaRPr>
          </a:p>
          <a:p>
            <a:pPr indent="0" lvl="0" marL="457200" rtl="0" algn="l">
              <a:spcBef>
                <a:spcPts val="0"/>
              </a:spcBef>
              <a:spcAft>
                <a:spcPts val="0"/>
              </a:spcAft>
              <a:buNone/>
            </a:pPr>
            <a:r>
              <a:rPr lang="en" sz="1200">
                <a:solidFill>
                  <a:schemeClr val="dk1"/>
                </a:solidFill>
              </a:rPr>
              <a:t>These are not all of the uses like they said on the previous slide like robots, but some of the biggest ones that could affect your stay the most.</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6d1945d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96d1945d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of </a:t>
            </a:r>
            <a:r>
              <a:rPr lang="en"/>
              <a:t>implementing</a:t>
            </a:r>
            <a:r>
              <a:rPr lang="en"/>
              <a:t>: Having to </a:t>
            </a:r>
            <a:r>
              <a:rPr lang="en"/>
              <a:t>develop programs to do all of the features mentioned previously is not cheap.</a:t>
            </a:r>
            <a:endParaRPr/>
          </a:p>
          <a:p>
            <a:pPr indent="0" lvl="0" marL="0" rtl="0" algn="l">
              <a:spcBef>
                <a:spcPts val="0"/>
              </a:spcBef>
              <a:spcAft>
                <a:spcPts val="0"/>
              </a:spcAft>
              <a:buNone/>
            </a:pPr>
            <a:r>
              <a:rPr lang="en"/>
              <a:t>Accuracy: AI is not perfect, it could and will confuse tasks especially when you throw translation into the mix.  </a:t>
            </a:r>
            <a:endParaRPr/>
          </a:p>
          <a:p>
            <a:pPr indent="0" lvl="0" marL="0" rtl="0" algn="l">
              <a:spcBef>
                <a:spcPts val="0"/>
              </a:spcBef>
              <a:spcAft>
                <a:spcPts val="0"/>
              </a:spcAft>
              <a:buNone/>
            </a:pPr>
            <a:r>
              <a:rPr lang="en"/>
              <a:t>Emergencies: Having to type in or voice the problem to a chatbot who has to generate a response rather than just get all hands on deck immediately could mean saving someone.</a:t>
            </a:r>
            <a:endParaRPr/>
          </a:p>
          <a:p>
            <a:pPr indent="0" lvl="0" marL="0" rtl="0" algn="l">
              <a:spcBef>
                <a:spcPts val="0"/>
              </a:spcBef>
              <a:spcAft>
                <a:spcPts val="0"/>
              </a:spcAft>
              <a:buNone/>
            </a:pPr>
            <a:r>
              <a:rPr lang="en"/>
              <a:t>Human Connections: Human connection is a valued part of any experience. In recent studies Walmart has been removing self checkouts due to massive complaints about using robots. Who is to say that this won’t cause the same effect especially people like older folks who don’t understand technology and how to convey emotions through a chatbot or extroverts who strive for human connections.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4396a7a7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4396a7a7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Throughout the research we performed, the overwhelming amount of evidence pointed to implementing AI into </a:t>
            </a:r>
            <a:r>
              <a:rPr lang="en"/>
              <a:t>Marriott</a:t>
            </a:r>
            <a:endParaRPr/>
          </a:p>
          <a:p>
            <a:pPr indent="-298450" lvl="0" marL="457200" rtl="0" algn="l">
              <a:spcBef>
                <a:spcPts val="0"/>
              </a:spcBef>
              <a:spcAft>
                <a:spcPts val="0"/>
              </a:spcAft>
              <a:buSzPts val="1100"/>
              <a:buChar char="-"/>
            </a:pPr>
            <a:r>
              <a:rPr lang="en"/>
              <a:t>The use of such AI helped customers quicker, allowed their problems to be resolved quicker and could tailor smart rooms to the customers liking</a:t>
            </a:r>
            <a:endParaRPr/>
          </a:p>
          <a:p>
            <a:pPr indent="-298450" lvl="0" marL="457200" rtl="0" algn="l">
              <a:spcBef>
                <a:spcPts val="0"/>
              </a:spcBef>
              <a:spcAft>
                <a:spcPts val="0"/>
              </a:spcAft>
              <a:buSzPts val="1100"/>
              <a:buChar char="-"/>
            </a:pPr>
            <a:r>
              <a:rPr lang="en"/>
              <a:t>Due to the implementation of front facing AI, hotel staff is able to perform tasks that cannot be performed by AI (Cleaning specifics, fixing broken amenities, etc)</a:t>
            </a:r>
            <a:endParaRPr/>
          </a:p>
          <a:p>
            <a:pPr indent="-298450" lvl="0" marL="457200" rtl="0" algn="l">
              <a:spcBef>
                <a:spcPts val="0"/>
              </a:spcBef>
              <a:spcAft>
                <a:spcPts val="0"/>
              </a:spcAft>
              <a:buSzPts val="1100"/>
              <a:buChar char="-"/>
            </a:pPr>
            <a:r>
              <a:rPr lang="en"/>
              <a:t>Hotel owners spend less on the service the AI provides and can invest that money into improving the customer experience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94396a7a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94396a7a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There are 4 Brands Marriott provides: Select, Premium, Luxury, and Longer Stay</a:t>
            </a:r>
            <a:endParaRPr/>
          </a:p>
          <a:p>
            <a:pPr indent="-298450" lvl="0" marL="457200" rtl="0" algn="l">
              <a:spcBef>
                <a:spcPts val="0"/>
              </a:spcBef>
              <a:spcAft>
                <a:spcPts val="0"/>
              </a:spcAft>
              <a:buSzPts val="1100"/>
              <a:buChar char="-"/>
            </a:pPr>
            <a:r>
              <a:rPr lang="en"/>
              <a:t>Select provides the basic amenities, Premium and Long Stay provide better amenities and service, and Luxury provides the most amenities and services</a:t>
            </a:r>
            <a:endParaRPr/>
          </a:p>
          <a:p>
            <a:pPr indent="-298450" lvl="0" marL="457200" rtl="0" algn="l">
              <a:spcBef>
                <a:spcPts val="0"/>
              </a:spcBef>
              <a:spcAft>
                <a:spcPts val="0"/>
              </a:spcAft>
              <a:buSzPts val="1100"/>
              <a:buChar char="-"/>
            </a:pPr>
            <a:r>
              <a:rPr lang="en"/>
              <a:t>For our solution we broke the AI Solutions into each brand with higher </a:t>
            </a:r>
            <a:r>
              <a:rPr lang="en"/>
              <a:t>tiers</a:t>
            </a:r>
            <a:r>
              <a:rPr lang="en"/>
              <a:t> including all the previous services</a:t>
            </a:r>
            <a:endParaRPr/>
          </a:p>
          <a:p>
            <a:pPr indent="-298450" lvl="0" marL="457200" rtl="0" algn="l">
              <a:spcBef>
                <a:spcPts val="0"/>
              </a:spcBef>
              <a:spcAft>
                <a:spcPts val="0"/>
              </a:spcAft>
              <a:buSzPts val="1100"/>
              <a:buChar char="-"/>
            </a:pPr>
            <a:r>
              <a:rPr lang="en"/>
              <a:t>All: Multilingual Adaption for Customer Service, 24/7 AI Customer Support, and Automated Check In and Out</a:t>
            </a:r>
            <a:endParaRPr/>
          </a:p>
          <a:p>
            <a:pPr indent="-298450" lvl="0" marL="457200" rtl="0" algn="l">
              <a:spcBef>
                <a:spcPts val="0"/>
              </a:spcBef>
              <a:spcAft>
                <a:spcPts val="0"/>
              </a:spcAft>
              <a:buSzPts val="1100"/>
              <a:buChar char="-"/>
            </a:pPr>
            <a:r>
              <a:rPr lang="en"/>
              <a:t>Premium/Long Stay: Room Service through Kiosks/Tablets within the room, Security through the customers biometrics(fingerprint, facial recognition, etc)</a:t>
            </a:r>
            <a:endParaRPr/>
          </a:p>
          <a:p>
            <a:pPr indent="-298450" lvl="0" marL="457200" rtl="0" algn="l">
              <a:spcBef>
                <a:spcPts val="0"/>
              </a:spcBef>
              <a:spcAft>
                <a:spcPts val="0"/>
              </a:spcAft>
              <a:buSzPts val="1100"/>
              <a:buChar char="-"/>
            </a:pPr>
            <a:r>
              <a:rPr lang="en"/>
              <a:t>Luxury: Gets all the previous AI features as well as Smart Room Personnalization to tailor the room to the customers preferences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94396a7a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94396a7a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Overall the use of AI in the future of hospitality seems inevitable given all the benefits it provides</a:t>
            </a:r>
            <a:endParaRPr/>
          </a:p>
          <a:p>
            <a:pPr indent="-298450" lvl="0" marL="457200" rtl="0" algn="l">
              <a:spcBef>
                <a:spcPts val="0"/>
              </a:spcBef>
              <a:spcAft>
                <a:spcPts val="0"/>
              </a:spcAft>
              <a:buSzPts val="1100"/>
              <a:buChar char="-"/>
            </a:pPr>
            <a:r>
              <a:rPr lang="en"/>
              <a:t>The customers will have higher satisfaction due to their needs being catered to</a:t>
            </a:r>
            <a:endParaRPr/>
          </a:p>
          <a:p>
            <a:pPr indent="-298450" lvl="0" marL="457200" rtl="0" algn="l">
              <a:spcBef>
                <a:spcPts val="0"/>
              </a:spcBef>
              <a:spcAft>
                <a:spcPts val="0"/>
              </a:spcAft>
              <a:buSzPts val="1100"/>
              <a:buChar char="-"/>
            </a:pPr>
            <a:r>
              <a:rPr lang="en"/>
              <a:t>Hotel employees can focus on more </a:t>
            </a:r>
            <a:r>
              <a:rPr lang="en"/>
              <a:t>complex</a:t>
            </a:r>
            <a:r>
              <a:rPr lang="en"/>
              <a:t> customer service and tasks that require human intervention</a:t>
            </a:r>
            <a:endParaRPr/>
          </a:p>
          <a:p>
            <a:pPr indent="-298450" lvl="0" marL="457200" rtl="0" algn="l">
              <a:spcBef>
                <a:spcPts val="0"/>
              </a:spcBef>
              <a:spcAft>
                <a:spcPts val="0"/>
              </a:spcAft>
              <a:buSzPts val="1100"/>
              <a:buChar char="-"/>
            </a:pPr>
            <a:r>
              <a:rPr lang="en"/>
              <a:t>Hotel owners can utilize the money saved by implementing AI to further improve the hotel and it’s amenities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97ee5ff9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97ee5ff9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55083" y="1629192"/>
            <a:ext cx="3992100" cy="17910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7000"/>
              <a:buNone/>
              <a:defRPr b="0" sz="7000"/>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
        <p:nvSpPr>
          <p:cNvPr id="10" name="Google Shape;10;p2"/>
          <p:cNvSpPr txBox="1"/>
          <p:nvPr>
            <p:ph idx="1" type="subTitle"/>
          </p:nvPr>
        </p:nvSpPr>
        <p:spPr>
          <a:xfrm>
            <a:off x="615575" y="4034776"/>
            <a:ext cx="2242500" cy="59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2">
  <p:cSld name="CUSTOM_8">
    <p:spTree>
      <p:nvGrpSpPr>
        <p:cNvPr id="97" name="Shape 97"/>
        <p:cNvGrpSpPr/>
        <p:nvPr/>
      </p:nvGrpSpPr>
      <p:grpSpPr>
        <a:xfrm>
          <a:off x="0" y="0"/>
          <a:ext cx="0" cy="0"/>
          <a:chOff x="0" y="0"/>
          <a:chExt cx="0" cy="0"/>
        </a:xfrm>
      </p:grpSpPr>
      <p:grpSp>
        <p:nvGrpSpPr>
          <p:cNvPr id="98" name="Google Shape;98;p11"/>
          <p:cNvGrpSpPr/>
          <p:nvPr/>
        </p:nvGrpSpPr>
        <p:grpSpPr>
          <a:xfrm flipH="1">
            <a:off x="4248150" y="-323850"/>
            <a:ext cx="5143500" cy="5943600"/>
            <a:chOff x="-171450" y="-323850"/>
            <a:chExt cx="5143500" cy="5943600"/>
          </a:xfrm>
        </p:grpSpPr>
        <p:sp>
          <p:nvSpPr>
            <p:cNvPr id="99" name="Google Shape;99;p11"/>
            <p:cNvSpPr/>
            <p:nvPr/>
          </p:nvSpPr>
          <p:spPr>
            <a:xfrm flipH="1">
              <a:off x="-171450" y="-323850"/>
              <a:ext cx="5143500" cy="5943600"/>
            </a:xfrm>
            <a:custGeom>
              <a:rect b="b" l="l" r="r" t="t"/>
              <a:pathLst>
                <a:path extrusionOk="0" h="237744" w="205740">
                  <a:moveTo>
                    <a:pt x="25908" y="0"/>
                  </a:moveTo>
                  <a:lnTo>
                    <a:pt x="0" y="115824"/>
                  </a:lnTo>
                  <a:lnTo>
                    <a:pt x="16764" y="237744"/>
                  </a:lnTo>
                  <a:lnTo>
                    <a:pt x="205740" y="237744"/>
                  </a:lnTo>
                  <a:lnTo>
                    <a:pt x="205740" y="1524"/>
                  </a:lnTo>
                  <a:close/>
                </a:path>
              </a:pathLst>
            </a:custGeom>
            <a:solidFill>
              <a:schemeClr val="accent3"/>
            </a:solidFill>
            <a:ln>
              <a:noFill/>
            </a:ln>
          </p:spPr>
        </p:sp>
        <p:sp>
          <p:nvSpPr>
            <p:cNvPr id="100" name="Google Shape;100;p11"/>
            <p:cNvSpPr/>
            <p:nvPr/>
          </p:nvSpPr>
          <p:spPr>
            <a:xfrm flipH="1">
              <a:off x="4371975" y="-323850"/>
              <a:ext cx="438150" cy="1962150"/>
            </a:xfrm>
            <a:custGeom>
              <a:rect b="b" l="l" r="r" t="t"/>
              <a:pathLst>
                <a:path extrusionOk="0" h="78486" w="17526">
                  <a:moveTo>
                    <a:pt x="17526" y="0"/>
                  </a:moveTo>
                  <a:lnTo>
                    <a:pt x="3429" y="0"/>
                  </a:lnTo>
                  <a:lnTo>
                    <a:pt x="0" y="78486"/>
                  </a:lnTo>
                  <a:close/>
                </a:path>
              </a:pathLst>
            </a:custGeom>
            <a:solidFill>
              <a:schemeClr val="accent1"/>
            </a:solidFill>
            <a:ln>
              <a:noFill/>
            </a:ln>
          </p:spPr>
        </p:sp>
      </p:grpSp>
      <p:sp>
        <p:nvSpPr>
          <p:cNvPr id="101" name="Google Shape;101;p11"/>
          <p:cNvSpPr txBox="1"/>
          <p:nvPr>
            <p:ph idx="1" type="subTitle"/>
          </p:nvPr>
        </p:nvSpPr>
        <p:spPr>
          <a:xfrm>
            <a:off x="1032469" y="3418962"/>
            <a:ext cx="2962800" cy="110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
        <p:nvSpPr>
          <p:cNvPr id="102" name="Google Shape;102;p11"/>
          <p:cNvSpPr txBox="1"/>
          <p:nvPr>
            <p:ph type="title"/>
          </p:nvPr>
        </p:nvSpPr>
        <p:spPr>
          <a:xfrm>
            <a:off x="1032456" y="2874249"/>
            <a:ext cx="2962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3" name="Google Shape;103;p11"/>
          <p:cNvSpPr txBox="1"/>
          <p:nvPr>
            <p:ph idx="2" type="title"/>
          </p:nvPr>
        </p:nvSpPr>
        <p:spPr>
          <a:xfrm>
            <a:off x="5147531" y="2874249"/>
            <a:ext cx="296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Clr>
                <a:schemeClr val="dk1"/>
              </a:buClr>
              <a:buSzPts val="3000"/>
              <a:buNone/>
              <a:defRPr sz="3000">
                <a:solidFill>
                  <a:schemeClr val="dk1"/>
                </a:solidFill>
              </a:defRPr>
            </a:lvl2pPr>
            <a:lvl3pPr lvl="2" algn="l">
              <a:lnSpc>
                <a:spcPct val="100000"/>
              </a:lnSpc>
              <a:spcBef>
                <a:spcPts val="0"/>
              </a:spcBef>
              <a:spcAft>
                <a:spcPts val="0"/>
              </a:spcAft>
              <a:buClr>
                <a:schemeClr val="dk1"/>
              </a:buClr>
              <a:buSzPts val="3000"/>
              <a:buNone/>
              <a:defRPr sz="3000">
                <a:solidFill>
                  <a:schemeClr val="dk1"/>
                </a:solidFill>
              </a:defRPr>
            </a:lvl3pPr>
            <a:lvl4pPr lvl="3" algn="l">
              <a:lnSpc>
                <a:spcPct val="100000"/>
              </a:lnSpc>
              <a:spcBef>
                <a:spcPts val="0"/>
              </a:spcBef>
              <a:spcAft>
                <a:spcPts val="0"/>
              </a:spcAft>
              <a:buClr>
                <a:schemeClr val="dk1"/>
              </a:buClr>
              <a:buSzPts val="3000"/>
              <a:buNone/>
              <a:defRPr sz="3000">
                <a:solidFill>
                  <a:schemeClr val="dk1"/>
                </a:solidFill>
              </a:defRPr>
            </a:lvl4pPr>
            <a:lvl5pPr lvl="4" algn="l">
              <a:lnSpc>
                <a:spcPct val="100000"/>
              </a:lnSpc>
              <a:spcBef>
                <a:spcPts val="0"/>
              </a:spcBef>
              <a:spcAft>
                <a:spcPts val="0"/>
              </a:spcAft>
              <a:buClr>
                <a:schemeClr val="dk1"/>
              </a:buClr>
              <a:buSzPts val="3000"/>
              <a:buNone/>
              <a:defRPr sz="3000">
                <a:solidFill>
                  <a:schemeClr val="dk1"/>
                </a:solidFill>
              </a:defRPr>
            </a:lvl5pPr>
            <a:lvl6pPr lvl="5" algn="l">
              <a:lnSpc>
                <a:spcPct val="100000"/>
              </a:lnSpc>
              <a:spcBef>
                <a:spcPts val="0"/>
              </a:spcBef>
              <a:spcAft>
                <a:spcPts val="0"/>
              </a:spcAft>
              <a:buClr>
                <a:schemeClr val="dk1"/>
              </a:buClr>
              <a:buSzPts val="3000"/>
              <a:buNone/>
              <a:defRPr sz="3000">
                <a:solidFill>
                  <a:schemeClr val="dk1"/>
                </a:solidFill>
              </a:defRPr>
            </a:lvl6pPr>
            <a:lvl7pPr lvl="6" algn="l">
              <a:lnSpc>
                <a:spcPct val="100000"/>
              </a:lnSpc>
              <a:spcBef>
                <a:spcPts val="0"/>
              </a:spcBef>
              <a:spcAft>
                <a:spcPts val="0"/>
              </a:spcAft>
              <a:buClr>
                <a:schemeClr val="dk1"/>
              </a:buClr>
              <a:buSzPts val="3000"/>
              <a:buNone/>
              <a:defRPr sz="3000">
                <a:solidFill>
                  <a:schemeClr val="dk1"/>
                </a:solidFill>
              </a:defRPr>
            </a:lvl7pPr>
            <a:lvl8pPr lvl="7" algn="l">
              <a:lnSpc>
                <a:spcPct val="100000"/>
              </a:lnSpc>
              <a:spcBef>
                <a:spcPts val="0"/>
              </a:spcBef>
              <a:spcAft>
                <a:spcPts val="0"/>
              </a:spcAft>
              <a:buClr>
                <a:schemeClr val="dk1"/>
              </a:buClr>
              <a:buSzPts val="3000"/>
              <a:buNone/>
              <a:defRPr sz="3000">
                <a:solidFill>
                  <a:schemeClr val="dk1"/>
                </a:solidFill>
              </a:defRPr>
            </a:lvl8pPr>
            <a:lvl9pPr lvl="8" algn="l">
              <a:lnSpc>
                <a:spcPct val="100000"/>
              </a:lnSpc>
              <a:spcBef>
                <a:spcPts val="0"/>
              </a:spcBef>
              <a:spcAft>
                <a:spcPts val="0"/>
              </a:spcAft>
              <a:buClr>
                <a:schemeClr val="dk1"/>
              </a:buClr>
              <a:buSzPts val="3000"/>
              <a:buNone/>
              <a:defRPr sz="3000">
                <a:solidFill>
                  <a:schemeClr val="dk1"/>
                </a:solidFill>
              </a:defRPr>
            </a:lvl9pPr>
          </a:lstStyle>
          <a:p/>
        </p:txBody>
      </p:sp>
      <p:sp>
        <p:nvSpPr>
          <p:cNvPr id="104" name="Google Shape;104;p11"/>
          <p:cNvSpPr txBox="1"/>
          <p:nvPr>
            <p:ph idx="3" type="subTitle"/>
          </p:nvPr>
        </p:nvSpPr>
        <p:spPr>
          <a:xfrm>
            <a:off x="5147544" y="3418962"/>
            <a:ext cx="2964000" cy="110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800"/>
            </a:lvl2pPr>
            <a:lvl3pPr lvl="2" algn="ctr">
              <a:lnSpc>
                <a:spcPct val="100000"/>
              </a:lnSpc>
              <a:spcBef>
                <a:spcPts val="0"/>
              </a:spcBef>
              <a:spcAft>
                <a:spcPts val="0"/>
              </a:spcAft>
              <a:buSzPts val="1600"/>
              <a:buNone/>
              <a:defRPr sz="1800"/>
            </a:lvl3pPr>
            <a:lvl4pPr lvl="3" algn="ctr">
              <a:lnSpc>
                <a:spcPct val="100000"/>
              </a:lnSpc>
              <a:spcBef>
                <a:spcPts val="0"/>
              </a:spcBef>
              <a:spcAft>
                <a:spcPts val="0"/>
              </a:spcAft>
              <a:buSzPts val="1600"/>
              <a:buNone/>
              <a:defRPr sz="1800"/>
            </a:lvl4pPr>
            <a:lvl5pPr lvl="4" algn="ctr">
              <a:lnSpc>
                <a:spcPct val="100000"/>
              </a:lnSpc>
              <a:spcBef>
                <a:spcPts val="0"/>
              </a:spcBef>
              <a:spcAft>
                <a:spcPts val="0"/>
              </a:spcAft>
              <a:buSzPts val="1600"/>
              <a:buNone/>
              <a:defRPr sz="1800"/>
            </a:lvl5pPr>
            <a:lvl6pPr lvl="5" algn="ctr">
              <a:lnSpc>
                <a:spcPct val="100000"/>
              </a:lnSpc>
              <a:spcBef>
                <a:spcPts val="0"/>
              </a:spcBef>
              <a:spcAft>
                <a:spcPts val="0"/>
              </a:spcAft>
              <a:buSzPts val="1600"/>
              <a:buNone/>
              <a:defRPr sz="1800"/>
            </a:lvl6pPr>
            <a:lvl7pPr lvl="6" algn="ctr">
              <a:lnSpc>
                <a:spcPct val="100000"/>
              </a:lnSpc>
              <a:spcBef>
                <a:spcPts val="0"/>
              </a:spcBef>
              <a:spcAft>
                <a:spcPts val="0"/>
              </a:spcAft>
              <a:buSzPts val="1600"/>
              <a:buNone/>
              <a:defRPr sz="1800"/>
            </a:lvl7pPr>
            <a:lvl8pPr lvl="7" algn="ctr">
              <a:lnSpc>
                <a:spcPct val="100000"/>
              </a:lnSpc>
              <a:spcBef>
                <a:spcPts val="0"/>
              </a:spcBef>
              <a:spcAft>
                <a:spcPts val="0"/>
              </a:spcAft>
              <a:buSzPts val="1600"/>
              <a:buNone/>
              <a:defRPr sz="1800"/>
            </a:lvl8pPr>
            <a:lvl9pPr lvl="8" algn="ctr">
              <a:lnSpc>
                <a:spcPct val="100000"/>
              </a:lnSpc>
              <a:spcBef>
                <a:spcPts val="0"/>
              </a:spcBef>
              <a:spcAft>
                <a:spcPts val="0"/>
              </a:spcAft>
              <a:buSzPts val="16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
    <p:spTree>
      <p:nvGrpSpPr>
        <p:cNvPr id="105" name="Shape 105"/>
        <p:cNvGrpSpPr/>
        <p:nvPr/>
      </p:nvGrpSpPr>
      <p:grpSpPr>
        <a:xfrm>
          <a:off x="0" y="0"/>
          <a:ext cx="0" cy="0"/>
          <a:chOff x="0" y="0"/>
          <a:chExt cx="0" cy="0"/>
        </a:xfrm>
      </p:grpSpPr>
      <p:sp>
        <p:nvSpPr>
          <p:cNvPr id="106" name="Google Shape;106;p12"/>
          <p:cNvSpPr txBox="1"/>
          <p:nvPr>
            <p:ph type="title"/>
          </p:nvPr>
        </p:nvSpPr>
        <p:spPr>
          <a:xfrm>
            <a:off x="720000" y="1773125"/>
            <a:ext cx="3575700" cy="1766400"/>
          </a:xfrm>
          <a:prstGeom prst="rect">
            <a:avLst/>
          </a:prstGeom>
          <a:noFill/>
          <a:ln>
            <a:noFill/>
          </a:ln>
        </p:spPr>
        <p:txBody>
          <a:bodyPr anchorCtr="0" anchor="ctr" bIns="91425" lIns="91425" spcFirstLastPara="1" rIns="91425" wrap="square" tIns="91425">
            <a:noAutofit/>
          </a:bodyPr>
          <a:lstStyle>
            <a:lvl1pPr lvl="0" marR="91440" algn="ctr">
              <a:lnSpc>
                <a:spcPct val="80000"/>
              </a:lnSpc>
              <a:spcBef>
                <a:spcPts val="0"/>
              </a:spcBef>
              <a:spcAft>
                <a:spcPts val="0"/>
              </a:spcAft>
              <a:buSzPts val="5000"/>
              <a:buNone/>
              <a:defRPr sz="5000"/>
            </a:lvl1pPr>
            <a:lvl2pPr lvl="1" algn="r">
              <a:lnSpc>
                <a:spcPct val="80000"/>
              </a:lnSpc>
              <a:spcBef>
                <a:spcPts val="0"/>
              </a:spcBef>
              <a:spcAft>
                <a:spcPts val="0"/>
              </a:spcAft>
              <a:buSzPts val="5000"/>
              <a:buNone/>
              <a:defRPr sz="5000"/>
            </a:lvl2pPr>
            <a:lvl3pPr lvl="2" algn="r">
              <a:lnSpc>
                <a:spcPct val="80000"/>
              </a:lnSpc>
              <a:spcBef>
                <a:spcPts val="0"/>
              </a:spcBef>
              <a:spcAft>
                <a:spcPts val="0"/>
              </a:spcAft>
              <a:buSzPts val="5000"/>
              <a:buNone/>
              <a:defRPr sz="5000"/>
            </a:lvl3pPr>
            <a:lvl4pPr lvl="3" algn="r">
              <a:lnSpc>
                <a:spcPct val="80000"/>
              </a:lnSpc>
              <a:spcBef>
                <a:spcPts val="0"/>
              </a:spcBef>
              <a:spcAft>
                <a:spcPts val="0"/>
              </a:spcAft>
              <a:buSzPts val="5000"/>
              <a:buNone/>
              <a:defRPr sz="5000"/>
            </a:lvl4pPr>
            <a:lvl5pPr lvl="4" algn="r">
              <a:lnSpc>
                <a:spcPct val="80000"/>
              </a:lnSpc>
              <a:spcBef>
                <a:spcPts val="0"/>
              </a:spcBef>
              <a:spcAft>
                <a:spcPts val="0"/>
              </a:spcAft>
              <a:buSzPts val="5000"/>
              <a:buNone/>
              <a:defRPr sz="5000"/>
            </a:lvl5pPr>
            <a:lvl6pPr lvl="5" algn="r">
              <a:lnSpc>
                <a:spcPct val="80000"/>
              </a:lnSpc>
              <a:spcBef>
                <a:spcPts val="0"/>
              </a:spcBef>
              <a:spcAft>
                <a:spcPts val="0"/>
              </a:spcAft>
              <a:buSzPts val="5000"/>
              <a:buNone/>
              <a:defRPr sz="5000"/>
            </a:lvl6pPr>
            <a:lvl7pPr lvl="6" algn="r">
              <a:lnSpc>
                <a:spcPct val="80000"/>
              </a:lnSpc>
              <a:spcBef>
                <a:spcPts val="0"/>
              </a:spcBef>
              <a:spcAft>
                <a:spcPts val="0"/>
              </a:spcAft>
              <a:buSzPts val="5000"/>
              <a:buNone/>
              <a:defRPr sz="5000"/>
            </a:lvl7pPr>
            <a:lvl8pPr lvl="7" algn="r">
              <a:lnSpc>
                <a:spcPct val="80000"/>
              </a:lnSpc>
              <a:spcBef>
                <a:spcPts val="0"/>
              </a:spcBef>
              <a:spcAft>
                <a:spcPts val="0"/>
              </a:spcAft>
              <a:buSzPts val="5000"/>
              <a:buNone/>
              <a:defRPr sz="5000"/>
            </a:lvl8pPr>
            <a:lvl9pPr lvl="8" algn="r">
              <a:lnSpc>
                <a:spcPct val="80000"/>
              </a:lnSpc>
              <a:spcBef>
                <a:spcPts val="0"/>
              </a:spcBef>
              <a:spcAft>
                <a:spcPts val="0"/>
              </a:spcAft>
              <a:buSzPts val="5000"/>
              <a:buNone/>
              <a:defRPr sz="5000"/>
            </a:lvl9pPr>
          </a:lstStyle>
          <a:p/>
        </p:txBody>
      </p:sp>
      <p:sp>
        <p:nvSpPr>
          <p:cNvPr id="107" name="Google Shape;107;p12"/>
          <p:cNvSpPr txBox="1"/>
          <p:nvPr>
            <p:ph idx="2" type="title"/>
          </p:nvPr>
        </p:nvSpPr>
        <p:spPr>
          <a:xfrm>
            <a:off x="3846225" y="408825"/>
            <a:ext cx="1095000" cy="95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b="0" sz="5000"/>
            </a:lvl2pPr>
            <a:lvl3pPr lvl="2" algn="ctr">
              <a:lnSpc>
                <a:spcPct val="100000"/>
              </a:lnSpc>
              <a:spcBef>
                <a:spcPts val="0"/>
              </a:spcBef>
              <a:spcAft>
                <a:spcPts val="0"/>
              </a:spcAft>
              <a:buSzPts val="5000"/>
              <a:buNone/>
              <a:defRPr b="0" sz="5000"/>
            </a:lvl3pPr>
            <a:lvl4pPr lvl="3" algn="ctr">
              <a:lnSpc>
                <a:spcPct val="100000"/>
              </a:lnSpc>
              <a:spcBef>
                <a:spcPts val="0"/>
              </a:spcBef>
              <a:spcAft>
                <a:spcPts val="0"/>
              </a:spcAft>
              <a:buSzPts val="5000"/>
              <a:buNone/>
              <a:defRPr b="0" sz="5000"/>
            </a:lvl4pPr>
            <a:lvl5pPr lvl="4" algn="ctr">
              <a:lnSpc>
                <a:spcPct val="100000"/>
              </a:lnSpc>
              <a:spcBef>
                <a:spcPts val="0"/>
              </a:spcBef>
              <a:spcAft>
                <a:spcPts val="0"/>
              </a:spcAft>
              <a:buSzPts val="5000"/>
              <a:buNone/>
              <a:defRPr b="0" sz="5000"/>
            </a:lvl5pPr>
            <a:lvl6pPr lvl="5" algn="ctr">
              <a:lnSpc>
                <a:spcPct val="100000"/>
              </a:lnSpc>
              <a:spcBef>
                <a:spcPts val="0"/>
              </a:spcBef>
              <a:spcAft>
                <a:spcPts val="0"/>
              </a:spcAft>
              <a:buSzPts val="5000"/>
              <a:buNone/>
              <a:defRPr b="0" sz="5000"/>
            </a:lvl6pPr>
            <a:lvl7pPr lvl="6" algn="ctr">
              <a:lnSpc>
                <a:spcPct val="100000"/>
              </a:lnSpc>
              <a:spcBef>
                <a:spcPts val="0"/>
              </a:spcBef>
              <a:spcAft>
                <a:spcPts val="0"/>
              </a:spcAft>
              <a:buSzPts val="5000"/>
              <a:buNone/>
              <a:defRPr b="0" sz="5000"/>
            </a:lvl7pPr>
            <a:lvl8pPr lvl="7" algn="ctr">
              <a:lnSpc>
                <a:spcPct val="100000"/>
              </a:lnSpc>
              <a:spcBef>
                <a:spcPts val="0"/>
              </a:spcBef>
              <a:spcAft>
                <a:spcPts val="0"/>
              </a:spcAft>
              <a:buSzPts val="5000"/>
              <a:buNone/>
              <a:defRPr b="0" sz="5000"/>
            </a:lvl8pPr>
            <a:lvl9pPr lvl="8" algn="ctr">
              <a:lnSpc>
                <a:spcPct val="100000"/>
              </a:lnSpc>
              <a:spcBef>
                <a:spcPts val="0"/>
              </a:spcBef>
              <a:spcAft>
                <a:spcPts val="0"/>
              </a:spcAft>
              <a:buSzPts val="5000"/>
              <a:buNone/>
              <a:defRPr b="0" sz="50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 columns">
  <p:cSld name="CUSTOM_2_1">
    <p:spTree>
      <p:nvGrpSpPr>
        <p:cNvPr id="108" name="Shape 108"/>
        <p:cNvGrpSpPr/>
        <p:nvPr/>
      </p:nvGrpSpPr>
      <p:grpSpPr>
        <a:xfrm>
          <a:off x="0" y="0"/>
          <a:ext cx="0" cy="0"/>
          <a:chOff x="0" y="0"/>
          <a:chExt cx="0" cy="0"/>
        </a:xfrm>
      </p:grpSpPr>
      <p:sp>
        <p:nvSpPr>
          <p:cNvPr id="109" name="Google Shape;109;p13"/>
          <p:cNvSpPr txBox="1"/>
          <p:nvPr>
            <p:ph type="title"/>
          </p:nvPr>
        </p:nvSpPr>
        <p:spPr>
          <a:xfrm>
            <a:off x="858451" y="2041875"/>
            <a:ext cx="157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Black"/>
              <a:buNone/>
              <a:defRPr sz="1600">
                <a:solidFill>
                  <a:schemeClr val="dk1"/>
                </a:solidFill>
                <a:latin typeface="Roboto Black"/>
                <a:ea typeface="Roboto Black"/>
                <a:cs typeface="Roboto Black"/>
                <a:sym typeface="Roboto Black"/>
              </a:defRPr>
            </a:lvl1pPr>
            <a:lvl2pPr lvl="1"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2pPr>
            <a:lvl3pPr lvl="2"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3pPr>
            <a:lvl4pPr lvl="3"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4pPr>
            <a:lvl5pPr lvl="4"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5pPr>
            <a:lvl6pPr lvl="5"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6pPr>
            <a:lvl7pPr lvl="6"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7pPr>
            <a:lvl8pPr lvl="7"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8pPr>
            <a:lvl9pPr lvl="8"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9pPr>
          </a:lstStyle>
          <a:p/>
        </p:txBody>
      </p:sp>
      <p:sp>
        <p:nvSpPr>
          <p:cNvPr id="110" name="Google Shape;110;p13"/>
          <p:cNvSpPr txBox="1"/>
          <p:nvPr>
            <p:ph idx="1" type="subTitle"/>
          </p:nvPr>
        </p:nvSpPr>
        <p:spPr>
          <a:xfrm>
            <a:off x="858454" y="2318010"/>
            <a:ext cx="1579500" cy="86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11" name="Google Shape;111;p13"/>
          <p:cNvSpPr txBox="1"/>
          <p:nvPr>
            <p:ph idx="2" type="title"/>
          </p:nvPr>
        </p:nvSpPr>
        <p:spPr>
          <a:xfrm>
            <a:off x="858451" y="3657533"/>
            <a:ext cx="157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Black"/>
              <a:buNone/>
              <a:defRPr sz="1600">
                <a:solidFill>
                  <a:schemeClr val="dk1"/>
                </a:solidFill>
                <a:latin typeface="Roboto Black"/>
                <a:ea typeface="Roboto Black"/>
                <a:cs typeface="Roboto Black"/>
                <a:sym typeface="Roboto Black"/>
              </a:defRPr>
            </a:lvl1pPr>
            <a:lvl2pPr lvl="1"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2pPr>
            <a:lvl3pPr lvl="2"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3pPr>
            <a:lvl4pPr lvl="3"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4pPr>
            <a:lvl5pPr lvl="4"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5pPr>
            <a:lvl6pPr lvl="5"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6pPr>
            <a:lvl7pPr lvl="6"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7pPr>
            <a:lvl8pPr lvl="7"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8pPr>
            <a:lvl9pPr lvl="8"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9pPr>
          </a:lstStyle>
          <a:p/>
        </p:txBody>
      </p:sp>
      <p:sp>
        <p:nvSpPr>
          <p:cNvPr id="112" name="Google Shape;112;p13"/>
          <p:cNvSpPr txBox="1"/>
          <p:nvPr>
            <p:ph idx="3" type="subTitle"/>
          </p:nvPr>
        </p:nvSpPr>
        <p:spPr>
          <a:xfrm>
            <a:off x="858454" y="3933663"/>
            <a:ext cx="1579500" cy="86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13" name="Google Shape;113;p13"/>
          <p:cNvSpPr txBox="1"/>
          <p:nvPr>
            <p:ph idx="4" type="title"/>
          </p:nvPr>
        </p:nvSpPr>
        <p:spPr>
          <a:xfrm>
            <a:off x="2538097" y="2041875"/>
            <a:ext cx="157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Black"/>
              <a:buNone/>
              <a:defRPr sz="1600">
                <a:solidFill>
                  <a:schemeClr val="dk1"/>
                </a:solidFill>
                <a:latin typeface="Roboto Black"/>
                <a:ea typeface="Roboto Black"/>
                <a:cs typeface="Roboto Black"/>
                <a:sym typeface="Roboto Black"/>
              </a:defRPr>
            </a:lvl1pPr>
            <a:lvl2pPr lvl="1"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2pPr>
            <a:lvl3pPr lvl="2"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3pPr>
            <a:lvl4pPr lvl="3"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4pPr>
            <a:lvl5pPr lvl="4"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5pPr>
            <a:lvl6pPr lvl="5"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6pPr>
            <a:lvl7pPr lvl="6"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7pPr>
            <a:lvl8pPr lvl="7"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8pPr>
            <a:lvl9pPr lvl="8"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9pPr>
          </a:lstStyle>
          <a:p/>
        </p:txBody>
      </p:sp>
      <p:sp>
        <p:nvSpPr>
          <p:cNvPr id="114" name="Google Shape;114;p13"/>
          <p:cNvSpPr txBox="1"/>
          <p:nvPr>
            <p:ph idx="5" type="subTitle"/>
          </p:nvPr>
        </p:nvSpPr>
        <p:spPr>
          <a:xfrm>
            <a:off x="2538101" y="2318010"/>
            <a:ext cx="1579500" cy="86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15" name="Google Shape;115;p13"/>
          <p:cNvSpPr txBox="1"/>
          <p:nvPr>
            <p:ph idx="6" type="title"/>
          </p:nvPr>
        </p:nvSpPr>
        <p:spPr>
          <a:xfrm>
            <a:off x="2538097" y="3657533"/>
            <a:ext cx="15795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Roboto Black"/>
              <a:buNone/>
              <a:defRPr sz="1600">
                <a:solidFill>
                  <a:schemeClr val="dk1"/>
                </a:solidFill>
                <a:latin typeface="Roboto Black"/>
                <a:ea typeface="Roboto Black"/>
                <a:cs typeface="Roboto Black"/>
                <a:sym typeface="Roboto Black"/>
              </a:defRPr>
            </a:lvl1pPr>
            <a:lvl2pPr lvl="1"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2pPr>
            <a:lvl3pPr lvl="2"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3pPr>
            <a:lvl4pPr lvl="3"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4pPr>
            <a:lvl5pPr lvl="4"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5pPr>
            <a:lvl6pPr lvl="5"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6pPr>
            <a:lvl7pPr lvl="6"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7pPr>
            <a:lvl8pPr lvl="7"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8pPr>
            <a:lvl9pPr lvl="8" algn="ctr">
              <a:lnSpc>
                <a:spcPct val="100000"/>
              </a:lnSpc>
              <a:spcBef>
                <a:spcPts val="0"/>
              </a:spcBef>
              <a:spcAft>
                <a:spcPts val="0"/>
              </a:spcAft>
              <a:buClr>
                <a:schemeClr val="dk1"/>
              </a:buClr>
              <a:buSzPts val="1600"/>
              <a:buFont typeface="Roboto Black"/>
              <a:buNone/>
              <a:defRPr b="0" sz="1600">
                <a:solidFill>
                  <a:schemeClr val="dk1"/>
                </a:solidFill>
                <a:latin typeface="Roboto Black"/>
                <a:ea typeface="Roboto Black"/>
                <a:cs typeface="Roboto Black"/>
                <a:sym typeface="Roboto Black"/>
              </a:defRPr>
            </a:lvl9pPr>
          </a:lstStyle>
          <a:p/>
        </p:txBody>
      </p:sp>
      <p:sp>
        <p:nvSpPr>
          <p:cNvPr id="116" name="Google Shape;116;p13"/>
          <p:cNvSpPr txBox="1"/>
          <p:nvPr>
            <p:ph idx="7" type="subTitle"/>
          </p:nvPr>
        </p:nvSpPr>
        <p:spPr>
          <a:xfrm>
            <a:off x="2538101" y="3933663"/>
            <a:ext cx="1579500" cy="86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17" name="Google Shape;117;p13"/>
          <p:cNvSpPr txBox="1"/>
          <p:nvPr>
            <p:ph idx="8"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118" name="Google Shape;118;p13"/>
          <p:cNvGrpSpPr/>
          <p:nvPr/>
        </p:nvGrpSpPr>
        <p:grpSpPr>
          <a:xfrm>
            <a:off x="7230637" y="779828"/>
            <a:ext cx="1198043" cy="210331"/>
            <a:chOff x="1026623" y="2953314"/>
            <a:chExt cx="5688711" cy="1008300"/>
          </a:xfrm>
        </p:grpSpPr>
        <p:sp>
          <p:nvSpPr>
            <p:cNvPr id="119" name="Google Shape;119;p13"/>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3"/>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3"/>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3"/>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4" name="Shape 124"/>
        <p:cNvGrpSpPr/>
        <p:nvPr/>
      </p:nvGrpSpPr>
      <p:grpSpPr>
        <a:xfrm>
          <a:off x="0" y="0"/>
          <a:ext cx="0" cy="0"/>
          <a:chOff x="0" y="0"/>
          <a:chExt cx="0" cy="0"/>
        </a:xfrm>
      </p:grpSpPr>
      <p:sp>
        <p:nvSpPr>
          <p:cNvPr id="125" name="Google Shape;125;p14"/>
          <p:cNvSpPr/>
          <p:nvPr/>
        </p:nvSpPr>
        <p:spPr>
          <a:xfrm>
            <a:off x="-131650" y="995375"/>
            <a:ext cx="9403125" cy="3612150"/>
          </a:xfrm>
          <a:custGeom>
            <a:rect b="b" l="l" r="r" t="t"/>
            <a:pathLst>
              <a:path extrusionOk="0" h="144486" w="376125">
                <a:moveTo>
                  <a:pt x="207" y="21909"/>
                </a:moveTo>
                <a:lnTo>
                  <a:pt x="0" y="144486"/>
                </a:lnTo>
                <a:lnTo>
                  <a:pt x="376125" y="121918"/>
                </a:lnTo>
                <a:lnTo>
                  <a:pt x="376085" y="9585"/>
                </a:lnTo>
                <a:lnTo>
                  <a:pt x="185750" y="0"/>
                </a:lnTo>
                <a:close/>
              </a:path>
            </a:pathLst>
          </a:custGeom>
          <a:solidFill>
            <a:schemeClr val="lt2"/>
          </a:solidFill>
          <a:ln>
            <a:noFill/>
          </a:ln>
        </p:spPr>
      </p:sp>
      <p:sp>
        <p:nvSpPr>
          <p:cNvPr id="126" name="Google Shape;126;p14"/>
          <p:cNvSpPr/>
          <p:nvPr/>
        </p:nvSpPr>
        <p:spPr>
          <a:xfrm>
            <a:off x="-128375" y="1252091"/>
            <a:ext cx="1787600" cy="207500"/>
          </a:xfrm>
          <a:custGeom>
            <a:rect b="b" l="l" r="r" t="t"/>
            <a:pathLst>
              <a:path extrusionOk="0" h="8300" w="71504">
                <a:moveTo>
                  <a:pt x="0" y="0"/>
                </a:moveTo>
                <a:lnTo>
                  <a:pt x="76" y="8300"/>
                </a:lnTo>
                <a:lnTo>
                  <a:pt x="71504" y="856"/>
                </a:lnTo>
                <a:close/>
              </a:path>
            </a:pathLst>
          </a:custGeom>
          <a:solidFill>
            <a:schemeClr val="accent3"/>
          </a:solidFill>
          <a:ln>
            <a:noFill/>
          </a:ln>
        </p:spPr>
      </p:sp>
      <p:sp>
        <p:nvSpPr>
          <p:cNvPr id="127" name="Google Shape;127;p14"/>
          <p:cNvSpPr/>
          <p:nvPr/>
        </p:nvSpPr>
        <p:spPr>
          <a:xfrm>
            <a:off x="7454325" y="4111650"/>
            <a:ext cx="1817150" cy="207500"/>
          </a:xfrm>
          <a:custGeom>
            <a:rect b="b" l="l" r="r" t="t"/>
            <a:pathLst>
              <a:path extrusionOk="0" h="8300" w="72686">
                <a:moveTo>
                  <a:pt x="72686" y="8300"/>
                </a:moveTo>
                <a:lnTo>
                  <a:pt x="72610" y="0"/>
                </a:lnTo>
                <a:lnTo>
                  <a:pt x="0" y="4414"/>
                </a:lnTo>
                <a:close/>
              </a:path>
            </a:pathLst>
          </a:custGeom>
          <a:solidFill>
            <a:schemeClr val="accent2"/>
          </a:solidFill>
          <a:ln>
            <a:noFill/>
          </a:ln>
        </p:spPr>
      </p:sp>
      <p:sp>
        <p:nvSpPr>
          <p:cNvPr id="128" name="Google Shape;128;p14"/>
          <p:cNvSpPr txBox="1"/>
          <p:nvPr>
            <p:ph hasCustomPrompt="1" type="title"/>
          </p:nvPr>
        </p:nvSpPr>
        <p:spPr>
          <a:xfrm>
            <a:off x="2019163" y="1793782"/>
            <a:ext cx="5101500" cy="1081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r>
              <a:t>xx%</a:t>
            </a:r>
          </a:p>
        </p:txBody>
      </p:sp>
      <p:sp>
        <p:nvSpPr>
          <p:cNvPr id="129" name="Google Shape;129;p14"/>
          <p:cNvSpPr txBox="1"/>
          <p:nvPr>
            <p:ph idx="1" type="subTitle"/>
          </p:nvPr>
        </p:nvSpPr>
        <p:spPr>
          <a:xfrm>
            <a:off x="2993550" y="2997150"/>
            <a:ext cx="3156900" cy="73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4_1">
    <p:spTree>
      <p:nvGrpSpPr>
        <p:cNvPr id="130" name="Shape 130"/>
        <p:cNvGrpSpPr/>
        <p:nvPr/>
      </p:nvGrpSpPr>
      <p:grpSpPr>
        <a:xfrm>
          <a:off x="0" y="0"/>
          <a:ext cx="0" cy="0"/>
          <a:chOff x="0" y="0"/>
          <a:chExt cx="0" cy="0"/>
        </a:xfrm>
      </p:grpSpPr>
      <p:sp>
        <p:nvSpPr>
          <p:cNvPr id="131" name="Google Shape;131;p15"/>
          <p:cNvSpPr txBox="1"/>
          <p:nvPr>
            <p:ph type="title"/>
          </p:nvPr>
        </p:nvSpPr>
        <p:spPr>
          <a:xfrm>
            <a:off x="4724400" y="1783184"/>
            <a:ext cx="3699600" cy="1766400"/>
          </a:xfrm>
          <a:prstGeom prst="rect">
            <a:avLst/>
          </a:prstGeom>
          <a:noFill/>
          <a:ln>
            <a:noFill/>
          </a:ln>
        </p:spPr>
        <p:txBody>
          <a:bodyPr anchorCtr="0" anchor="ctr" bIns="91425" lIns="91425" spcFirstLastPara="1" rIns="91425" wrap="square" tIns="91425">
            <a:noAutofit/>
          </a:bodyPr>
          <a:lstStyle>
            <a:lvl1pPr lvl="0" marR="91440" algn="ctr">
              <a:lnSpc>
                <a:spcPct val="80000"/>
              </a:lnSpc>
              <a:spcBef>
                <a:spcPts val="0"/>
              </a:spcBef>
              <a:spcAft>
                <a:spcPts val="0"/>
              </a:spcAft>
              <a:buSzPts val="5000"/>
              <a:buNone/>
              <a:defRPr b="0" sz="5000"/>
            </a:lvl1pPr>
            <a:lvl2pPr lvl="1" algn="r">
              <a:lnSpc>
                <a:spcPct val="80000"/>
              </a:lnSpc>
              <a:spcBef>
                <a:spcPts val="0"/>
              </a:spcBef>
              <a:spcAft>
                <a:spcPts val="0"/>
              </a:spcAft>
              <a:buSzPts val="5000"/>
              <a:buNone/>
              <a:defRPr sz="5000"/>
            </a:lvl2pPr>
            <a:lvl3pPr lvl="2" algn="r">
              <a:lnSpc>
                <a:spcPct val="80000"/>
              </a:lnSpc>
              <a:spcBef>
                <a:spcPts val="0"/>
              </a:spcBef>
              <a:spcAft>
                <a:spcPts val="0"/>
              </a:spcAft>
              <a:buSzPts val="5000"/>
              <a:buNone/>
              <a:defRPr sz="5000"/>
            </a:lvl3pPr>
            <a:lvl4pPr lvl="3" algn="r">
              <a:lnSpc>
                <a:spcPct val="80000"/>
              </a:lnSpc>
              <a:spcBef>
                <a:spcPts val="0"/>
              </a:spcBef>
              <a:spcAft>
                <a:spcPts val="0"/>
              </a:spcAft>
              <a:buSzPts val="5000"/>
              <a:buNone/>
              <a:defRPr sz="5000"/>
            </a:lvl4pPr>
            <a:lvl5pPr lvl="4" algn="r">
              <a:lnSpc>
                <a:spcPct val="80000"/>
              </a:lnSpc>
              <a:spcBef>
                <a:spcPts val="0"/>
              </a:spcBef>
              <a:spcAft>
                <a:spcPts val="0"/>
              </a:spcAft>
              <a:buSzPts val="5000"/>
              <a:buNone/>
              <a:defRPr sz="5000"/>
            </a:lvl5pPr>
            <a:lvl6pPr lvl="5" algn="r">
              <a:lnSpc>
                <a:spcPct val="80000"/>
              </a:lnSpc>
              <a:spcBef>
                <a:spcPts val="0"/>
              </a:spcBef>
              <a:spcAft>
                <a:spcPts val="0"/>
              </a:spcAft>
              <a:buSzPts val="5000"/>
              <a:buNone/>
              <a:defRPr sz="5000"/>
            </a:lvl6pPr>
            <a:lvl7pPr lvl="6" algn="r">
              <a:lnSpc>
                <a:spcPct val="80000"/>
              </a:lnSpc>
              <a:spcBef>
                <a:spcPts val="0"/>
              </a:spcBef>
              <a:spcAft>
                <a:spcPts val="0"/>
              </a:spcAft>
              <a:buSzPts val="5000"/>
              <a:buNone/>
              <a:defRPr sz="5000"/>
            </a:lvl7pPr>
            <a:lvl8pPr lvl="7" algn="r">
              <a:lnSpc>
                <a:spcPct val="80000"/>
              </a:lnSpc>
              <a:spcBef>
                <a:spcPts val="0"/>
              </a:spcBef>
              <a:spcAft>
                <a:spcPts val="0"/>
              </a:spcAft>
              <a:buSzPts val="5000"/>
              <a:buNone/>
              <a:defRPr sz="5000"/>
            </a:lvl8pPr>
            <a:lvl9pPr lvl="8" algn="r">
              <a:lnSpc>
                <a:spcPct val="80000"/>
              </a:lnSpc>
              <a:spcBef>
                <a:spcPts val="0"/>
              </a:spcBef>
              <a:spcAft>
                <a:spcPts val="0"/>
              </a:spcAft>
              <a:buSzPts val="5000"/>
              <a:buNone/>
              <a:defRPr sz="5000"/>
            </a:lvl9pPr>
          </a:lstStyle>
          <a:p/>
        </p:txBody>
      </p:sp>
      <p:sp>
        <p:nvSpPr>
          <p:cNvPr id="132" name="Google Shape;132;p15"/>
          <p:cNvSpPr txBox="1"/>
          <p:nvPr>
            <p:ph idx="2" type="title"/>
          </p:nvPr>
        </p:nvSpPr>
        <p:spPr>
          <a:xfrm>
            <a:off x="4077104" y="376588"/>
            <a:ext cx="1095000" cy="95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b="0" sz="5000"/>
            </a:lvl1pPr>
            <a:lvl2pPr lvl="1" algn="ctr">
              <a:lnSpc>
                <a:spcPct val="100000"/>
              </a:lnSpc>
              <a:spcBef>
                <a:spcPts val="0"/>
              </a:spcBef>
              <a:spcAft>
                <a:spcPts val="0"/>
              </a:spcAft>
              <a:buSzPts val="5000"/>
              <a:buNone/>
              <a:defRPr b="0" sz="5000"/>
            </a:lvl2pPr>
            <a:lvl3pPr lvl="2" algn="ctr">
              <a:lnSpc>
                <a:spcPct val="100000"/>
              </a:lnSpc>
              <a:spcBef>
                <a:spcPts val="0"/>
              </a:spcBef>
              <a:spcAft>
                <a:spcPts val="0"/>
              </a:spcAft>
              <a:buSzPts val="5000"/>
              <a:buNone/>
              <a:defRPr b="0" sz="5000"/>
            </a:lvl3pPr>
            <a:lvl4pPr lvl="3" algn="ctr">
              <a:lnSpc>
                <a:spcPct val="100000"/>
              </a:lnSpc>
              <a:spcBef>
                <a:spcPts val="0"/>
              </a:spcBef>
              <a:spcAft>
                <a:spcPts val="0"/>
              </a:spcAft>
              <a:buSzPts val="5000"/>
              <a:buNone/>
              <a:defRPr b="0" sz="5000"/>
            </a:lvl4pPr>
            <a:lvl5pPr lvl="4" algn="ctr">
              <a:lnSpc>
                <a:spcPct val="100000"/>
              </a:lnSpc>
              <a:spcBef>
                <a:spcPts val="0"/>
              </a:spcBef>
              <a:spcAft>
                <a:spcPts val="0"/>
              </a:spcAft>
              <a:buSzPts val="5000"/>
              <a:buNone/>
              <a:defRPr b="0" sz="5000"/>
            </a:lvl5pPr>
            <a:lvl6pPr lvl="5" algn="ctr">
              <a:lnSpc>
                <a:spcPct val="100000"/>
              </a:lnSpc>
              <a:spcBef>
                <a:spcPts val="0"/>
              </a:spcBef>
              <a:spcAft>
                <a:spcPts val="0"/>
              </a:spcAft>
              <a:buSzPts val="5000"/>
              <a:buNone/>
              <a:defRPr b="0" sz="5000"/>
            </a:lvl6pPr>
            <a:lvl7pPr lvl="6" algn="ctr">
              <a:lnSpc>
                <a:spcPct val="100000"/>
              </a:lnSpc>
              <a:spcBef>
                <a:spcPts val="0"/>
              </a:spcBef>
              <a:spcAft>
                <a:spcPts val="0"/>
              </a:spcAft>
              <a:buSzPts val="5000"/>
              <a:buNone/>
              <a:defRPr b="0" sz="5000"/>
            </a:lvl7pPr>
            <a:lvl8pPr lvl="7" algn="ctr">
              <a:lnSpc>
                <a:spcPct val="100000"/>
              </a:lnSpc>
              <a:spcBef>
                <a:spcPts val="0"/>
              </a:spcBef>
              <a:spcAft>
                <a:spcPts val="0"/>
              </a:spcAft>
              <a:buSzPts val="5000"/>
              <a:buNone/>
              <a:defRPr b="0" sz="5000"/>
            </a:lvl8pPr>
            <a:lvl9pPr lvl="8" algn="ctr">
              <a:lnSpc>
                <a:spcPct val="100000"/>
              </a:lnSpc>
              <a:spcBef>
                <a:spcPts val="0"/>
              </a:spcBef>
              <a:spcAft>
                <a:spcPts val="0"/>
              </a:spcAft>
              <a:buSzPts val="5000"/>
              <a:buNone/>
              <a:defRPr b="0" sz="5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text columns">
  <p:cSld name="CUSTOM_5">
    <p:spTree>
      <p:nvGrpSpPr>
        <p:cNvPr id="133" name="Shape 133"/>
        <p:cNvGrpSpPr/>
        <p:nvPr/>
      </p:nvGrpSpPr>
      <p:grpSpPr>
        <a:xfrm>
          <a:off x="0" y="0"/>
          <a:ext cx="0" cy="0"/>
          <a:chOff x="0" y="0"/>
          <a:chExt cx="0" cy="0"/>
        </a:xfrm>
      </p:grpSpPr>
      <p:sp>
        <p:nvSpPr>
          <p:cNvPr id="134" name="Google Shape;134;p16"/>
          <p:cNvSpPr txBox="1"/>
          <p:nvPr>
            <p:ph type="title"/>
          </p:nvPr>
        </p:nvSpPr>
        <p:spPr>
          <a:xfrm>
            <a:off x="1161012" y="2050916"/>
            <a:ext cx="18654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35" name="Google Shape;135;p16"/>
          <p:cNvSpPr txBox="1"/>
          <p:nvPr>
            <p:ph idx="1" type="subTitle"/>
          </p:nvPr>
        </p:nvSpPr>
        <p:spPr>
          <a:xfrm>
            <a:off x="1161000" y="2309739"/>
            <a:ext cx="186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36" name="Google Shape;136;p16"/>
          <p:cNvSpPr txBox="1"/>
          <p:nvPr>
            <p:ph idx="2" type="title"/>
          </p:nvPr>
        </p:nvSpPr>
        <p:spPr>
          <a:xfrm>
            <a:off x="1161012" y="3875067"/>
            <a:ext cx="18654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37" name="Google Shape;137;p16"/>
          <p:cNvSpPr txBox="1"/>
          <p:nvPr>
            <p:ph idx="3" type="subTitle"/>
          </p:nvPr>
        </p:nvSpPr>
        <p:spPr>
          <a:xfrm>
            <a:off x="1161000" y="4133887"/>
            <a:ext cx="18654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38" name="Google Shape;138;p16"/>
          <p:cNvSpPr txBox="1"/>
          <p:nvPr>
            <p:ph idx="4" type="title"/>
          </p:nvPr>
        </p:nvSpPr>
        <p:spPr>
          <a:xfrm>
            <a:off x="3639300" y="2050916"/>
            <a:ext cx="18654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39" name="Google Shape;139;p16"/>
          <p:cNvSpPr txBox="1"/>
          <p:nvPr>
            <p:ph idx="5" type="subTitle"/>
          </p:nvPr>
        </p:nvSpPr>
        <p:spPr>
          <a:xfrm>
            <a:off x="3639300" y="2309739"/>
            <a:ext cx="186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40" name="Google Shape;140;p16"/>
          <p:cNvSpPr txBox="1"/>
          <p:nvPr>
            <p:ph idx="6" type="title"/>
          </p:nvPr>
        </p:nvSpPr>
        <p:spPr>
          <a:xfrm>
            <a:off x="3639300" y="3875067"/>
            <a:ext cx="18654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41" name="Google Shape;141;p16"/>
          <p:cNvSpPr txBox="1"/>
          <p:nvPr>
            <p:ph idx="7" type="subTitle"/>
          </p:nvPr>
        </p:nvSpPr>
        <p:spPr>
          <a:xfrm>
            <a:off x="3639299" y="4133887"/>
            <a:ext cx="18654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42" name="Google Shape;142;p16"/>
          <p:cNvSpPr txBox="1"/>
          <p:nvPr>
            <p:ph idx="8" type="title"/>
          </p:nvPr>
        </p:nvSpPr>
        <p:spPr>
          <a:xfrm>
            <a:off x="6117584" y="2050916"/>
            <a:ext cx="18654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43" name="Google Shape;143;p16"/>
          <p:cNvSpPr txBox="1"/>
          <p:nvPr>
            <p:ph idx="9" type="subTitle"/>
          </p:nvPr>
        </p:nvSpPr>
        <p:spPr>
          <a:xfrm>
            <a:off x="6117599" y="2309739"/>
            <a:ext cx="18654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44" name="Google Shape;144;p16"/>
          <p:cNvSpPr txBox="1"/>
          <p:nvPr>
            <p:ph idx="13" type="title"/>
          </p:nvPr>
        </p:nvSpPr>
        <p:spPr>
          <a:xfrm>
            <a:off x="6117584" y="3875067"/>
            <a:ext cx="18654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45" name="Google Shape;145;p16"/>
          <p:cNvSpPr txBox="1"/>
          <p:nvPr>
            <p:ph idx="14" type="subTitle"/>
          </p:nvPr>
        </p:nvSpPr>
        <p:spPr>
          <a:xfrm>
            <a:off x="6117598" y="4133887"/>
            <a:ext cx="18654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46" name="Google Shape;146;p16"/>
          <p:cNvSpPr txBox="1"/>
          <p:nvPr>
            <p:ph idx="15"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Clr>
                <a:schemeClr val="accent1"/>
              </a:buClr>
              <a:buSzPts val="3000"/>
              <a:buNone/>
              <a:defRPr sz="3000">
                <a:solidFill>
                  <a:schemeClr val="accent1"/>
                </a:solidFill>
              </a:defRPr>
            </a:lvl2pPr>
            <a:lvl3pPr lvl="2" algn="l">
              <a:lnSpc>
                <a:spcPct val="100000"/>
              </a:lnSpc>
              <a:spcBef>
                <a:spcPts val="0"/>
              </a:spcBef>
              <a:spcAft>
                <a:spcPts val="0"/>
              </a:spcAft>
              <a:buClr>
                <a:schemeClr val="accent1"/>
              </a:buClr>
              <a:buSzPts val="3000"/>
              <a:buNone/>
              <a:defRPr sz="3000">
                <a:solidFill>
                  <a:schemeClr val="accent1"/>
                </a:solidFill>
              </a:defRPr>
            </a:lvl3pPr>
            <a:lvl4pPr lvl="3" algn="l">
              <a:lnSpc>
                <a:spcPct val="100000"/>
              </a:lnSpc>
              <a:spcBef>
                <a:spcPts val="0"/>
              </a:spcBef>
              <a:spcAft>
                <a:spcPts val="0"/>
              </a:spcAft>
              <a:buClr>
                <a:schemeClr val="accent1"/>
              </a:buClr>
              <a:buSzPts val="3000"/>
              <a:buNone/>
              <a:defRPr sz="3000">
                <a:solidFill>
                  <a:schemeClr val="accent1"/>
                </a:solidFill>
              </a:defRPr>
            </a:lvl4pPr>
            <a:lvl5pPr lvl="4" algn="l">
              <a:lnSpc>
                <a:spcPct val="100000"/>
              </a:lnSpc>
              <a:spcBef>
                <a:spcPts val="0"/>
              </a:spcBef>
              <a:spcAft>
                <a:spcPts val="0"/>
              </a:spcAft>
              <a:buClr>
                <a:schemeClr val="accent1"/>
              </a:buClr>
              <a:buSzPts val="3000"/>
              <a:buNone/>
              <a:defRPr sz="3000">
                <a:solidFill>
                  <a:schemeClr val="accent1"/>
                </a:solidFill>
              </a:defRPr>
            </a:lvl5pPr>
            <a:lvl6pPr lvl="5" algn="l">
              <a:lnSpc>
                <a:spcPct val="100000"/>
              </a:lnSpc>
              <a:spcBef>
                <a:spcPts val="0"/>
              </a:spcBef>
              <a:spcAft>
                <a:spcPts val="0"/>
              </a:spcAft>
              <a:buClr>
                <a:schemeClr val="accent1"/>
              </a:buClr>
              <a:buSzPts val="3000"/>
              <a:buNone/>
              <a:defRPr sz="3000">
                <a:solidFill>
                  <a:schemeClr val="accent1"/>
                </a:solidFill>
              </a:defRPr>
            </a:lvl6pPr>
            <a:lvl7pPr lvl="6" algn="l">
              <a:lnSpc>
                <a:spcPct val="100000"/>
              </a:lnSpc>
              <a:spcBef>
                <a:spcPts val="0"/>
              </a:spcBef>
              <a:spcAft>
                <a:spcPts val="0"/>
              </a:spcAft>
              <a:buClr>
                <a:schemeClr val="accent1"/>
              </a:buClr>
              <a:buSzPts val="3000"/>
              <a:buNone/>
              <a:defRPr sz="3000">
                <a:solidFill>
                  <a:schemeClr val="accent1"/>
                </a:solidFill>
              </a:defRPr>
            </a:lvl7pPr>
            <a:lvl8pPr lvl="7" algn="l">
              <a:lnSpc>
                <a:spcPct val="100000"/>
              </a:lnSpc>
              <a:spcBef>
                <a:spcPts val="0"/>
              </a:spcBef>
              <a:spcAft>
                <a:spcPts val="0"/>
              </a:spcAft>
              <a:buClr>
                <a:schemeClr val="accent1"/>
              </a:buClr>
              <a:buSzPts val="3000"/>
              <a:buNone/>
              <a:defRPr sz="3000">
                <a:solidFill>
                  <a:schemeClr val="accent1"/>
                </a:solidFill>
              </a:defRPr>
            </a:lvl8pPr>
            <a:lvl9pPr lvl="8" algn="l">
              <a:lnSpc>
                <a:spcPct val="100000"/>
              </a:lnSpc>
              <a:spcBef>
                <a:spcPts val="0"/>
              </a:spcBef>
              <a:spcAft>
                <a:spcPts val="0"/>
              </a:spcAft>
              <a:buClr>
                <a:schemeClr val="accent1"/>
              </a:buClr>
              <a:buSzPts val="3000"/>
              <a:buNone/>
              <a:defRPr sz="3000">
                <a:solidFill>
                  <a:schemeClr val="accent1"/>
                </a:solidFill>
              </a:defRPr>
            </a:lvl9pPr>
          </a:lstStyle>
          <a:p/>
        </p:txBody>
      </p:sp>
      <p:grpSp>
        <p:nvGrpSpPr>
          <p:cNvPr id="147" name="Google Shape;147;p16"/>
          <p:cNvGrpSpPr/>
          <p:nvPr/>
        </p:nvGrpSpPr>
        <p:grpSpPr>
          <a:xfrm>
            <a:off x="7230637" y="779828"/>
            <a:ext cx="1198043" cy="210331"/>
            <a:chOff x="1026623" y="2953314"/>
            <a:chExt cx="5688711" cy="1008300"/>
          </a:xfrm>
        </p:grpSpPr>
        <p:sp>
          <p:nvSpPr>
            <p:cNvPr id="148" name="Google Shape;148;p16"/>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6"/>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6"/>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6"/>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6"/>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grpSp>
        <p:nvGrpSpPr>
          <p:cNvPr id="154" name="Google Shape;154;p17"/>
          <p:cNvGrpSpPr/>
          <p:nvPr/>
        </p:nvGrpSpPr>
        <p:grpSpPr>
          <a:xfrm flipH="1">
            <a:off x="490871" y="1078975"/>
            <a:ext cx="4479425" cy="3051604"/>
            <a:chOff x="4109736" y="1499802"/>
            <a:chExt cx="3922782" cy="2672392"/>
          </a:xfrm>
        </p:grpSpPr>
        <p:sp>
          <p:nvSpPr>
            <p:cNvPr id="155" name="Google Shape;155;p17"/>
            <p:cNvSpPr/>
            <p:nvPr/>
          </p:nvSpPr>
          <p:spPr>
            <a:xfrm>
              <a:off x="4109736" y="1504509"/>
              <a:ext cx="3912250" cy="2453025"/>
            </a:xfrm>
            <a:custGeom>
              <a:rect b="b" l="l" r="r" t="t"/>
              <a:pathLst>
                <a:path extrusionOk="0" h="98121" w="156490">
                  <a:moveTo>
                    <a:pt x="3195" y="4448"/>
                  </a:moveTo>
                  <a:lnTo>
                    <a:pt x="147792" y="0"/>
                  </a:lnTo>
                  <a:lnTo>
                    <a:pt x="156490" y="98121"/>
                  </a:lnTo>
                  <a:lnTo>
                    <a:pt x="0" y="93923"/>
                  </a:lnTo>
                  <a:close/>
                </a:path>
              </a:pathLst>
            </a:custGeom>
            <a:solidFill>
              <a:schemeClr val="accent3"/>
            </a:solidFill>
            <a:ln>
              <a:noFill/>
            </a:ln>
          </p:spPr>
        </p:sp>
        <p:sp>
          <p:nvSpPr>
            <p:cNvPr id="156" name="Google Shape;156;p17"/>
            <p:cNvSpPr/>
            <p:nvPr/>
          </p:nvSpPr>
          <p:spPr>
            <a:xfrm>
              <a:off x="7862810" y="1499802"/>
              <a:ext cx="119300" cy="1403200"/>
            </a:xfrm>
            <a:custGeom>
              <a:rect b="b" l="l" r="r" t="t"/>
              <a:pathLst>
                <a:path extrusionOk="0" h="56128" w="4772">
                  <a:moveTo>
                    <a:pt x="4772" y="56128"/>
                  </a:moveTo>
                  <a:lnTo>
                    <a:pt x="0" y="94"/>
                  </a:lnTo>
                  <a:lnTo>
                    <a:pt x="4136" y="0"/>
                  </a:lnTo>
                  <a:close/>
                </a:path>
              </a:pathLst>
            </a:custGeom>
            <a:solidFill>
              <a:schemeClr val="accent1"/>
            </a:solidFill>
            <a:ln>
              <a:noFill/>
            </a:ln>
          </p:spPr>
        </p:sp>
        <p:sp>
          <p:nvSpPr>
            <p:cNvPr id="157" name="Google Shape;157;p17"/>
            <p:cNvSpPr/>
            <p:nvPr/>
          </p:nvSpPr>
          <p:spPr>
            <a:xfrm>
              <a:off x="7170468" y="3993519"/>
              <a:ext cx="862050" cy="178675"/>
            </a:xfrm>
            <a:custGeom>
              <a:rect b="b" l="l" r="r" t="t"/>
              <a:pathLst>
                <a:path extrusionOk="0" h="7147" w="34482">
                  <a:moveTo>
                    <a:pt x="34482" y="505"/>
                  </a:moveTo>
                  <a:lnTo>
                    <a:pt x="0" y="7147"/>
                  </a:lnTo>
                  <a:lnTo>
                    <a:pt x="2256" y="0"/>
                  </a:lnTo>
                  <a:close/>
                </a:path>
              </a:pathLst>
            </a:custGeom>
            <a:solidFill>
              <a:schemeClr val="accent1"/>
            </a:solidFill>
            <a:ln>
              <a:noFill/>
            </a:ln>
          </p:spPr>
        </p:sp>
      </p:grpSp>
      <p:sp>
        <p:nvSpPr>
          <p:cNvPr id="158" name="Google Shape;158;p17"/>
          <p:cNvSpPr txBox="1"/>
          <p:nvPr>
            <p:ph type="ctrTitle"/>
          </p:nvPr>
        </p:nvSpPr>
        <p:spPr>
          <a:xfrm flipH="1">
            <a:off x="951250" y="4283550"/>
            <a:ext cx="3390900" cy="496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1600"/>
              <a:buFont typeface="Open Sans"/>
              <a:buNone/>
              <a:defRPr sz="1600">
                <a:solidFill>
                  <a:schemeClr val="dk1"/>
                </a:solidFill>
                <a:latin typeface="Open Sans"/>
                <a:ea typeface="Open Sans"/>
                <a:cs typeface="Open Sans"/>
                <a:sym typeface="Open Sans"/>
              </a:defRPr>
            </a:lvl1pPr>
            <a:lvl2pPr lvl="1" algn="ctr">
              <a:lnSpc>
                <a:spcPct val="80000"/>
              </a:lnSpc>
              <a:spcBef>
                <a:spcPts val="0"/>
              </a:spcBef>
              <a:spcAft>
                <a:spcPts val="0"/>
              </a:spcAft>
              <a:buSzPts val="7000"/>
              <a:buNone/>
              <a:defRPr sz="7000"/>
            </a:lvl2pPr>
            <a:lvl3pPr lvl="2" algn="ctr">
              <a:lnSpc>
                <a:spcPct val="80000"/>
              </a:lnSpc>
              <a:spcBef>
                <a:spcPts val="0"/>
              </a:spcBef>
              <a:spcAft>
                <a:spcPts val="0"/>
              </a:spcAft>
              <a:buSzPts val="7000"/>
              <a:buNone/>
              <a:defRPr sz="7000"/>
            </a:lvl3pPr>
            <a:lvl4pPr lvl="3" algn="ctr">
              <a:lnSpc>
                <a:spcPct val="80000"/>
              </a:lnSpc>
              <a:spcBef>
                <a:spcPts val="0"/>
              </a:spcBef>
              <a:spcAft>
                <a:spcPts val="0"/>
              </a:spcAft>
              <a:buSzPts val="7000"/>
              <a:buNone/>
              <a:defRPr sz="7000"/>
            </a:lvl4pPr>
            <a:lvl5pPr lvl="4" algn="ctr">
              <a:lnSpc>
                <a:spcPct val="80000"/>
              </a:lnSpc>
              <a:spcBef>
                <a:spcPts val="0"/>
              </a:spcBef>
              <a:spcAft>
                <a:spcPts val="0"/>
              </a:spcAft>
              <a:buSzPts val="7000"/>
              <a:buNone/>
              <a:defRPr sz="7000"/>
            </a:lvl5pPr>
            <a:lvl6pPr lvl="5" algn="ctr">
              <a:lnSpc>
                <a:spcPct val="80000"/>
              </a:lnSpc>
              <a:spcBef>
                <a:spcPts val="0"/>
              </a:spcBef>
              <a:spcAft>
                <a:spcPts val="0"/>
              </a:spcAft>
              <a:buSzPts val="7000"/>
              <a:buNone/>
              <a:defRPr sz="7000"/>
            </a:lvl6pPr>
            <a:lvl7pPr lvl="6" algn="ctr">
              <a:lnSpc>
                <a:spcPct val="80000"/>
              </a:lnSpc>
              <a:spcBef>
                <a:spcPts val="0"/>
              </a:spcBef>
              <a:spcAft>
                <a:spcPts val="0"/>
              </a:spcAft>
              <a:buSzPts val="7000"/>
              <a:buNone/>
              <a:defRPr sz="7000"/>
            </a:lvl7pPr>
            <a:lvl8pPr lvl="7" algn="ctr">
              <a:lnSpc>
                <a:spcPct val="80000"/>
              </a:lnSpc>
              <a:spcBef>
                <a:spcPts val="0"/>
              </a:spcBef>
              <a:spcAft>
                <a:spcPts val="0"/>
              </a:spcAft>
              <a:buSzPts val="7000"/>
              <a:buNone/>
              <a:defRPr sz="7000"/>
            </a:lvl8pPr>
            <a:lvl9pPr lvl="8" algn="ctr">
              <a:lnSpc>
                <a:spcPct val="80000"/>
              </a:lnSpc>
              <a:spcBef>
                <a:spcPts val="0"/>
              </a:spcBef>
              <a:spcAft>
                <a:spcPts val="0"/>
              </a:spcAft>
              <a:buSzPts val="7000"/>
              <a:buNone/>
              <a:defRPr sz="7000"/>
            </a:lvl9pPr>
          </a:lstStyle>
          <a:p/>
        </p:txBody>
      </p:sp>
      <p:sp>
        <p:nvSpPr>
          <p:cNvPr id="159" name="Google Shape;159;p17"/>
          <p:cNvSpPr txBox="1"/>
          <p:nvPr>
            <p:ph idx="1" type="subTitle"/>
          </p:nvPr>
        </p:nvSpPr>
        <p:spPr>
          <a:xfrm flipH="1">
            <a:off x="951250" y="1284350"/>
            <a:ext cx="3390900" cy="235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Font typeface="Carter One"/>
              <a:buNone/>
              <a:defRPr sz="2200">
                <a:latin typeface="Carter One"/>
                <a:ea typeface="Carter One"/>
                <a:cs typeface="Carter One"/>
                <a:sym typeface="Carter One"/>
              </a:defRPr>
            </a:lvl1pPr>
            <a:lvl2pPr lvl="1" algn="ctr">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2pPr>
            <a:lvl3pPr lvl="2" algn="ctr">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3pPr>
            <a:lvl4pPr lvl="3" algn="ctr">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4pPr>
            <a:lvl5pPr lvl="4" algn="ctr">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5pPr>
            <a:lvl6pPr lvl="5" algn="ctr">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6pPr>
            <a:lvl7pPr lvl="6" algn="ctr">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7pPr>
            <a:lvl8pPr lvl="7" algn="ctr">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8pPr>
            <a:lvl9pPr lvl="8" algn="ctr">
              <a:lnSpc>
                <a:spcPct val="100000"/>
              </a:lnSpc>
              <a:spcBef>
                <a:spcPts val="0"/>
              </a:spcBef>
              <a:spcAft>
                <a:spcPts val="0"/>
              </a:spcAft>
              <a:buClr>
                <a:schemeClr val="dk2"/>
              </a:buClr>
              <a:buSzPts val="2200"/>
              <a:buFont typeface="Alfa Slab One"/>
              <a:buNone/>
              <a:defRPr sz="2200">
                <a:solidFill>
                  <a:schemeClr val="dk2"/>
                </a:solidFill>
                <a:latin typeface="Alfa Slab One"/>
                <a:ea typeface="Alfa Slab One"/>
                <a:cs typeface="Alfa Slab One"/>
                <a:sym typeface="Alfa Slab 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0" name="Shape 160"/>
        <p:cNvGrpSpPr/>
        <p:nvPr/>
      </p:nvGrpSpPr>
      <p:grpSpPr>
        <a:xfrm>
          <a:off x="0" y="0"/>
          <a:ext cx="0" cy="0"/>
          <a:chOff x="0" y="0"/>
          <a:chExt cx="0" cy="0"/>
        </a:xfrm>
      </p:grpSpPr>
      <p:sp>
        <p:nvSpPr>
          <p:cNvPr id="161" name="Google Shape;161;p18"/>
          <p:cNvSpPr/>
          <p:nvPr/>
        </p:nvSpPr>
        <p:spPr>
          <a:xfrm>
            <a:off x="5259139" y="456758"/>
            <a:ext cx="4467398" cy="2801109"/>
          </a:xfrm>
          <a:custGeom>
            <a:rect b="b" l="l" r="r" t="t"/>
            <a:pathLst>
              <a:path extrusionOk="0" h="98121" w="156490">
                <a:moveTo>
                  <a:pt x="12012" y="3760"/>
                </a:moveTo>
                <a:lnTo>
                  <a:pt x="147792" y="0"/>
                </a:lnTo>
                <a:lnTo>
                  <a:pt x="156490" y="98121"/>
                </a:lnTo>
                <a:lnTo>
                  <a:pt x="0" y="93923"/>
                </a:lnTo>
                <a:close/>
              </a:path>
            </a:pathLst>
          </a:custGeom>
          <a:solidFill>
            <a:schemeClr val="accent4"/>
          </a:solidFill>
          <a:ln>
            <a:noFill/>
          </a:ln>
        </p:spPr>
      </p:sp>
      <p:sp>
        <p:nvSpPr>
          <p:cNvPr id="162" name="Google Shape;162;p18"/>
          <p:cNvSpPr txBox="1"/>
          <p:nvPr>
            <p:ph type="title"/>
          </p:nvPr>
        </p:nvSpPr>
        <p:spPr>
          <a:xfrm flipH="1">
            <a:off x="5541600" y="1540525"/>
            <a:ext cx="2882400" cy="1161000"/>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SzPts val="3000"/>
              <a:buNone/>
              <a:defRPr sz="2800"/>
            </a:lvl1pPr>
            <a:lvl2pPr lvl="1" algn="r">
              <a:lnSpc>
                <a:spcPct val="80000"/>
              </a:lnSpc>
              <a:spcBef>
                <a:spcPts val="0"/>
              </a:spcBef>
              <a:spcAft>
                <a:spcPts val="0"/>
              </a:spcAft>
              <a:buSzPts val="3000"/>
              <a:buNone/>
              <a:defRPr sz="2800">
                <a:solidFill>
                  <a:schemeClr val="dk2"/>
                </a:solidFill>
                <a:latin typeface="Roboto"/>
                <a:ea typeface="Roboto"/>
                <a:cs typeface="Roboto"/>
                <a:sym typeface="Roboto"/>
              </a:defRPr>
            </a:lvl2pPr>
            <a:lvl3pPr lvl="2" algn="r">
              <a:lnSpc>
                <a:spcPct val="80000"/>
              </a:lnSpc>
              <a:spcBef>
                <a:spcPts val="0"/>
              </a:spcBef>
              <a:spcAft>
                <a:spcPts val="0"/>
              </a:spcAft>
              <a:buSzPts val="3000"/>
              <a:buNone/>
              <a:defRPr sz="2800">
                <a:solidFill>
                  <a:schemeClr val="dk2"/>
                </a:solidFill>
                <a:latin typeface="Roboto"/>
                <a:ea typeface="Roboto"/>
                <a:cs typeface="Roboto"/>
                <a:sym typeface="Roboto"/>
              </a:defRPr>
            </a:lvl3pPr>
            <a:lvl4pPr lvl="3" algn="r">
              <a:lnSpc>
                <a:spcPct val="80000"/>
              </a:lnSpc>
              <a:spcBef>
                <a:spcPts val="0"/>
              </a:spcBef>
              <a:spcAft>
                <a:spcPts val="0"/>
              </a:spcAft>
              <a:buSzPts val="3000"/>
              <a:buNone/>
              <a:defRPr sz="2800">
                <a:solidFill>
                  <a:schemeClr val="dk2"/>
                </a:solidFill>
                <a:latin typeface="Roboto"/>
                <a:ea typeface="Roboto"/>
                <a:cs typeface="Roboto"/>
                <a:sym typeface="Roboto"/>
              </a:defRPr>
            </a:lvl4pPr>
            <a:lvl5pPr lvl="4" algn="r">
              <a:lnSpc>
                <a:spcPct val="80000"/>
              </a:lnSpc>
              <a:spcBef>
                <a:spcPts val="0"/>
              </a:spcBef>
              <a:spcAft>
                <a:spcPts val="0"/>
              </a:spcAft>
              <a:buSzPts val="3000"/>
              <a:buNone/>
              <a:defRPr sz="2800">
                <a:solidFill>
                  <a:schemeClr val="dk2"/>
                </a:solidFill>
                <a:latin typeface="Roboto"/>
                <a:ea typeface="Roboto"/>
                <a:cs typeface="Roboto"/>
                <a:sym typeface="Roboto"/>
              </a:defRPr>
            </a:lvl5pPr>
            <a:lvl6pPr lvl="5" algn="r">
              <a:lnSpc>
                <a:spcPct val="80000"/>
              </a:lnSpc>
              <a:spcBef>
                <a:spcPts val="0"/>
              </a:spcBef>
              <a:spcAft>
                <a:spcPts val="0"/>
              </a:spcAft>
              <a:buSzPts val="3000"/>
              <a:buNone/>
              <a:defRPr sz="2800">
                <a:solidFill>
                  <a:schemeClr val="dk2"/>
                </a:solidFill>
                <a:latin typeface="Roboto"/>
                <a:ea typeface="Roboto"/>
                <a:cs typeface="Roboto"/>
                <a:sym typeface="Roboto"/>
              </a:defRPr>
            </a:lvl6pPr>
            <a:lvl7pPr lvl="6" algn="r">
              <a:lnSpc>
                <a:spcPct val="80000"/>
              </a:lnSpc>
              <a:spcBef>
                <a:spcPts val="0"/>
              </a:spcBef>
              <a:spcAft>
                <a:spcPts val="0"/>
              </a:spcAft>
              <a:buSzPts val="3000"/>
              <a:buNone/>
              <a:defRPr sz="2800">
                <a:solidFill>
                  <a:schemeClr val="dk2"/>
                </a:solidFill>
                <a:latin typeface="Roboto"/>
                <a:ea typeface="Roboto"/>
                <a:cs typeface="Roboto"/>
                <a:sym typeface="Roboto"/>
              </a:defRPr>
            </a:lvl7pPr>
            <a:lvl8pPr lvl="7" algn="r">
              <a:lnSpc>
                <a:spcPct val="80000"/>
              </a:lnSpc>
              <a:spcBef>
                <a:spcPts val="0"/>
              </a:spcBef>
              <a:spcAft>
                <a:spcPts val="0"/>
              </a:spcAft>
              <a:buSzPts val="3000"/>
              <a:buNone/>
              <a:defRPr sz="2800">
                <a:solidFill>
                  <a:schemeClr val="dk2"/>
                </a:solidFill>
                <a:latin typeface="Roboto"/>
                <a:ea typeface="Roboto"/>
                <a:cs typeface="Roboto"/>
                <a:sym typeface="Roboto"/>
              </a:defRPr>
            </a:lvl8pPr>
            <a:lvl9pPr lvl="8" algn="r">
              <a:lnSpc>
                <a:spcPct val="80000"/>
              </a:lnSpc>
              <a:spcBef>
                <a:spcPts val="0"/>
              </a:spcBef>
              <a:spcAft>
                <a:spcPts val="0"/>
              </a:spcAft>
              <a:buSzPts val="3000"/>
              <a:buNone/>
              <a:defRPr sz="2800">
                <a:solidFill>
                  <a:schemeClr val="dk2"/>
                </a:solidFill>
                <a:latin typeface="Roboto"/>
                <a:ea typeface="Roboto"/>
                <a:cs typeface="Roboto"/>
                <a:sym typeface="Roboto"/>
              </a:defRPr>
            </a:lvl9pPr>
          </a:lstStyle>
          <a:p/>
        </p:txBody>
      </p:sp>
      <p:grpSp>
        <p:nvGrpSpPr>
          <p:cNvPr id="163" name="Google Shape;163;p18"/>
          <p:cNvGrpSpPr/>
          <p:nvPr/>
        </p:nvGrpSpPr>
        <p:grpSpPr>
          <a:xfrm>
            <a:off x="7230637" y="781197"/>
            <a:ext cx="1198043" cy="210331"/>
            <a:chOff x="1026623" y="2953314"/>
            <a:chExt cx="5688711" cy="1008300"/>
          </a:xfrm>
        </p:grpSpPr>
        <p:sp>
          <p:nvSpPr>
            <p:cNvPr id="164" name="Google Shape;164;p18"/>
            <p:cNvSpPr/>
            <p:nvPr/>
          </p:nvSpPr>
          <p:spPr>
            <a:xfrm>
              <a:off x="1026623"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2183600"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3340578"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4497556"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5654534"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18"/>
          <p:cNvSpPr/>
          <p:nvPr/>
        </p:nvSpPr>
        <p:spPr>
          <a:xfrm>
            <a:off x="5227350" y="3196050"/>
            <a:ext cx="1097200" cy="184025"/>
          </a:xfrm>
          <a:custGeom>
            <a:rect b="b" l="l" r="r" t="t"/>
            <a:pathLst>
              <a:path extrusionOk="0" h="7361" w="43888">
                <a:moveTo>
                  <a:pt x="0" y="7361"/>
                </a:moveTo>
                <a:lnTo>
                  <a:pt x="1026" y="0"/>
                </a:lnTo>
                <a:lnTo>
                  <a:pt x="43888" y="1211"/>
                </a:lnTo>
                <a:close/>
              </a:path>
            </a:pathLst>
          </a:custGeom>
          <a:solidFill>
            <a:srgbClr val="FFFAF5"/>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text columns 2">
  <p:cSld name="CUSTOM_2_2">
    <p:spTree>
      <p:nvGrpSpPr>
        <p:cNvPr id="170" name="Shape 170"/>
        <p:cNvGrpSpPr/>
        <p:nvPr/>
      </p:nvGrpSpPr>
      <p:grpSpPr>
        <a:xfrm>
          <a:off x="0" y="0"/>
          <a:ext cx="0" cy="0"/>
          <a:chOff x="0" y="0"/>
          <a:chExt cx="0" cy="0"/>
        </a:xfrm>
      </p:grpSpPr>
      <p:sp>
        <p:nvSpPr>
          <p:cNvPr id="171" name="Google Shape;171;p19"/>
          <p:cNvSpPr txBox="1"/>
          <p:nvPr>
            <p:ph type="title"/>
          </p:nvPr>
        </p:nvSpPr>
        <p:spPr>
          <a:xfrm>
            <a:off x="2699500" y="762275"/>
            <a:ext cx="1738800" cy="52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Livvic"/>
              <a:buNone/>
              <a:defRPr b="1" sz="1800">
                <a:latin typeface="Livvic"/>
                <a:ea typeface="Livvic"/>
                <a:cs typeface="Livvic"/>
                <a:sym typeface="Livvic"/>
              </a:defRPr>
            </a:lvl1pPr>
            <a:lvl2pPr lvl="1" algn="ctr">
              <a:lnSpc>
                <a:spcPct val="100000"/>
              </a:lnSpc>
              <a:spcBef>
                <a:spcPts val="0"/>
              </a:spcBef>
              <a:spcAft>
                <a:spcPts val="0"/>
              </a:spcAft>
              <a:buSzPts val="1800"/>
              <a:buFont typeface="Livvic"/>
              <a:buNone/>
              <a:defRPr sz="1800">
                <a:latin typeface="Livvic"/>
                <a:ea typeface="Livvic"/>
                <a:cs typeface="Livvic"/>
                <a:sym typeface="Livvic"/>
              </a:defRPr>
            </a:lvl2pPr>
            <a:lvl3pPr lvl="2" algn="ctr">
              <a:lnSpc>
                <a:spcPct val="100000"/>
              </a:lnSpc>
              <a:spcBef>
                <a:spcPts val="0"/>
              </a:spcBef>
              <a:spcAft>
                <a:spcPts val="0"/>
              </a:spcAft>
              <a:buSzPts val="1800"/>
              <a:buFont typeface="Livvic"/>
              <a:buNone/>
              <a:defRPr sz="1800">
                <a:latin typeface="Livvic"/>
                <a:ea typeface="Livvic"/>
                <a:cs typeface="Livvic"/>
                <a:sym typeface="Livvic"/>
              </a:defRPr>
            </a:lvl3pPr>
            <a:lvl4pPr lvl="3" algn="ctr">
              <a:lnSpc>
                <a:spcPct val="100000"/>
              </a:lnSpc>
              <a:spcBef>
                <a:spcPts val="0"/>
              </a:spcBef>
              <a:spcAft>
                <a:spcPts val="0"/>
              </a:spcAft>
              <a:buSzPts val="1800"/>
              <a:buFont typeface="Livvic"/>
              <a:buNone/>
              <a:defRPr sz="1800">
                <a:latin typeface="Livvic"/>
                <a:ea typeface="Livvic"/>
                <a:cs typeface="Livvic"/>
                <a:sym typeface="Livvic"/>
              </a:defRPr>
            </a:lvl4pPr>
            <a:lvl5pPr lvl="4" algn="ctr">
              <a:lnSpc>
                <a:spcPct val="100000"/>
              </a:lnSpc>
              <a:spcBef>
                <a:spcPts val="0"/>
              </a:spcBef>
              <a:spcAft>
                <a:spcPts val="0"/>
              </a:spcAft>
              <a:buSzPts val="1800"/>
              <a:buFont typeface="Livvic"/>
              <a:buNone/>
              <a:defRPr sz="1800">
                <a:latin typeface="Livvic"/>
                <a:ea typeface="Livvic"/>
                <a:cs typeface="Livvic"/>
                <a:sym typeface="Livvic"/>
              </a:defRPr>
            </a:lvl5pPr>
            <a:lvl6pPr lvl="5" algn="ctr">
              <a:lnSpc>
                <a:spcPct val="100000"/>
              </a:lnSpc>
              <a:spcBef>
                <a:spcPts val="0"/>
              </a:spcBef>
              <a:spcAft>
                <a:spcPts val="0"/>
              </a:spcAft>
              <a:buSzPts val="1800"/>
              <a:buFont typeface="Livvic"/>
              <a:buNone/>
              <a:defRPr sz="1800">
                <a:latin typeface="Livvic"/>
                <a:ea typeface="Livvic"/>
                <a:cs typeface="Livvic"/>
                <a:sym typeface="Livvic"/>
              </a:defRPr>
            </a:lvl6pPr>
            <a:lvl7pPr lvl="6" algn="ctr">
              <a:lnSpc>
                <a:spcPct val="100000"/>
              </a:lnSpc>
              <a:spcBef>
                <a:spcPts val="0"/>
              </a:spcBef>
              <a:spcAft>
                <a:spcPts val="0"/>
              </a:spcAft>
              <a:buSzPts val="1800"/>
              <a:buFont typeface="Livvic"/>
              <a:buNone/>
              <a:defRPr sz="1800">
                <a:latin typeface="Livvic"/>
                <a:ea typeface="Livvic"/>
                <a:cs typeface="Livvic"/>
                <a:sym typeface="Livvic"/>
              </a:defRPr>
            </a:lvl7pPr>
            <a:lvl8pPr lvl="7" algn="ctr">
              <a:lnSpc>
                <a:spcPct val="100000"/>
              </a:lnSpc>
              <a:spcBef>
                <a:spcPts val="0"/>
              </a:spcBef>
              <a:spcAft>
                <a:spcPts val="0"/>
              </a:spcAft>
              <a:buSzPts val="1800"/>
              <a:buFont typeface="Livvic"/>
              <a:buNone/>
              <a:defRPr sz="1800">
                <a:latin typeface="Livvic"/>
                <a:ea typeface="Livvic"/>
                <a:cs typeface="Livvic"/>
                <a:sym typeface="Livvic"/>
              </a:defRPr>
            </a:lvl8pPr>
            <a:lvl9pPr lvl="8" algn="ctr">
              <a:lnSpc>
                <a:spcPct val="100000"/>
              </a:lnSpc>
              <a:spcBef>
                <a:spcPts val="0"/>
              </a:spcBef>
              <a:spcAft>
                <a:spcPts val="0"/>
              </a:spcAft>
              <a:buSzPts val="1800"/>
              <a:buFont typeface="Livvic"/>
              <a:buNone/>
              <a:defRPr sz="1800">
                <a:latin typeface="Livvic"/>
                <a:ea typeface="Livvic"/>
                <a:cs typeface="Livvic"/>
                <a:sym typeface="Livvic"/>
              </a:defRPr>
            </a:lvl9pPr>
          </a:lstStyle>
          <a:p/>
        </p:txBody>
      </p:sp>
      <p:sp>
        <p:nvSpPr>
          <p:cNvPr id="172" name="Google Shape;172;p19"/>
          <p:cNvSpPr txBox="1"/>
          <p:nvPr>
            <p:ph idx="1" type="subTitle"/>
          </p:nvPr>
        </p:nvSpPr>
        <p:spPr>
          <a:xfrm>
            <a:off x="4651176" y="762267"/>
            <a:ext cx="2943300" cy="52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400"/>
            </a:lvl2pPr>
            <a:lvl3pPr lvl="2" algn="l">
              <a:lnSpc>
                <a:spcPct val="100000"/>
              </a:lnSpc>
              <a:spcBef>
                <a:spcPts val="0"/>
              </a:spcBef>
              <a:spcAft>
                <a:spcPts val="0"/>
              </a:spcAft>
              <a:buSzPts val="1600"/>
              <a:buNone/>
              <a:defRPr sz="1400"/>
            </a:lvl3pPr>
            <a:lvl4pPr lvl="3" algn="l">
              <a:lnSpc>
                <a:spcPct val="100000"/>
              </a:lnSpc>
              <a:spcBef>
                <a:spcPts val="0"/>
              </a:spcBef>
              <a:spcAft>
                <a:spcPts val="0"/>
              </a:spcAft>
              <a:buSzPts val="1600"/>
              <a:buNone/>
              <a:defRPr sz="1400"/>
            </a:lvl4pPr>
            <a:lvl5pPr lvl="4" algn="l">
              <a:lnSpc>
                <a:spcPct val="100000"/>
              </a:lnSpc>
              <a:spcBef>
                <a:spcPts val="0"/>
              </a:spcBef>
              <a:spcAft>
                <a:spcPts val="0"/>
              </a:spcAft>
              <a:buSzPts val="1600"/>
              <a:buNone/>
              <a:defRPr sz="1400"/>
            </a:lvl5pPr>
            <a:lvl6pPr lvl="5" algn="l">
              <a:lnSpc>
                <a:spcPct val="100000"/>
              </a:lnSpc>
              <a:spcBef>
                <a:spcPts val="0"/>
              </a:spcBef>
              <a:spcAft>
                <a:spcPts val="0"/>
              </a:spcAft>
              <a:buSzPts val="1600"/>
              <a:buNone/>
              <a:defRPr sz="1400"/>
            </a:lvl6pPr>
            <a:lvl7pPr lvl="6" algn="l">
              <a:lnSpc>
                <a:spcPct val="100000"/>
              </a:lnSpc>
              <a:spcBef>
                <a:spcPts val="0"/>
              </a:spcBef>
              <a:spcAft>
                <a:spcPts val="0"/>
              </a:spcAft>
              <a:buSzPts val="1600"/>
              <a:buNone/>
              <a:defRPr sz="1400"/>
            </a:lvl7pPr>
            <a:lvl8pPr lvl="7" algn="l">
              <a:lnSpc>
                <a:spcPct val="100000"/>
              </a:lnSpc>
              <a:spcBef>
                <a:spcPts val="0"/>
              </a:spcBef>
              <a:spcAft>
                <a:spcPts val="0"/>
              </a:spcAft>
              <a:buSzPts val="1600"/>
              <a:buNone/>
              <a:defRPr sz="1400"/>
            </a:lvl8pPr>
            <a:lvl9pPr lvl="8" algn="l">
              <a:lnSpc>
                <a:spcPct val="100000"/>
              </a:lnSpc>
              <a:spcBef>
                <a:spcPts val="0"/>
              </a:spcBef>
              <a:spcAft>
                <a:spcPts val="0"/>
              </a:spcAft>
              <a:buSzPts val="1600"/>
              <a:buNone/>
              <a:defRPr sz="1400"/>
            </a:lvl9pPr>
          </a:lstStyle>
          <a:p/>
        </p:txBody>
      </p:sp>
      <p:sp>
        <p:nvSpPr>
          <p:cNvPr id="173" name="Google Shape;173;p19"/>
          <p:cNvSpPr txBox="1"/>
          <p:nvPr>
            <p:ph idx="2" type="title"/>
          </p:nvPr>
        </p:nvSpPr>
        <p:spPr>
          <a:xfrm>
            <a:off x="2699500" y="1624969"/>
            <a:ext cx="1738800" cy="52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Livvic"/>
              <a:buNone/>
              <a:defRPr b="1" sz="1800">
                <a:latin typeface="Livvic"/>
                <a:ea typeface="Livvic"/>
                <a:cs typeface="Livvic"/>
                <a:sym typeface="Livvic"/>
              </a:defRPr>
            </a:lvl1pPr>
            <a:lvl2pPr lvl="1" algn="ctr">
              <a:lnSpc>
                <a:spcPct val="100000"/>
              </a:lnSpc>
              <a:spcBef>
                <a:spcPts val="0"/>
              </a:spcBef>
              <a:spcAft>
                <a:spcPts val="0"/>
              </a:spcAft>
              <a:buSzPts val="1800"/>
              <a:buFont typeface="Livvic"/>
              <a:buNone/>
              <a:defRPr sz="1800">
                <a:latin typeface="Livvic"/>
                <a:ea typeface="Livvic"/>
                <a:cs typeface="Livvic"/>
                <a:sym typeface="Livvic"/>
              </a:defRPr>
            </a:lvl2pPr>
            <a:lvl3pPr lvl="2" algn="ctr">
              <a:lnSpc>
                <a:spcPct val="100000"/>
              </a:lnSpc>
              <a:spcBef>
                <a:spcPts val="0"/>
              </a:spcBef>
              <a:spcAft>
                <a:spcPts val="0"/>
              </a:spcAft>
              <a:buSzPts val="1800"/>
              <a:buFont typeface="Livvic"/>
              <a:buNone/>
              <a:defRPr sz="1800">
                <a:latin typeface="Livvic"/>
                <a:ea typeface="Livvic"/>
                <a:cs typeface="Livvic"/>
                <a:sym typeface="Livvic"/>
              </a:defRPr>
            </a:lvl3pPr>
            <a:lvl4pPr lvl="3" algn="ctr">
              <a:lnSpc>
                <a:spcPct val="100000"/>
              </a:lnSpc>
              <a:spcBef>
                <a:spcPts val="0"/>
              </a:spcBef>
              <a:spcAft>
                <a:spcPts val="0"/>
              </a:spcAft>
              <a:buSzPts val="1800"/>
              <a:buFont typeface="Livvic"/>
              <a:buNone/>
              <a:defRPr sz="1800">
                <a:latin typeface="Livvic"/>
                <a:ea typeface="Livvic"/>
                <a:cs typeface="Livvic"/>
                <a:sym typeface="Livvic"/>
              </a:defRPr>
            </a:lvl4pPr>
            <a:lvl5pPr lvl="4" algn="ctr">
              <a:lnSpc>
                <a:spcPct val="100000"/>
              </a:lnSpc>
              <a:spcBef>
                <a:spcPts val="0"/>
              </a:spcBef>
              <a:spcAft>
                <a:spcPts val="0"/>
              </a:spcAft>
              <a:buSzPts val="1800"/>
              <a:buFont typeface="Livvic"/>
              <a:buNone/>
              <a:defRPr sz="1800">
                <a:latin typeface="Livvic"/>
                <a:ea typeface="Livvic"/>
                <a:cs typeface="Livvic"/>
                <a:sym typeface="Livvic"/>
              </a:defRPr>
            </a:lvl5pPr>
            <a:lvl6pPr lvl="5" algn="ctr">
              <a:lnSpc>
                <a:spcPct val="100000"/>
              </a:lnSpc>
              <a:spcBef>
                <a:spcPts val="0"/>
              </a:spcBef>
              <a:spcAft>
                <a:spcPts val="0"/>
              </a:spcAft>
              <a:buSzPts val="1800"/>
              <a:buFont typeface="Livvic"/>
              <a:buNone/>
              <a:defRPr sz="1800">
                <a:latin typeface="Livvic"/>
                <a:ea typeface="Livvic"/>
                <a:cs typeface="Livvic"/>
                <a:sym typeface="Livvic"/>
              </a:defRPr>
            </a:lvl6pPr>
            <a:lvl7pPr lvl="6" algn="ctr">
              <a:lnSpc>
                <a:spcPct val="100000"/>
              </a:lnSpc>
              <a:spcBef>
                <a:spcPts val="0"/>
              </a:spcBef>
              <a:spcAft>
                <a:spcPts val="0"/>
              </a:spcAft>
              <a:buSzPts val="1800"/>
              <a:buFont typeface="Livvic"/>
              <a:buNone/>
              <a:defRPr sz="1800">
                <a:latin typeface="Livvic"/>
                <a:ea typeface="Livvic"/>
                <a:cs typeface="Livvic"/>
                <a:sym typeface="Livvic"/>
              </a:defRPr>
            </a:lvl7pPr>
            <a:lvl8pPr lvl="7" algn="ctr">
              <a:lnSpc>
                <a:spcPct val="100000"/>
              </a:lnSpc>
              <a:spcBef>
                <a:spcPts val="0"/>
              </a:spcBef>
              <a:spcAft>
                <a:spcPts val="0"/>
              </a:spcAft>
              <a:buSzPts val="1800"/>
              <a:buFont typeface="Livvic"/>
              <a:buNone/>
              <a:defRPr sz="1800">
                <a:latin typeface="Livvic"/>
                <a:ea typeface="Livvic"/>
                <a:cs typeface="Livvic"/>
                <a:sym typeface="Livvic"/>
              </a:defRPr>
            </a:lvl8pPr>
            <a:lvl9pPr lvl="8" algn="ctr">
              <a:lnSpc>
                <a:spcPct val="100000"/>
              </a:lnSpc>
              <a:spcBef>
                <a:spcPts val="0"/>
              </a:spcBef>
              <a:spcAft>
                <a:spcPts val="0"/>
              </a:spcAft>
              <a:buSzPts val="1800"/>
              <a:buFont typeface="Livvic"/>
              <a:buNone/>
              <a:defRPr sz="1800">
                <a:latin typeface="Livvic"/>
                <a:ea typeface="Livvic"/>
                <a:cs typeface="Livvic"/>
                <a:sym typeface="Livvic"/>
              </a:defRPr>
            </a:lvl9pPr>
          </a:lstStyle>
          <a:p/>
        </p:txBody>
      </p:sp>
      <p:sp>
        <p:nvSpPr>
          <p:cNvPr id="174" name="Google Shape;174;p19"/>
          <p:cNvSpPr txBox="1"/>
          <p:nvPr>
            <p:ph idx="3" type="subTitle"/>
          </p:nvPr>
        </p:nvSpPr>
        <p:spPr>
          <a:xfrm>
            <a:off x="4651176" y="1624955"/>
            <a:ext cx="2943300" cy="52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400"/>
            </a:lvl2pPr>
            <a:lvl3pPr lvl="2" algn="l">
              <a:lnSpc>
                <a:spcPct val="100000"/>
              </a:lnSpc>
              <a:spcBef>
                <a:spcPts val="0"/>
              </a:spcBef>
              <a:spcAft>
                <a:spcPts val="0"/>
              </a:spcAft>
              <a:buSzPts val="1600"/>
              <a:buNone/>
              <a:defRPr sz="1400"/>
            </a:lvl3pPr>
            <a:lvl4pPr lvl="3" algn="l">
              <a:lnSpc>
                <a:spcPct val="100000"/>
              </a:lnSpc>
              <a:spcBef>
                <a:spcPts val="0"/>
              </a:spcBef>
              <a:spcAft>
                <a:spcPts val="0"/>
              </a:spcAft>
              <a:buSzPts val="1600"/>
              <a:buNone/>
              <a:defRPr sz="1400"/>
            </a:lvl4pPr>
            <a:lvl5pPr lvl="4" algn="l">
              <a:lnSpc>
                <a:spcPct val="100000"/>
              </a:lnSpc>
              <a:spcBef>
                <a:spcPts val="0"/>
              </a:spcBef>
              <a:spcAft>
                <a:spcPts val="0"/>
              </a:spcAft>
              <a:buSzPts val="1600"/>
              <a:buNone/>
              <a:defRPr sz="1400"/>
            </a:lvl5pPr>
            <a:lvl6pPr lvl="5" algn="l">
              <a:lnSpc>
                <a:spcPct val="100000"/>
              </a:lnSpc>
              <a:spcBef>
                <a:spcPts val="0"/>
              </a:spcBef>
              <a:spcAft>
                <a:spcPts val="0"/>
              </a:spcAft>
              <a:buSzPts val="1600"/>
              <a:buNone/>
              <a:defRPr sz="1400"/>
            </a:lvl6pPr>
            <a:lvl7pPr lvl="6" algn="l">
              <a:lnSpc>
                <a:spcPct val="100000"/>
              </a:lnSpc>
              <a:spcBef>
                <a:spcPts val="0"/>
              </a:spcBef>
              <a:spcAft>
                <a:spcPts val="0"/>
              </a:spcAft>
              <a:buSzPts val="1600"/>
              <a:buNone/>
              <a:defRPr sz="1400"/>
            </a:lvl7pPr>
            <a:lvl8pPr lvl="7" algn="l">
              <a:lnSpc>
                <a:spcPct val="100000"/>
              </a:lnSpc>
              <a:spcBef>
                <a:spcPts val="0"/>
              </a:spcBef>
              <a:spcAft>
                <a:spcPts val="0"/>
              </a:spcAft>
              <a:buSzPts val="1600"/>
              <a:buNone/>
              <a:defRPr sz="1400"/>
            </a:lvl8pPr>
            <a:lvl9pPr lvl="8" algn="l">
              <a:lnSpc>
                <a:spcPct val="100000"/>
              </a:lnSpc>
              <a:spcBef>
                <a:spcPts val="0"/>
              </a:spcBef>
              <a:spcAft>
                <a:spcPts val="0"/>
              </a:spcAft>
              <a:buSzPts val="1600"/>
              <a:buNone/>
              <a:defRPr sz="1400"/>
            </a:lvl9pPr>
          </a:lstStyle>
          <a:p/>
        </p:txBody>
      </p:sp>
      <p:sp>
        <p:nvSpPr>
          <p:cNvPr id="175" name="Google Shape;175;p19"/>
          <p:cNvSpPr txBox="1"/>
          <p:nvPr>
            <p:ph idx="4" type="title"/>
          </p:nvPr>
        </p:nvSpPr>
        <p:spPr>
          <a:xfrm>
            <a:off x="2699500" y="2487750"/>
            <a:ext cx="1738800" cy="52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Font typeface="Livvic"/>
              <a:buNone/>
              <a:defRPr b="1" sz="1800">
                <a:latin typeface="Livvic"/>
                <a:ea typeface="Livvic"/>
                <a:cs typeface="Livvic"/>
                <a:sym typeface="Livvic"/>
              </a:defRPr>
            </a:lvl1pPr>
            <a:lvl2pPr lvl="1" algn="ctr">
              <a:lnSpc>
                <a:spcPct val="100000"/>
              </a:lnSpc>
              <a:spcBef>
                <a:spcPts val="0"/>
              </a:spcBef>
              <a:spcAft>
                <a:spcPts val="0"/>
              </a:spcAft>
              <a:buSzPts val="1800"/>
              <a:buFont typeface="Livvic"/>
              <a:buNone/>
              <a:defRPr sz="1800">
                <a:latin typeface="Livvic"/>
                <a:ea typeface="Livvic"/>
                <a:cs typeface="Livvic"/>
                <a:sym typeface="Livvic"/>
              </a:defRPr>
            </a:lvl2pPr>
            <a:lvl3pPr lvl="2" algn="ctr">
              <a:lnSpc>
                <a:spcPct val="100000"/>
              </a:lnSpc>
              <a:spcBef>
                <a:spcPts val="0"/>
              </a:spcBef>
              <a:spcAft>
                <a:spcPts val="0"/>
              </a:spcAft>
              <a:buSzPts val="1800"/>
              <a:buFont typeface="Livvic"/>
              <a:buNone/>
              <a:defRPr sz="1800">
                <a:latin typeface="Livvic"/>
                <a:ea typeface="Livvic"/>
                <a:cs typeface="Livvic"/>
                <a:sym typeface="Livvic"/>
              </a:defRPr>
            </a:lvl3pPr>
            <a:lvl4pPr lvl="3" algn="ctr">
              <a:lnSpc>
                <a:spcPct val="100000"/>
              </a:lnSpc>
              <a:spcBef>
                <a:spcPts val="0"/>
              </a:spcBef>
              <a:spcAft>
                <a:spcPts val="0"/>
              </a:spcAft>
              <a:buSzPts val="1800"/>
              <a:buFont typeface="Livvic"/>
              <a:buNone/>
              <a:defRPr sz="1800">
                <a:latin typeface="Livvic"/>
                <a:ea typeface="Livvic"/>
                <a:cs typeface="Livvic"/>
                <a:sym typeface="Livvic"/>
              </a:defRPr>
            </a:lvl4pPr>
            <a:lvl5pPr lvl="4" algn="ctr">
              <a:lnSpc>
                <a:spcPct val="100000"/>
              </a:lnSpc>
              <a:spcBef>
                <a:spcPts val="0"/>
              </a:spcBef>
              <a:spcAft>
                <a:spcPts val="0"/>
              </a:spcAft>
              <a:buSzPts val="1800"/>
              <a:buFont typeface="Livvic"/>
              <a:buNone/>
              <a:defRPr sz="1800">
                <a:latin typeface="Livvic"/>
                <a:ea typeface="Livvic"/>
                <a:cs typeface="Livvic"/>
                <a:sym typeface="Livvic"/>
              </a:defRPr>
            </a:lvl5pPr>
            <a:lvl6pPr lvl="5" algn="ctr">
              <a:lnSpc>
                <a:spcPct val="100000"/>
              </a:lnSpc>
              <a:spcBef>
                <a:spcPts val="0"/>
              </a:spcBef>
              <a:spcAft>
                <a:spcPts val="0"/>
              </a:spcAft>
              <a:buSzPts val="1800"/>
              <a:buFont typeface="Livvic"/>
              <a:buNone/>
              <a:defRPr sz="1800">
                <a:latin typeface="Livvic"/>
                <a:ea typeface="Livvic"/>
                <a:cs typeface="Livvic"/>
                <a:sym typeface="Livvic"/>
              </a:defRPr>
            </a:lvl6pPr>
            <a:lvl7pPr lvl="6" algn="ctr">
              <a:lnSpc>
                <a:spcPct val="100000"/>
              </a:lnSpc>
              <a:spcBef>
                <a:spcPts val="0"/>
              </a:spcBef>
              <a:spcAft>
                <a:spcPts val="0"/>
              </a:spcAft>
              <a:buSzPts val="1800"/>
              <a:buFont typeface="Livvic"/>
              <a:buNone/>
              <a:defRPr sz="1800">
                <a:latin typeface="Livvic"/>
                <a:ea typeface="Livvic"/>
                <a:cs typeface="Livvic"/>
                <a:sym typeface="Livvic"/>
              </a:defRPr>
            </a:lvl7pPr>
            <a:lvl8pPr lvl="7" algn="ctr">
              <a:lnSpc>
                <a:spcPct val="100000"/>
              </a:lnSpc>
              <a:spcBef>
                <a:spcPts val="0"/>
              </a:spcBef>
              <a:spcAft>
                <a:spcPts val="0"/>
              </a:spcAft>
              <a:buSzPts val="1800"/>
              <a:buFont typeface="Livvic"/>
              <a:buNone/>
              <a:defRPr sz="1800">
                <a:latin typeface="Livvic"/>
                <a:ea typeface="Livvic"/>
                <a:cs typeface="Livvic"/>
                <a:sym typeface="Livvic"/>
              </a:defRPr>
            </a:lvl8pPr>
            <a:lvl9pPr lvl="8" algn="ctr">
              <a:lnSpc>
                <a:spcPct val="100000"/>
              </a:lnSpc>
              <a:spcBef>
                <a:spcPts val="0"/>
              </a:spcBef>
              <a:spcAft>
                <a:spcPts val="0"/>
              </a:spcAft>
              <a:buSzPts val="1800"/>
              <a:buFont typeface="Livvic"/>
              <a:buNone/>
              <a:defRPr sz="1800">
                <a:latin typeface="Livvic"/>
                <a:ea typeface="Livvic"/>
                <a:cs typeface="Livvic"/>
                <a:sym typeface="Livvic"/>
              </a:defRPr>
            </a:lvl9pPr>
          </a:lstStyle>
          <a:p/>
        </p:txBody>
      </p:sp>
      <p:sp>
        <p:nvSpPr>
          <p:cNvPr id="176" name="Google Shape;176;p19"/>
          <p:cNvSpPr txBox="1"/>
          <p:nvPr>
            <p:ph idx="5" type="subTitle"/>
          </p:nvPr>
        </p:nvSpPr>
        <p:spPr>
          <a:xfrm>
            <a:off x="4651176" y="2487729"/>
            <a:ext cx="2943300" cy="521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00000"/>
              </a:lnSpc>
              <a:spcBef>
                <a:spcPts val="0"/>
              </a:spcBef>
              <a:spcAft>
                <a:spcPts val="0"/>
              </a:spcAft>
              <a:buSzPts val="1600"/>
              <a:buNone/>
              <a:defRPr sz="1400"/>
            </a:lvl2pPr>
            <a:lvl3pPr lvl="2" algn="l">
              <a:lnSpc>
                <a:spcPct val="100000"/>
              </a:lnSpc>
              <a:spcBef>
                <a:spcPts val="0"/>
              </a:spcBef>
              <a:spcAft>
                <a:spcPts val="0"/>
              </a:spcAft>
              <a:buSzPts val="1600"/>
              <a:buNone/>
              <a:defRPr sz="1400"/>
            </a:lvl3pPr>
            <a:lvl4pPr lvl="3" algn="l">
              <a:lnSpc>
                <a:spcPct val="100000"/>
              </a:lnSpc>
              <a:spcBef>
                <a:spcPts val="0"/>
              </a:spcBef>
              <a:spcAft>
                <a:spcPts val="0"/>
              </a:spcAft>
              <a:buSzPts val="1600"/>
              <a:buNone/>
              <a:defRPr sz="1400"/>
            </a:lvl4pPr>
            <a:lvl5pPr lvl="4" algn="l">
              <a:lnSpc>
                <a:spcPct val="100000"/>
              </a:lnSpc>
              <a:spcBef>
                <a:spcPts val="0"/>
              </a:spcBef>
              <a:spcAft>
                <a:spcPts val="0"/>
              </a:spcAft>
              <a:buSzPts val="1600"/>
              <a:buNone/>
              <a:defRPr sz="1400"/>
            </a:lvl5pPr>
            <a:lvl6pPr lvl="5" algn="l">
              <a:lnSpc>
                <a:spcPct val="100000"/>
              </a:lnSpc>
              <a:spcBef>
                <a:spcPts val="0"/>
              </a:spcBef>
              <a:spcAft>
                <a:spcPts val="0"/>
              </a:spcAft>
              <a:buSzPts val="1600"/>
              <a:buNone/>
              <a:defRPr sz="1400"/>
            </a:lvl6pPr>
            <a:lvl7pPr lvl="6" algn="l">
              <a:lnSpc>
                <a:spcPct val="100000"/>
              </a:lnSpc>
              <a:spcBef>
                <a:spcPts val="0"/>
              </a:spcBef>
              <a:spcAft>
                <a:spcPts val="0"/>
              </a:spcAft>
              <a:buSzPts val="1600"/>
              <a:buNone/>
              <a:defRPr sz="1400"/>
            </a:lvl7pPr>
            <a:lvl8pPr lvl="7" algn="l">
              <a:lnSpc>
                <a:spcPct val="100000"/>
              </a:lnSpc>
              <a:spcBef>
                <a:spcPts val="0"/>
              </a:spcBef>
              <a:spcAft>
                <a:spcPts val="0"/>
              </a:spcAft>
              <a:buSzPts val="1600"/>
              <a:buNone/>
              <a:defRPr sz="1400"/>
            </a:lvl8pPr>
            <a:lvl9pPr lvl="8" algn="l">
              <a:lnSpc>
                <a:spcPct val="100000"/>
              </a:lnSpc>
              <a:spcBef>
                <a:spcPts val="0"/>
              </a:spcBef>
              <a:spcAft>
                <a:spcPts val="0"/>
              </a:spcAft>
              <a:buSzPts val="1600"/>
              <a:buNone/>
              <a:defRPr sz="1400"/>
            </a:lvl9pPr>
          </a:lstStyle>
          <a:p/>
        </p:txBody>
      </p:sp>
      <p:grpSp>
        <p:nvGrpSpPr>
          <p:cNvPr id="177" name="Google Shape;177;p19"/>
          <p:cNvGrpSpPr/>
          <p:nvPr/>
        </p:nvGrpSpPr>
        <p:grpSpPr>
          <a:xfrm>
            <a:off x="-422593" y="2935225"/>
            <a:ext cx="6279736" cy="2795850"/>
            <a:chOff x="-422593" y="2935225"/>
            <a:chExt cx="6279736" cy="2795850"/>
          </a:xfrm>
        </p:grpSpPr>
        <p:sp>
          <p:nvSpPr>
            <p:cNvPr id="178" name="Google Shape;178;p19"/>
            <p:cNvSpPr/>
            <p:nvPr/>
          </p:nvSpPr>
          <p:spPr>
            <a:xfrm rot="10517393">
              <a:off x="-338139" y="3180080"/>
              <a:ext cx="6058579" cy="2306140"/>
            </a:xfrm>
            <a:custGeom>
              <a:rect b="b" l="l" r="r" t="t"/>
              <a:pathLst>
                <a:path extrusionOk="0" h="67813" w="178155">
                  <a:moveTo>
                    <a:pt x="7251" y="0"/>
                  </a:moveTo>
                  <a:lnTo>
                    <a:pt x="178155" y="14559"/>
                  </a:lnTo>
                  <a:lnTo>
                    <a:pt x="174777" y="67813"/>
                  </a:lnTo>
                  <a:lnTo>
                    <a:pt x="0" y="36023"/>
                  </a:lnTo>
                  <a:close/>
                </a:path>
              </a:pathLst>
            </a:custGeom>
            <a:solidFill>
              <a:schemeClr val="accent3"/>
            </a:solidFill>
            <a:ln>
              <a:noFill/>
            </a:ln>
          </p:spPr>
        </p:sp>
        <p:sp>
          <p:nvSpPr>
            <p:cNvPr id="179" name="Google Shape;179;p19"/>
            <p:cNvSpPr/>
            <p:nvPr/>
          </p:nvSpPr>
          <p:spPr>
            <a:xfrm rot="10517393">
              <a:off x="5556029" y="4032681"/>
              <a:ext cx="251246" cy="1224945"/>
            </a:xfrm>
            <a:custGeom>
              <a:rect b="b" l="l" r="r" t="t"/>
              <a:pathLst>
                <a:path extrusionOk="0" h="36020" w="7388">
                  <a:moveTo>
                    <a:pt x="0" y="36020"/>
                  </a:moveTo>
                  <a:lnTo>
                    <a:pt x="2680" y="98"/>
                  </a:lnTo>
                  <a:lnTo>
                    <a:pt x="7388" y="0"/>
                  </a:lnTo>
                  <a:close/>
                </a:path>
              </a:pathLst>
            </a:custGeom>
            <a:solidFill>
              <a:schemeClr val="lt2"/>
            </a:solidFill>
            <a:ln>
              <a:noFill/>
            </a:ln>
          </p:spPr>
        </p:sp>
      </p:grpSp>
      <p:sp>
        <p:nvSpPr>
          <p:cNvPr id="180" name="Google Shape;180;p19"/>
          <p:cNvSpPr txBox="1"/>
          <p:nvPr>
            <p:ph idx="6" type="title"/>
          </p:nvPr>
        </p:nvSpPr>
        <p:spPr>
          <a:xfrm>
            <a:off x="720000" y="3867578"/>
            <a:ext cx="7710600" cy="102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5200"/>
            </a:lvl1pPr>
            <a:lvl2pPr lvl="1" algn="l">
              <a:lnSpc>
                <a:spcPct val="100000"/>
              </a:lnSpc>
              <a:spcBef>
                <a:spcPts val="0"/>
              </a:spcBef>
              <a:spcAft>
                <a:spcPts val="0"/>
              </a:spcAft>
              <a:buSzPts val="3000"/>
              <a:buNone/>
              <a:defRPr>
                <a:latin typeface="Roboto"/>
                <a:ea typeface="Roboto"/>
                <a:cs typeface="Roboto"/>
                <a:sym typeface="Roboto"/>
              </a:defRPr>
            </a:lvl2pPr>
            <a:lvl3pPr lvl="2" algn="l">
              <a:lnSpc>
                <a:spcPct val="100000"/>
              </a:lnSpc>
              <a:spcBef>
                <a:spcPts val="0"/>
              </a:spcBef>
              <a:spcAft>
                <a:spcPts val="0"/>
              </a:spcAft>
              <a:buSzPts val="3000"/>
              <a:buNone/>
              <a:defRPr>
                <a:latin typeface="Roboto"/>
                <a:ea typeface="Roboto"/>
                <a:cs typeface="Roboto"/>
                <a:sym typeface="Roboto"/>
              </a:defRPr>
            </a:lvl3pPr>
            <a:lvl4pPr lvl="3" algn="l">
              <a:lnSpc>
                <a:spcPct val="100000"/>
              </a:lnSpc>
              <a:spcBef>
                <a:spcPts val="0"/>
              </a:spcBef>
              <a:spcAft>
                <a:spcPts val="0"/>
              </a:spcAft>
              <a:buSzPts val="3000"/>
              <a:buNone/>
              <a:defRPr>
                <a:latin typeface="Roboto"/>
                <a:ea typeface="Roboto"/>
                <a:cs typeface="Roboto"/>
                <a:sym typeface="Roboto"/>
              </a:defRPr>
            </a:lvl4pPr>
            <a:lvl5pPr lvl="4" algn="l">
              <a:lnSpc>
                <a:spcPct val="100000"/>
              </a:lnSpc>
              <a:spcBef>
                <a:spcPts val="0"/>
              </a:spcBef>
              <a:spcAft>
                <a:spcPts val="0"/>
              </a:spcAft>
              <a:buSzPts val="3000"/>
              <a:buNone/>
              <a:defRPr>
                <a:latin typeface="Roboto"/>
                <a:ea typeface="Roboto"/>
                <a:cs typeface="Roboto"/>
                <a:sym typeface="Roboto"/>
              </a:defRPr>
            </a:lvl5pPr>
            <a:lvl6pPr lvl="5" algn="l">
              <a:lnSpc>
                <a:spcPct val="100000"/>
              </a:lnSpc>
              <a:spcBef>
                <a:spcPts val="0"/>
              </a:spcBef>
              <a:spcAft>
                <a:spcPts val="0"/>
              </a:spcAft>
              <a:buSzPts val="3000"/>
              <a:buNone/>
              <a:defRPr>
                <a:latin typeface="Roboto"/>
                <a:ea typeface="Roboto"/>
                <a:cs typeface="Roboto"/>
                <a:sym typeface="Roboto"/>
              </a:defRPr>
            </a:lvl6pPr>
            <a:lvl7pPr lvl="6" algn="l">
              <a:lnSpc>
                <a:spcPct val="100000"/>
              </a:lnSpc>
              <a:spcBef>
                <a:spcPts val="0"/>
              </a:spcBef>
              <a:spcAft>
                <a:spcPts val="0"/>
              </a:spcAft>
              <a:buSzPts val="3000"/>
              <a:buNone/>
              <a:defRPr>
                <a:latin typeface="Roboto"/>
                <a:ea typeface="Roboto"/>
                <a:cs typeface="Roboto"/>
                <a:sym typeface="Roboto"/>
              </a:defRPr>
            </a:lvl7pPr>
            <a:lvl8pPr lvl="7" algn="l">
              <a:lnSpc>
                <a:spcPct val="100000"/>
              </a:lnSpc>
              <a:spcBef>
                <a:spcPts val="0"/>
              </a:spcBef>
              <a:spcAft>
                <a:spcPts val="0"/>
              </a:spcAft>
              <a:buSzPts val="3000"/>
              <a:buNone/>
              <a:defRPr>
                <a:latin typeface="Roboto"/>
                <a:ea typeface="Roboto"/>
                <a:cs typeface="Roboto"/>
                <a:sym typeface="Roboto"/>
              </a:defRPr>
            </a:lvl8pPr>
            <a:lvl9pPr lvl="8" algn="l">
              <a:lnSpc>
                <a:spcPct val="100000"/>
              </a:lnSpc>
              <a:spcBef>
                <a:spcPts val="0"/>
              </a:spcBef>
              <a:spcAft>
                <a:spcPts val="0"/>
              </a:spcAft>
              <a:buSzPts val="3000"/>
              <a:buNone/>
              <a:defRPr>
                <a:latin typeface="Roboto"/>
                <a:ea typeface="Roboto"/>
                <a:cs typeface="Roboto"/>
                <a:sym typeface="Roboto"/>
              </a:defRPr>
            </a:lvl9pPr>
          </a:lstStyle>
          <a:p/>
        </p:txBody>
      </p:sp>
      <p:grpSp>
        <p:nvGrpSpPr>
          <p:cNvPr id="181" name="Google Shape;181;p19"/>
          <p:cNvGrpSpPr/>
          <p:nvPr/>
        </p:nvGrpSpPr>
        <p:grpSpPr>
          <a:xfrm>
            <a:off x="7230637" y="4394080"/>
            <a:ext cx="1198043" cy="210331"/>
            <a:chOff x="1026623" y="2953314"/>
            <a:chExt cx="5688711" cy="1008300"/>
          </a:xfrm>
        </p:grpSpPr>
        <p:sp>
          <p:nvSpPr>
            <p:cNvPr id="182" name="Google Shape;182;p19"/>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9"/>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9"/>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9"/>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9"/>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19"/>
          <p:cNvSpPr txBox="1"/>
          <p:nvPr>
            <p:ph idx="7" type="title"/>
          </p:nvPr>
        </p:nvSpPr>
        <p:spPr>
          <a:xfrm>
            <a:off x="1906209" y="882275"/>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188" name="Google Shape;188;p19"/>
          <p:cNvSpPr txBox="1"/>
          <p:nvPr>
            <p:ph idx="8" type="title"/>
          </p:nvPr>
        </p:nvSpPr>
        <p:spPr>
          <a:xfrm>
            <a:off x="1906209" y="1744969"/>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189" name="Google Shape;189;p19"/>
          <p:cNvSpPr txBox="1"/>
          <p:nvPr>
            <p:ph idx="9" type="title"/>
          </p:nvPr>
        </p:nvSpPr>
        <p:spPr>
          <a:xfrm>
            <a:off x="1906209" y="2607750"/>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text columns 3">
  <p:cSld name="CUSTOM_9">
    <p:spTree>
      <p:nvGrpSpPr>
        <p:cNvPr id="190" name="Shape 190"/>
        <p:cNvGrpSpPr/>
        <p:nvPr/>
      </p:nvGrpSpPr>
      <p:grpSpPr>
        <a:xfrm>
          <a:off x="0" y="0"/>
          <a:ext cx="0" cy="0"/>
          <a:chOff x="0" y="0"/>
          <a:chExt cx="0" cy="0"/>
        </a:xfrm>
      </p:grpSpPr>
      <p:sp>
        <p:nvSpPr>
          <p:cNvPr id="191" name="Google Shape;191;p20"/>
          <p:cNvSpPr txBox="1"/>
          <p:nvPr>
            <p:ph idx="1" type="subTitle"/>
          </p:nvPr>
        </p:nvSpPr>
        <p:spPr>
          <a:xfrm>
            <a:off x="716700" y="3392950"/>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92" name="Google Shape;192;p20"/>
          <p:cNvSpPr txBox="1"/>
          <p:nvPr>
            <p:ph idx="2" type="subTitle"/>
          </p:nvPr>
        </p:nvSpPr>
        <p:spPr>
          <a:xfrm>
            <a:off x="3476250" y="3392950"/>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93" name="Google Shape;193;p20"/>
          <p:cNvSpPr txBox="1"/>
          <p:nvPr>
            <p:ph idx="3" type="subTitle"/>
          </p:nvPr>
        </p:nvSpPr>
        <p:spPr>
          <a:xfrm>
            <a:off x="6243450" y="3392950"/>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194" name="Google Shape;194;p20"/>
          <p:cNvSpPr txBox="1"/>
          <p:nvPr>
            <p:ph type="title"/>
          </p:nvPr>
        </p:nvSpPr>
        <p:spPr>
          <a:xfrm>
            <a:off x="716700" y="3140100"/>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95" name="Google Shape;195;p20"/>
          <p:cNvSpPr txBox="1"/>
          <p:nvPr>
            <p:ph idx="4" type="title"/>
          </p:nvPr>
        </p:nvSpPr>
        <p:spPr>
          <a:xfrm>
            <a:off x="3476250" y="3140100"/>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96" name="Google Shape;196;p20"/>
          <p:cNvSpPr txBox="1"/>
          <p:nvPr>
            <p:ph idx="5" type="title"/>
          </p:nvPr>
        </p:nvSpPr>
        <p:spPr>
          <a:xfrm>
            <a:off x="6243450" y="3140100"/>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197" name="Google Shape;197;p20"/>
          <p:cNvSpPr txBox="1"/>
          <p:nvPr>
            <p:ph idx="6"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198" name="Google Shape;198;p20"/>
          <p:cNvGrpSpPr/>
          <p:nvPr/>
        </p:nvGrpSpPr>
        <p:grpSpPr>
          <a:xfrm>
            <a:off x="7230637" y="779828"/>
            <a:ext cx="1198043" cy="210331"/>
            <a:chOff x="1026623" y="2953314"/>
            <a:chExt cx="5688711" cy="1008300"/>
          </a:xfrm>
        </p:grpSpPr>
        <p:sp>
          <p:nvSpPr>
            <p:cNvPr id="199" name="Google Shape;199;p20"/>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0"/>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0"/>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0"/>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0"/>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20"/>
          <p:cNvSpPr txBox="1"/>
          <p:nvPr>
            <p:ph idx="7" type="title"/>
          </p:nvPr>
        </p:nvSpPr>
        <p:spPr>
          <a:xfrm>
            <a:off x="1411950" y="2659794"/>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205" name="Google Shape;205;p20"/>
          <p:cNvSpPr txBox="1"/>
          <p:nvPr>
            <p:ph idx="8" type="title"/>
          </p:nvPr>
        </p:nvSpPr>
        <p:spPr>
          <a:xfrm>
            <a:off x="4171500" y="2659794"/>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206" name="Google Shape;206;p20"/>
          <p:cNvSpPr txBox="1"/>
          <p:nvPr>
            <p:ph idx="9" type="title"/>
          </p:nvPr>
        </p:nvSpPr>
        <p:spPr>
          <a:xfrm>
            <a:off x="6938700" y="2659794"/>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 name="Google Shape;13;p3"/>
          <p:cNvSpPr txBox="1"/>
          <p:nvPr>
            <p:ph idx="1" type="body"/>
          </p:nvPr>
        </p:nvSpPr>
        <p:spPr>
          <a:xfrm>
            <a:off x="720000" y="1290400"/>
            <a:ext cx="7717500" cy="3481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sz="1200"/>
            </a:lvl1pPr>
            <a:lvl2pPr indent="-304800" lvl="1" marL="914400" algn="l">
              <a:lnSpc>
                <a:spcPct val="100000"/>
              </a:lnSpc>
              <a:spcBef>
                <a:spcPts val="0"/>
              </a:spcBef>
              <a:spcAft>
                <a:spcPts val="0"/>
              </a:spcAft>
              <a:buSzPts val="1200"/>
              <a:buAutoNum type="alphaLcPeriod"/>
              <a:defRPr sz="1200"/>
            </a:lvl2pPr>
            <a:lvl3pPr indent="-304800" lvl="2" marL="1371600" algn="l">
              <a:lnSpc>
                <a:spcPct val="100000"/>
              </a:lnSpc>
              <a:spcBef>
                <a:spcPts val="0"/>
              </a:spcBef>
              <a:spcAft>
                <a:spcPts val="0"/>
              </a:spcAft>
              <a:buSzPts val="1200"/>
              <a:buAutoNum type="romanLcPeriod"/>
              <a:defRPr sz="1200"/>
            </a:lvl3pPr>
            <a:lvl4pPr indent="-304800" lvl="3" marL="1828800" algn="l">
              <a:lnSpc>
                <a:spcPct val="100000"/>
              </a:lnSpc>
              <a:spcBef>
                <a:spcPts val="0"/>
              </a:spcBef>
              <a:spcAft>
                <a:spcPts val="0"/>
              </a:spcAft>
              <a:buSzPts val="1200"/>
              <a:buAutoNum type="arabicPeriod"/>
              <a:defRPr sz="1200"/>
            </a:lvl4pPr>
            <a:lvl5pPr indent="-304800" lvl="4" marL="2286000" algn="l">
              <a:lnSpc>
                <a:spcPct val="100000"/>
              </a:lnSpc>
              <a:spcBef>
                <a:spcPts val="0"/>
              </a:spcBef>
              <a:spcAft>
                <a:spcPts val="0"/>
              </a:spcAft>
              <a:buSzPts val="1200"/>
              <a:buAutoNum type="alphaLcPeriod"/>
              <a:defRPr sz="1200"/>
            </a:lvl5pPr>
            <a:lvl6pPr indent="-304800" lvl="5" marL="2743200" algn="l">
              <a:lnSpc>
                <a:spcPct val="100000"/>
              </a:lnSpc>
              <a:spcBef>
                <a:spcPts val="0"/>
              </a:spcBef>
              <a:spcAft>
                <a:spcPts val="0"/>
              </a:spcAft>
              <a:buSzPts val="1200"/>
              <a:buAutoNum type="romanLcPeriod"/>
              <a:defRPr sz="1200"/>
            </a:lvl6pPr>
            <a:lvl7pPr indent="-304800" lvl="6" marL="3200400" algn="l">
              <a:lnSpc>
                <a:spcPct val="100000"/>
              </a:lnSpc>
              <a:spcBef>
                <a:spcPts val="0"/>
              </a:spcBef>
              <a:spcAft>
                <a:spcPts val="0"/>
              </a:spcAft>
              <a:buSzPts val="1200"/>
              <a:buAutoNum type="arabicPeriod"/>
              <a:defRPr sz="1200"/>
            </a:lvl7pPr>
            <a:lvl8pPr indent="-304800" lvl="7" marL="3657600" algn="l">
              <a:lnSpc>
                <a:spcPct val="100000"/>
              </a:lnSpc>
              <a:spcBef>
                <a:spcPts val="0"/>
              </a:spcBef>
              <a:spcAft>
                <a:spcPts val="0"/>
              </a:spcAft>
              <a:buSzPts val="1200"/>
              <a:buAutoNum type="alphaLcPeriod"/>
              <a:defRPr sz="1200"/>
            </a:lvl8pPr>
            <a:lvl9pPr indent="-304800" lvl="8" marL="4114800" algn="l">
              <a:lnSpc>
                <a:spcPct val="100000"/>
              </a:lnSpc>
              <a:spcBef>
                <a:spcPts val="0"/>
              </a:spcBef>
              <a:spcAft>
                <a:spcPts val="0"/>
              </a:spcAft>
              <a:buSzPts val="1200"/>
              <a:buAutoNum type="romanLcPeriod"/>
              <a:defRPr sz="1200"/>
            </a:lvl9pPr>
          </a:lstStyle>
          <a:p/>
        </p:txBody>
      </p:sp>
      <p:grpSp>
        <p:nvGrpSpPr>
          <p:cNvPr id="14" name="Google Shape;14;p3"/>
          <p:cNvGrpSpPr/>
          <p:nvPr/>
        </p:nvGrpSpPr>
        <p:grpSpPr>
          <a:xfrm>
            <a:off x="7230637" y="781197"/>
            <a:ext cx="1198043" cy="210331"/>
            <a:chOff x="1026623" y="2953314"/>
            <a:chExt cx="5688711" cy="1008300"/>
          </a:xfrm>
        </p:grpSpPr>
        <p:sp>
          <p:nvSpPr>
            <p:cNvPr id="15" name="Google Shape;15;p3"/>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4_1_1">
    <p:spTree>
      <p:nvGrpSpPr>
        <p:cNvPr id="207" name="Shape 207"/>
        <p:cNvGrpSpPr/>
        <p:nvPr/>
      </p:nvGrpSpPr>
      <p:grpSpPr>
        <a:xfrm>
          <a:off x="0" y="0"/>
          <a:ext cx="0" cy="0"/>
          <a:chOff x="0" y="0"/>
          <a:chExt cx="0" cy="0"/>
        </a:xfrm>
      </p:grpSpPr>
      <p:sp>
        <p:nvSpPr>
          <p:cNvPr id="208" name="Google Shape;208;p21"/>
          <p:cNvSpPr txBox="1"/>
          <p:nvPr>
            <p:ph type="title"/>
          </p:nvPr>
        </p:nvSpPr>
        <p:spPr>
          <a:xfrm flipH="1">
            <a:off x="1378775" y="387600"/>
            <a:ext cx="6386700" cy="1062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r">
              <a:lnSpc>
                <a:spcPct val="100000"/>
              </a:lnSpc>
              <a:spcBef>
                <a:spcPts val="0"/>
              </a:spcBef>
              <a:spcAft>
                <a:spcPts val="0"/>
              </a:spcAft>
              <a:buSzPts val="5000"/>
              <a:buNone/>
              <a:defRPr sz="5000"/>
            </a:lvl2pPr>
            <a:lvl3pPr lvl="2" algn="r">
              <a:lnSpc>
                <a:spcPct val="100000"/>
              </a:lnSpc>
              <a:spcBef>
                <a:spcPts val="0"/>
              </a:spcBef>
              <a:spcAft>
                <a:spcPts val="0"/>
              </a:spcAft>
              <a:buSzPts val="5000"/>
              <a:buNone/>
              <a:defRPr sz="5000"/>
            </a:lvl3pPr>
            <a:lvl4pPr lvl="3" algn="r">
              <a:lnSpc>
                <a:spcPct val="100000"/>
              </a:lnSpc>
              <a:spcBef>
                <a:spcPts val="0"/>
              </a:spcBef>
              <a:spcAft>
                <a:spcPts val="0"/>
              </a:spcAft>
              <a:buSzPts val="5000"/>
              <a:buNone/>
              <a:defRPr sz="5000"/>
            </a:lvl4pPr>
            <a:lvl5pPr lvl="4" algn="r">
              <a:lnSpc>
                <a:spcPct val="100000"/>
              </a:lnSpc>
              <a:spcBef>
                <a:spcPts val="0"/>
              </a:spcBef>
              <a:spcAft>
                <a:spcPts val="0"/>
              </a:spcAft>
              <a:buSzPts val="5000"/>
              <a:buNone/>
              <a:defRPr sz="5000"/>
            </a:lvl5pPr>
            <a:lvl6pPr lvl="5" algn="r">
              <a:lnSpc>
                <a:spcPct val="100000"/>
              </a:lnSpc>
              <a:spcBef>
                <a:spcPts val="0"/>
              </a:spcBef>
              <a:spcAft>
                <a:spcPts val="0"/>
              </a:spcAft>
              <a:buSzPts val="5000"/>
              <a:buNone/>
              <a:defRPr sz="5000"/>
            </a:lvl6pPr>
            <a:lvl7pPr lvl="6" algn="r">
              <a:lnSpc>
                <a:spcPct val="100000"/>
              </a:lnSpc>
              <a:spcBef>
                <a:spcPts val="0"/>
              </a:spcBef>
              <a:spcAft>
                <a:spcPts val="0"/>
              </a:spcAft>
              <a:buSzPts val="5000"/>
              <a:buNone/>
              <a:defRPr sz="5000"/>
            </a:lvl7pPr>
            <a:lvl8pPr lvl="7" algn="r">
              <a:lnSpc>
                <a:spcPct val="100000"/>
              </a:lnSpc>
              <a:spcBef>
                <a:spcPts val="0"/>
              </a:spcBef>
              <a:spcAft>
                <a:spcPts val="0"/>
              </a:spcAft>
              <a:buSzPts val="5000"/>
              <a:buNone/>
              <a:defRPr sz="5000"/>
            </a:lvl8pPr>
            <a:lvl9pPr lvl="8" algn="r">
              <a:lnSpc>
                <a:spcPct val="100000"/>
              </a:lnSpc>
              <a:spcBef>
                <a:spcPts val="0"/>
              </a:spcBef>
              <a:spcAft>
                <a:spcPts val="0"/>
              </a:spcAft>
              <a:buSzPts val="5000"/>
              <a:buNone/>
              <a:defRPr sz="5000"/>
            </a:lvl9pPr>
          </a:lstStyle>
          <a:p/>
        </p:txBody>
      </p:sp>
      <p:sp>
        <p:nvSpPr>
          <p:cNvPr id="209" name="Google Shape;209;p21"/>
          <p:cNvSpPr txBox="1"/>
          <p:nvPr>
            <p:ph idx="2" type="title"/>
          </p:nvPr>
        </p:nvSpPr>
        <p:spPr>
          <a:xfrm flipH="1">
            <a:off x="1213300" y="1854275"/>
            <a:ext cx="1097700" cy="96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text columns 4">
  <p:cSld name="CUSTOM_10">
    <p:spTree>
      <p:nvGrpSpPr>
        <p:cNvPr id="210" name="Shape 210"/>
        <p:cNvGrpSpPr/>
        <p:nvPr/>
      </p:nvGrpSpPr>
      <p:grpSpPr>
        <a:xfrm>
          <a:off x="0" y="0"/>
          <a:ext cx="0" cy="0"/>
          <a:chOff x="0" y="0"/>
          <a:chExt cx="0" cy="0"/>
        </a:xfrm>
      </p:grpSpPr>
      <p:sp>
        <p:nvSpPr>
          <p:cNvPr id="211" name="Google Shape;211;p22"/>
          <p:cNvSpPr txBox="1"/>
          <p:nvPr>
            <p:ph idx="1" type="subTitle"/>
          </p:nvPr>
        </p:nvSpPr>
        <p:spPr>
          <a:xfrm>
            <a:off x="869100" y="3610713"/>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12" name="Google Shape;212;p22"/>
          <p:cNvSpPr txBox="1"/>
          <p:nvPr>
            <p:ph idx="2" type="subTitle"/>
          </p:nvPr>
        </p:nvSpPr>
        <p:spPr>
          <a:xfrm>
            <a:off x="3476250" y="3610713"/>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13" name="Google Shape;213;p22"/>
          <p:cNvSpPr txBox="1"/>
          <p:nvPr>
            <p:ph idx="3" type="subTitle"/>
          </p:nvPr>
        </p:nvSpPr>
        <p:spPr>
          <a:xfrm>
            <a:off x="6091050" y="3610713"/>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14" name="Google Shape;214;p22"/>
          <p:cNvSpPr txBox="1"/>
          <p:nvPr>
            <p:ph type="title"/>
          </p:nvPr>
        </p:nvSpPr>
        <p:spPr>
          <a:xfrm>
            <a:off x="869100" y="3357863"/>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15" name="Google Shape;215;p22"/>
          <p:cNvSpPr txBox="1"/>
          <p:nvPr>
            <p:ph idx="4" type="title"/>
          </p:nvPr>
        </p:nvSpPr>
        <p:spPr>
          <a:xfrm>
            <a:off x="3476250" y="3357863"/>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16" name="Google Shape;216;p22"/>
          <p:cNvSpPr txBox="1"/>
          <p:nvPr>
            <p:ph idx="5" type="title"/>
          </p:nvPr>
        </p:nvSpPr>
        <p:spPr>
          <a:xfrm>
            <a:off x="6091050" y="3357863"/>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17" name="Google Shape;217;p22"/>
          <p:cNvSpPr txBox="1"/>
          <p:nvPr>
            <p:ph idx="6"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218" name="Google Shape;218;p22"/>
          <p:cNvGrpSpPr/>
          <p:nvPr/>
        </p:nvGrpSpPr>
        <p:grpSpPr>
          <a:xfrm>
            <a:off x="7230637" y="779828"/>
            <a:ext cx="1198043" cy="210331"/>
            <a:chOff x="1026623" y="2953314"/>
            <a:chExt cx="5688711" cy="1008300"/>
          </a:xfrm>
        </p:grpSpPr>
        <p:sp>
          <p:nvSpPr>
            <p:cNvPr id="219" name="Google Shape;219;p22"/>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2"/>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2"/>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 columns">
  <p:cSld name="CUSTOM_11">
    <p:spTree>
      <p:nvGrpSpPr>
        <p:cNvPr id="224" name="Shape 224"/>
        <p:cNvGrpSpPr/>
        <p:nvPr/>
      </p:nvGrpSpPr>
      <p:grpSpPr>
        <a:xfrm>
          <a:off x="0" y="0"/>
          <a:ext cx="0" cy="0"/>
          <a:chOff x="0" y="0"/>
          <a:chExt cx="0" cy="0"/>
        </a:xfrm>
      </p:grpSpPr>
      <p:sp>
        <p:nvSpPr>
          <p:cNvPr id="225" name="Google Shape;225;p23"/>
          <p:cNvSpPr txBox="1"/>
          <p:nvPr>
            <p:ph type="title"/>
          </p:nvPr>
        </p:nvSpPr>
        <p:spPr>
          <a:xfrm>
            <a:off x="1573200" y="2050925"/>
            <a:ext cx="2146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26" name="Google Shape;226;p23"/>
          <p:cNvSpPr txBox="1"/>
          <p:nvPr>
            <p:ph idx="1" type="subTitle"/>
          </p:nvPr>
        </p:nvSpPr>
        <p:spPr>
          <a:xfrm>
            <a:off x="1573200" y="2309747"/>
            <a:ext cx="2146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27" name="Google Shape;227;p23"/>
          <p:cNvSpPr txBox="1"/>
          <p:nvPr>
            <p:ph idx="2" type="title"/>
          </p:nvPr>
        </p:nvSpPr>
        <p:spPr>
          <a:xfrm>
            <a:off x="1573200" y="3875061"/>
            <a:ext cx="2146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28" name="Google Shape;228;p23"/>
          <p:cNvSpPr txBox="1"/>
          <p:nvPr>
            <p:ph idx="3" type="subTitle"/>
          </p:nvPr>
        </p:nvSpPr>
        <p:spPr>
          <a:xfrm>
            <a:off x="1573200" y="4133880"/>
            <a:ext cx="2146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29" name="Google Shape;229;p23"/>
          <p:cNvSpPr txBox="1"/>
          <p:nvPr>
            <p:ph idx="4" type="title"/>
          </p:nvPr>
        </p:nvSpPr>
        <p:spPr>
          <a:xfrm>
            <a:off x="5424000" y="2050925"/>
            <a:ext cx="2146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30" name="Google Shape;230;p23"/>
          <p:cNvSpPr txBox="1"/>
          <p:nvPr>
            <p:ph idx="5" type="subTitle"/>
          </p:nvPr>
        </p:nvSpPr>
        <p:spPr>
          <a:xfrm>
            <a:off x="5424000" y="2309747"/>
            <a:ext cx="2146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31" name="Google Shape;231;p23"/>
          <p:cNvSpPr txBox="1"/>
          <p:nvPr>
            <p:ph idx="6" type="title"/>
          </p:nvPr>
        </p:nvSpPr>
        <p:spPr>
          <a:xfrm>
            <a:off x="5424000" y="3875061"/>
            <a:ext cx="21468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232" name="Google Shape;232;p23"/>
          <p:cNvSpPr txBox="1"/>
          <p:nvPr>
            <p:ph idx="7" type="subTitle"/>
          </p:nvPr>
        </p:nvSpPr>
        <p:spPr>
          <a:xfrm>
            <a:off x="5424000" y="4133880"/>
            <a:ext cx="2146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33" name="Google Shape;233;p23"/>
          <p:cNvSpPr txBox="1"/>
          <p:nvPr>
            <p:ph idx="8"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Clr>
                <a:schemeClr val="accent1"/>
              </a:buClr>
              <a:buSzPts val="3000"/>
              <a:buNone/>
              <a:defRPr sz="3000">
                <a:solidFill>
                  <a:schemeClr val="accent1"/>
                </a:solidFill>
              </a:defRPr>
            </a:lvl2pPr>
            <a:lvl3pPr lvl="2" algn="l">
              <a:lnSpc>
                <a:spcPct val="100000"/>
              </a:lnSpc>
              <a:spcBef>
                <a:spcPts val="0"/>
              </a:spcBef>
              <a:spcAft>
                <a:spcPts val="0"/>
              </a:spcAft>
              <a:buClr>
                <a:schemeClr val="accent1"/>
              </a:buClr>
              <a:buSzPts val="3000"/>
              <a:buNone/>
              <a:defRPr sz="3000">
                <a:solidFill>
                  <a:schemeClr val="accent1"/>
                </a:solidFill>
              </a:defRPr>
            </a:lvl3pPr>
            <a:lvl4pPr lvl="3" algn="l">
              <a:lnSpc>
                <a:spcPct val="100000"/>
              </a:lnSpc>
              <a:spcBef>
                <a:spcPts val="0"/>
              </a:spcBef>
              <a:spcAft>
                <a:spcPts val="0"/>
              </a:spcAft>
              <a:buClr>
                <a:schemeClr val="accent1"/>
              </a:buClr>
              <a:buSzPts val="3000"/>
              <a:buNone/>
              <a:defRPr sz="3000">
                <a:solidFill>
                  <a:schemeClr val="accent1"/>
                </a:solidFill>
              </a:defRPr>
            </a:lvl4pPr>
            <a:lvl5pPr lvl="4" algn="l">
              <a:lnSpc>
                <a:spcPct val="100000"/>
              </a:lnSpc>
              <a:spcBef>
                <a:spcPts val="0"/>
              </a:spcBef>
              <a:spcAft>
                <a:spcPts val="0"/>
              </a:spcAft>
              <a:buClr>
                <a:schemeClr val="accent1"/>
              </a:buClr>
              <a:buSzPts val="3000"/>
              <a:buNone/>
              <a:defRPr sz="3000">
                <a:solidFill>
                  <a:schemeClr val="accent1"/>
                </a:solidFill>
              </a:defRPr>
            </a:lvl5pPr>
            <a:lvl6pPr lvl="5" algn="l">
              <a:lnSpc>
                <a:spcPct val="100000"/>
              </a:lnSpc>
              <a:spcBef>
                <a:spcPts val="0"/>
              </a:spcBef>
              <a:spcAft>
                <a:spcPts val="0"/>
              </a:spcAft>
              <a:buClr>
                <a:schemeClr val="accent1"/>
              </a:buClr>
              <a:buSzPts val="3000"/>
              <a:buNone/>
              <a:defRPr sz="3000">
                <a:solidFill>
                  <a:schemeClr val="accent1"/>
                </a:solidFill>
              </a:defRPr>
            </a:lvl6pPr>
            <a:lvl7pPr lvl="6" algn="l">
              <a:lnSpc>
                <a:spcPct val="100000"/>
              </a:lnSpc>
              <a:spcBef>
                <a:spcPts val="0"/>
              </a:spcBef>
              <a:spcAft>
                <a:spcPts val="0"/>
              </a:spcAft>
              <a:buClr>
                <a:schemeClr val="accent1"/>
              </a:buClr>
              <a:buSzPts val="3000"/>
              <a:buNone/>
              <a:defRPr sz="3000">
                <a:solidFill>
                  <a:schemeClr val="accent1"/>
                </a:solidFill>
              </a:defRPr>
            </a:lvl7pPr>
            <a:lvl8pPr lvl="7" algn="l">
              <a:lnSpc>
                <a:spcPct val="100000"/>
              </a:lnSpc>
              <a:spcBef>
                <a:spcPts val="0"/>
              </a:spcBef>
              <a:spcAft>
                <a:spcPts val="0"/>
              </a:spcAft>
              <a:buClr>
                <a:schemeClr val="accent1"/>
              </a:buClr>
              <a:buSzPts val="3000"/>
              <a:buNone/>
              <a:defRPr sz="3000">
                <a:solidFill>
                  <a:schemeClr val="accent1"/>
                </a:solidFill>
              </a:defRPr>
            </a:lvl8pPr>
            <a:lvl9pPr lvl="8" algn="l">
              <a:lnSpc>
                <a:spcPct val="100000"/>
              </a:lnSpc>
              <a:spcBef>
                <a:spcPts val="0"/>
              </a:spcBef>
              <a:spcAft>
                <a:spcPts val="0"/>
              </a:spcAft>
              <a:buClr>
                <a:schemeClr val="accent1"/>
              </a:buClr>
              <a:buSzPts val="3000"/>
              <a:buNone/>
              <a:defRPr sz="3000">
                <a:solidFill>
                  <a:schemeClr val="accent1"/>
                </a:solidFill>
              </a:defRPr>
            </a:lvl9pPr>
          </a:lstStyle>
          <a:p/>
        </p:txBody>
      </p:sp>
      <p:grpSp>
        <p:nvGrpSpPr>
          <p:cNvPr id="234" name="Google Shape;234;p23"/>
          <p:cNvGrpSpPr/>
          <p:nvPr/>
        </p:nvGrpSpPr>
        <p:grpSpPr>
          <a:xfrm>
            <a:off x="7230637" y="779828"/>
            <a:ext cx="1198043" cy="210331"/>
            <a:chOff x="1026623" y="2953314"/>
            <a:chExt cx="5688711" cy="1008300"/>
          </a:xfrm>
        </p:grpSpPr>
        <p:sp>
          <p:nvSpPr>
            <p:cNvPr id="235" name="Google Shape;235;p23"/>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0" name="Google Shape;240;p23"/>
          <p:cNvSpPr txBox="1"/>
          <p:nvPr>
            <p:ph idx="9" type="title"/>
          </p:nvPr>
        </p:nvSpPr>
        <p:spPr>
          <a:xfrm>
            <a:off x="2250300" y="1658503"/>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241" name="Google Shape;241;p23"/>
          <p:cNvSpPr txBox="1"/>
          <p:nvPr>
            <p:ph idx="13" type="title"/>
          </p:nvPr>
        </p:nvSpPr>
        <p:spPr>
          <a:xfrm>
            <a:off x="6101100" y="1658503"/>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242" name="Google Shape;242;p23"/>
          <p:cNvSpPr txBox="1"/>
          <p:nvPr>
            <p:ph idx="14" type="title"/>
          </p:nvPr>
        </p:nvSpPr>
        <p:spPr>
          <a:xfrm>
            <a:off x="2250300" y="3485940"/>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243" name="Google Shape;243;p23"/>
          <p:cNvSpPr txBox="1"/>
          <p:nvPr>
            <p:ph idx="15" type="title"/>
          </p:nvPr>
        </p:nvSpPr>
        <p:spPr>
          <a:xfrm>
            <a:off x="6101100" y="3485940"/>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4_1_1_1">
    <p:spTree>
      <p:nvGrpSpPr>
        <p:cNvPr id="244" name="Shape 244"/>
        <p:cNvGrpSpPr/>
        <p:nvPr/>
      </p:nvGrpSpPr>
      <p:grpSpPr>
        <a:xfrm>
          <a:off x="0" y="0"/>
          <a:ext cx="0" cy="0"/>
          <a:chOff x="0" y="0"/>
          <a:chExt cx="0" cy="0"/>
        </a:xfrm>
      </p:grpSpPr>
      <p:sp>
        <p:nvSpPr>
          <p:cNvPr id="245" name="Google Shape;245;p24"/>
          <p:cNvSpPr txBox="1"/>
          <p:nvPr>
            <p:ph type="title"/>
          </p:nvPr>
        </p:nvSpPr>
        <p:spPr>
          <a:xfrm flipH="1">
            <a:off x="719949" y="1504375"/>
            <a:ext cx="3586800" cy="23775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r">
              <a:lnSpc>
                <a:spcPct val="100000"/>
              </a:lnSpc>
              <a:spcBef>
                <a:spcPts val="0"/>
              </a:spcBef>
              <a:spcAft>
                <a:spcPts val="0"/>
              </a:spcAft>
              <a:buClr>
                <a:schemeClr val="accent2"/>
              </a:buClr>
              <a:buSzPts val="5000"/>
              <a:buNone/>
              <a:defRPr sz="5000">
                <a:solidFill>
                  <a:schemeClr val="accent2"/>
                </a:solidFill>
              </a:defRPr>
            </a:lvl2pPr>
            <a:lvl3pPr lvl="2" algn="r">
              <a:lnSpc>
                <a:spcPct val="100000"/>
              </a:lnSpc>
              <a:spcBef>
                <a:spcPts val="0"/>
              </a:spcBef>
              <a:spcAft>
                <a:spcPts val="0"/>
              </a:spcAft>
              <a:buClr>
                <a:schemeClr val="accent2"/>
              </a:buClr>
              <a:buSzPts val="5000"/>
              <a:buNone/>
              <a:defRPr sz="5000">
                <a:solidFill>
                  <a:schemeClr val="accent2"/>
                </a:solidFill>
              </a:defRPr>
            </a:lvl3pPr>
            <a:lvl4pPr lvl="3" algn="r">
              <a:lnSpc>
                <a:spcPct val="100000"/>
              </a:lnSpc>
              <a:spcBef>
                <a:spcPts val="0"/>
              </a:spcBef>
              <a:spcAft>
                <a:spcPts val="0"/>
              </a:spcAft>
              <a:buClr>
                <a:schemeClr val="accent2"/>
              </a:buClr>
              <a:buSzPts val="5000"/>
              <a:buNone/>
              <a:defRPr sz="5000">
                <a:solidFill>
                  <a:schemeClr val="accent2"/>
                </a:solidFill>
              </a:defRPr>
            </a:lvl4pPr>
            <a:lvl5pPr lvl="4" algn="r">
              <a:lnSpc>
                <a:spcPct val="100000"/>
              </a:lnSpc>
              <a:spcBef>
                <a:spcPts val="0"/>
              </a:spcBef>
              <a:spcAft>
                <a:spcPts val="0"/>
              </a:spcAft>
              <a:buClr>
                <a:schemeClr val="accent2"/>
              </a:buClr>
              <a:buSzPts val="5000"/>
              <a:buNone/>
              <a:defRPr sz="5000">
                <a:solidFill>
                  <a:schemeClr val="accent2"/>
                </a:solidFill>
              </a:defRPr>
            </a:lvl5pPr>
            <a:lvl6pPr lvl="5" algn="r">
              <a:lnSpc>
                <a:spcPct val="100000"/>
              </a:lnSpc>
              <a:spcBef>
                <a:spcPts val="0"/>
              </a:spcBef>
              <a:spcAft>
                <a:spcPts val="0"/>
              </a:spcAft>
              <a:buClr>
                <a:schemeClr val="accent2"/>
              </a:buClr>
              <a:buSzPts val="5000"/>
              <a:buNone/>
              <a:defRPr sz="5000">
                <a:solidFill>
                  <a:schemeClr val="accent2"/>
                </a:solidFill>
              </a:defRPr>
            </a:lvl6pPr>
            <a:lvl7pPr lvl="6" algn="r">
              <a:lnSpc>
                <a:spcPct val="100000"/>
              </a:lnSpc>
              <a:spcBef>
                <a:spcPts val="0"/>
              </a:spcBef>
              <a:spcAft>
                <a:spcPts val="0"/>
              </a:spcAft>
              <a:buClr>
                <a:schemeClr val="accent2"/>
              </a:buClr>
              <a:buSzPts val="5000"/>
              <a:buNone/>
              <a:defRPr sz="5000">
                <a:solidFill>
                  <a:schemeClr val="accent2"/>
                </a:solidFill>
              </a:defRPr>
            </a:lvl7pPr>
            <a:lvl8pPr lvl="7" algn="r">
              <a:lnSpc>
                <a:spcPct val="100000"/>
              </a:lnSpc>
              <a:spcBef>
                <a:spcPts val="0"/>
              </a:spcBef>
              <a:spcAft>
                <a:spcPts val="0"/>
              </a:spcAft>
              <a:buClr>
                <a:schemeClr val="accent2"/>
              </a:buClr>
              <a:buSzPts val="5000"/>
              <a:buNone/>
              <a:defRPr sz="5000">
                <a:solidFill>
                  <a:schemeClr val="accent2"/>
                </a:solidFill>
              </a:defRPr>
            </a:lvl8pPr>
            <a:lvl9pPr lvl="8" algn="r">
              <a:lnSpc>
                <a:spcPct val="100000"/>
              </a:lnSpc>
              <a:spcBef>
                <a:spcPts val="0"/>
              </a:spcBef>
              <a:spcAft>
                <a:spcPts val="0"/>
              </a:spcAft>
              <a:buClr>
                <a:schemeClr val="accent2"/>
              </a:buClr>
              <a:buSzPts val="5000"/>
              <a:buNone/>
              <a:defRPr sz="5000">
                <a:solidFill>
                  <a:schemeClr val="accent2"/>
                </a:solidFill>
              </a:defRPr>
            </a:lvl9pPr>
          </a:lstStyle>
          <a:p/>
        </p:txBody>
      </p:sp>
      <p:sp>
        <p:nvSpPr>
          <p:cNvPr id="246" name="Google Shape;246;p24"/>
          <p:cNvSpPr txBox="1"/>
          <p:nvPr>
            <p:ph idx="2" type="title"/>
          </p:nvPr>
        </p:nvSpPr>
        <p:spPr>
          <a:xfrm flipH="1">
            <a:off x="431255" y="615775"/>
            <a:ext cx="1327200" cy="91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CUSTOM_4_1_1_1_1">
    <p:spTree>
      <p:nvGrpSpPr>
        <p:cNvPr id="247" name="Shape 247"/>
        <p:cNvGrpSpPr/>
        <p:nvPr/>
      </p:nvGrpSpPr>
      <p:grpSpPr>
        <a:xfrm>
          <a:off x="0" y="0"/>
          <a:ext cx="0" cy="0"/>
          <a:chOff x="0" y="0"/>
          <a:chExt cx="0" cy="0"/>
        </a:xfrm>
      </p:grpSpPr>
      <p:sp>
        <p:nvSpPr>
          <p:cNvPr id="248" name="Google Shape;248;p25"/>
          <p:cNvSpPr txBox="1"/>
          <p:nvPr>
            <p:ph type="title"/>
          </p:nvPr>
        </p:nvSpPr>
        <p:spPr>
          <a:xfrm flipH="1">
            <a:off x="4710549" y="1504375"/>
            <a:ext cx="3586800" cy="23775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r">
              <a:lnSpc>
                <a:spcPct val="100000"/>
              </a:lnSpc>
              <a:spcBef>
                <a:spcPts val="0"/>
              </a:spcBef>
              <a:spcAft>
                <a:spcPts val="0"/>
              </a:spcAft>
              <a:buClr>
                <a:schemeClr val="accent2"/>
              </a:buClr>
              <a:buSzPts val="5000"/>
              <a:buNone/>
              <a:defRPr sz="5000">
                <a:solidFill>
                  <a:schemeClr val="accent2"/>
                </a:solidFill>
              </a:defRPr>
            </a:lvl2pPr>
            <a:lvl3pPr lvl="2" algn="r">
              <a:lnSpc>
                <a:spcPct val="100000"/>
              </a:lnSpc>
              <a:spcBef>
                <a:spcPts val="0"/>
              </a:spcBef>
              <a:spcAft>
                <a:spcPts val="0"/>
              </a:spcAft>
              <a:buClr>
                <a:schemeClr val="accent2"/>
              </a:buClr>
              <a:buSzPts val="5000"/>
              <a:buNone/>
              <a:defRPr sz="5000">
                <a:solidFill>
                  <a:schemeClr val="accent2"/>
                </a:solidFill>
              </a:defRPr>
            </a:lvl3pPr>
            <a:lvl4pPr lvl="3" algn="r">
              <a:lnSpc>
                <a:spcPct val="100000"/>
              </a:lnSpc>
              <a:spcBef>
                <a:spcPts val="0"/>
              </a:spcBef>
              <a:spcAft>
                <a:spcPts val="0"/>
              </a:spcAft>
              <a:buClr>
                <a:schemeClr val="accent2"/>
              </a:buClr>
              <a:buSzPts val="5000"/>
              <a:buNone/>
              <a:defRPr sz="5000">
                <a:solidFill>
                  <a:schemeClr val="accent2"/>
                </a:solidFill>
              </a:defRPr>
            </a:lvl4pPr>
            <a:lvl5pPr lvl="4" algn="r">
              <a:lnSpc>
                <a:spcPct val="100000"/>
              </a:lnSpc>
              <a:spcBef>
                <a:spcPts val="0"/>
              </a:spcBef>
              <a:spcAft>
                <a:spcPts val="0"/>
              </a:spcAft>
              <a:buClr>
                <a:schemeClr val="accent2"/>
              </a:buClr>
              <a:buSzPts val="5000"/>
              <a:buNone/>
              <a:defRPr sz="5000">
                <a:solidFill>
                  <a:schemeClr val="accent2"/>
                </a:solidFill>
              </a:defRPr>
            </a:lvl5pPr>
            <a:lvl6pPr lvl="5" algn="r">
              <a:lnSpc>
                <a:spcPct val="100000"/>
              </a:lnSpc>
              <a:spcBef>
                <a:spcPts val="0"/>
              </a:spcBef>
              <a:spcAft>
                <a:spcPts val="0"/>
              </a:spcAft>
              <a:buClr>
                <a:schemeClr val="accent2"/>
              </a:buClr>
              <a:buSzPts val="5000"/>
              <a:buNone/>
              <a:defRPr sz="5000">
                <a:solidFill>
                  <a:schemeClr val="accent2"/>
                </a:solidFill>
              </a:defRPr>
            </a:lvl6pPr>
            <a:lvl7pPr lvl="6" algn="r">
              <a:lnSpc>
                <a:spcPct val="100000"/>
              </a:lnSpc>
              <a:spcBef>
                <a:spcPts val="0"/>
              </a:spcBef>
              <a:spcAft>
                <a:spcPts val="0"/>
              </a:spcAft>
              <a:buClr>
                <a:schemeClr val="accent2"/>
              </a:buClr>
              <a:buSzPts val="5000"/>
              <a:buNone/>
              <a:defRPr sz="5000">
                <a:solidFill>
                  <a:schemeClr val="accent2"/>
                </a:solidFill>
              </a:defRPr>
            </a:lvl7pPr>
            <a:lvl8pPr lvl="7" algn="r">
              <a:lnSpc>
                <a:spcPct val="100000"/>
              </a:lnSpc>
              <a:spcBef>
                <a:spcPts val="0"/>
              </a:spcBef>
              <a:spcAft>
                <a:spcPts val="0"/>
              </a:spcAft>
              <a:buClr>
                <a:schemeClr val="accent2"/>
              </a:buClr>
              <a:buSzPts val="5000"/>
              <a:buNone/>
              <a:defRPr sz="5000">
                <a:solidFill>
                  <a:schemeClr val="accent2"/>
                </a:solidFill>
              </a:defRPr>
            </a:lvl8pPr>
            <a:lvl9pPr lvl="8" algn="r">
              <a:lnSpc>
                <a:spcPct val="100000"/>
              </a:lnSpc>
              <a:spcBef>
                <a:spcPts val="0"/>
              </a:spcBef>
              <a:spcAft>
                <a:spcPts val="0"/>
              </a:spcAft>
              <a:buClr>
                <a:schemeClr val="accent2"/>
              </a:buClr>
              <a:buSzPts val="5000"/>
              <a:buNone/>
              <a:defRPr sz="5000">
                <a:solidFill>
                  <a:schemeClr val="accent2"/>
                </a:solidFill>
              </a:defRPr>
            </a:lvl9pPr>
          </a:lstStyle>
          <a:p/>
        </p:txBody>
      </p:sp>
      <p:sp>
        <p:nvSpPr>
          <p:cNvPr id="249" name="Google Shape;249;p25"/>
          <p:cNvSpPr txBox="1"/>
          <p:nvPr>
            <p:ph idx="2" type="title"/>
          </p:nvPr>
        </p:nvSpPr>
        <p:spPr>
          <a:xfrm flipH="1">
            <a:off x="7341580" y="3767775"/>
            <a:ext cx="1327200" cy="91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2">
    <p:spTree>
      <p:nvGrpSpPr>
        <p:cNvPr id="250" name="Shape 250"/>
        <p:cNvGrpSpPr/>
        <p:nvPr/>
      </p:nvGrpSpPr>
      <p:grpSpPr>
        <a:xfrm>
          <a:off x="0" y="0"/>
          <a:ext cx="0" cy="0"/>
          <a:chOff x="0" y="0"/>
          <a:chExt cx="0" cy="0"/>
        </a:xfrm>
      </p:grpSpPr>
      <p:sp>
        <p:nvSpPr>
          <p:cNvPr id="251" name="Google Shape;251;p26"/>
          <p:cNvSpPr txBox="1"/>
          <p:nvPr>
            <p:ph type="title"/>
          </p:nvPr>
        </p:nvSpPr>
        <p:spPr>
          <a:xfrm>
            <a:off x="3868350" y="3740350"/>
            <a:ext cx="13989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2000"/>
              <a:buNone/>
              <a:defRPr b="0" sz="2000"/>
            </a:lvl2pPr>
            <a:lvl3pPr lvl="2" algn="ctr">
              <a:lnSpc>
                <a:spcPct val="100000"/>
              </a:lnSpc>
              <a:spcBef>
                <a:spcPts val="0"/>
              </a:spcBef>
              <a:spcAft>
                <a:spcPts val="0"/>
              </a:spcAft>
              <a:buSzPts val="2000"/>
              <a:buNone/>
              <a:defRPr b="0" sz="2000"/>
            </a:lvl3pPr>
            <a:lvl4pPr lvl="3" algn="ctr">
              <a:lnSpc>
                <a:spcPct val="100000"/>
              </a:lnSpc>
              <a:spcBef>
                <a:spcPts val="0"/>
              </a:spcBef>
              <a:spcAft>
                <a:spcPts val="0"/>
              </a:spcAft>
              <a:buSzPts val="2000"/>
              <a:buNone/>
              <a:defRPr b="0" sz="2000"/>
            </a:lvl4pPr>
            <a:lvl5pPr lvl="4" algn="ctr">
              <a:lnSpc>
                <a:spcPct val="100000"/>
              </a:lnSpc>
              <a:spcBef>
                <a:spcPts val="0"/>
              </a:spcBef>
              <a:spcAft>
                <a:spcPts val="0"/>
              </a:spcAft>
              <a:buSzPts val="2000"/>
              <a:buNone/>
              <a:defRPr b="0" sz="2000"/>
            </a:lvl5pPr>
            <a:lvl6pPr lvl="5" algn="ctr">
              <a:lnSpc>
                <a:spcPct val="100000"/>
              </a:lnSpc>
              <a:spcBef>
                <a:spcPts val="0"/>
              </a:spcBef>
              <a:spcAft>
                <a:spcPts val="0"/>
              </a:spcAft>
              <a:buSzPts val="2000"/>
              <a:buNone/>
              <a:defRPr b="0" sz="2000"/>
            </a:lvl6pPr>
            <a:lvl7pPr lvl="6" algn="ctr">
              <a:lnSpc>
                <a:spcPct val="100000"/>
              </a:lnSpc>
              <a:spcBef>
                <a:spcPts val="0"/>
              </a:spcBef>
              <a:spcAft>
                <a:spcPts val="0"/>
              </a:spcAft>
              <a:buSzPts val="2000"/>
              <a:buNone/>
              <a:defRPr b="0" sz="2000"/>
            </a:lvl7pPr>
            <a:lvl8pPr lvl="7" algn="ctr">
              <a:lnSpc>
                <a:spcPct val="100000"/>
              </a:lnSpc>
              <a:spcBef>
                <a:spcPts val="0"/>
              </a:spcBef>
              <a:spcAft>
                <a:spcPts val="0"/>
              </a:spcAft>
              <a:buSzPts val="2000"/>
              <a:buNone/>
              <a:defRPr b="0" sz="2000"/>
            </a:lvl8pPr>
            <a:lvl9pPr lvl="8" algn="ctr">
              <a:lnSpc>
                <a:spcPct val="100000"/>
              </a:lnSpc>
              <a:spcBef>
                <a:spcPts val="0"/>
              </a:spcBef>
              <a:spcAft>
                <a:spcPts val="0"/>
              </a:spcAft>
              <a:buSzPts val="2000"/>
              <a:buNone/>
              <a:defRPr b="0" sz="2000"/>
            </a:lvl9pPr>
          </a:lstStyle>
          <a:p/>
        </p:txBody>
      </p:sp>
      <p:sp>
        <p:nvSpPr>
          <p:cNvPr id="252" name="Google Shape;252;p26"/>
          <p:cNvSpPr txBox="1"/>
          <p:nvPr>
            <p:ph idx="1" type="subTitle"/>
          </p:nvPr>
        </p:nvSpPr>
        <p:spPr>
          <a:xfrm>
            <a:off x="3476250" y="2360941"/>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253" name="Google Shape;253;p26"/>
          <p:cNvSpPr txBox="1"/>
          <p:nvPr>
            <p:ph idx="2" type="subTitle"/>
          </p:nvPr>
        </p:nvSpPr>
        <p:spPr>
          <a:xfrm>
            <a:off x="3476250" y="2613783"/>
            <a:ext cx="21831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54" name="Google Shape;254;p26"/>
          <p:cNvSpPr txBox="1"/>
          <p:nvPr>
            <p:ph idx="3" type="title"/>
          </p:nvPr>
        </p:nvSpPr>
        <p:spPr>
          <a:xfrm>
            <a:off x="1105650" y="3740350"/>
            <a:ext cx="14034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2000"/>
              <a:buNone/>
              <a:defRPr b="0" sz="2000"/>
            </a:lvl2pPr>
            <a:lvl3pPr lvl="2" algn="ctr">
              <a:lnSpc>
                <a:spcPct val="100000"/>
              </a:lnSpc>
              <a:spcBef>
                <a:spcPts val="0"/>
              </a:spcBef>
              <a:spcAft>
                <a:spcPts val="0"/>
              </a:spcAft>
              <a:buSzPts val="2000"/>
              <a:buNone/>
              <a:defRPr b="0" sz="2000"/>
            </a:lvl3pPr>
            <a:lvl4pPr lvl="3" algn="ctr">
              <a:lnSpc>
                <a:spcPct val="100000"/>
              </a:lnSpc>
              <a:spcBef>
                <a:spcPts val="0"/>
              </a:spcBef>
              <a:spcAft>
                <a:spcPts val="0"/>
              </a:spcAft>
              <a:buSzPts val="2000"/>
              <a:buNone/>
              <a:defRPr b="0" sz="2000"/>
            </a:lvl4pPr>
            <a:lvl5pPr lvl="4" algn="ctr">
              <a:lnSpc>
                <a:spcPct val="100000"/>
              </a:lnSpc>
              <a:spcBef>
                <a:spcPts val="0"/>
              </a:spcBef>
              <a:spcAft>
                <a:spcPts val="0"/>
              </a:spcAft>
              <a:buSzPts val="2000"/>
              <a:buNone/>
              <a:defRPr b="0" sz="2000"/>
            </a:lvl5pPr>
            <a:lvl6pPr lvl="5" algn="ctr">
              <a:lnSpc>
                <a:spcPct val="100000"/>
              </a:lnSpc>
              <a:spcBef>
                <a:spcPts val="0"/>
              </a:spcBef>
              <a:spcAft>
                <a:spcPts val="0"/>
              </a:spcAft>
              <a:buSzPts val="2000"/>
              <a:buNone/>
              <a:defRPr b="0" sz="2000"/>
            </a:lvl6pPr>
            <a:lvl7pPr lvl="6" algn="ctr">
              <a:lnSpc>
                <a:spcPct val="100000"/>
              </a:lnSpc>
              <a:spcBef>
                <a:spcPts val="0"/>
              </a:spcBef>
              <a:spcAft>
                <a:spcPts val="0"/>
              </a:spcAft>
              <a:buSzPts val="2000"/>
              <a:buNone/>
              <a:defRPr b="0" sz="2000"/>
            </a:lvl7pPr>
            <a:lvl8pPr lvl="7" algn="ctr">
              <a:lnSpc>
                <a:spcPct val="100000"/>
              </a:lnSpc>
              <a:spcBef>
                <a:spcPts val="0"/>
              </a:spcBef>
              <a:spcAft>
                <a:spcPts val="0"/>
              </a:spcAft>
              <a:buSzPts val="2000"/>
              <a:buNone/>
              <a:defRPr b="0" sz="2000"/>
            </a:lvl8pPr>
            <a:lvl9pPr lvl="8" algn="ctr">
              <a:lnSpc>
                <a:spcPct val="100000"/>
              </a:lnSpc>
              <a:spcBef>
                <a:spcPts val="0"/>
              </a:spcBef>
              <a:spcAft>
                <a:spcPts val="0"/>
              </a:spcAft>
              <a:buSzPts val="2000"/>
              <a:buNone/>
              <a:defRPr b="0" sz="2000"/>
            </a:lvl9pPr>
          </a:lstStyle>
          <a:p/>
        </p:txBody>
      </p:sp>
      <p:sp>
        <p:nvSpPr>
          <p:cNvPr id="255" name="Google Shape;255;p26"/>
          <p:cNvSpPr txBox="1"/>
          <p:nvPr>
            <p:ph idx="4" type="subTitle"/>
          </p:nvPr>
        </p:nvSpPr>
        <p:spPr>
          <a:xfrm>
            <a:off x="715800" y="2360941"/>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256" name="Google Shape;256;p26"/>
          <p:cNvSpPr txBox="1"/>
          <p:nvPr>
            <p:ph idx="5" type="subTitle"/>
          </p:nvPr>
        </p:nvSpPr>
        <p:spPr>
          <a:xfrm>
            <a:off x="715800" y="2613783"/>
            <a:ext cx="21831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57" name="Google Shape;257;p26"/>
          <p:cNvSpPr txBox="1"/>
          <p:nvPr>
            <p:ph idx="6" type="title"/>
          </p:nvPr>
        </p:nvSpPr>
        <p:spPr>
          <a:xfrm>
            <a:off x="6637200" y="3740350"/>
            <a:ext cx="13989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b="0" sz="2000"/>
            </a:lvl1pPr>
            <a:lvl2pPr lvl="1" algn="ctr">
              <a:lnSpc>
                <a:spcPct val="100000"/>
              </a:lnSpc>
              <a:spcBef>
                <a:spcPts val="0"/>
              </a:spcBef>
              <a:spcAft>
                <a:spcPts val="0"/>
              </a:spcAft>
              <a:buSzPts val="2000"/>
              <a:buNone/>
              <a:defRPr b="0" sz="2000"/>
            </a:lvl2pPr>
            <a:lvl3pPr lvl="2" algn="ctr">
              <a:lnSpc>
                <a:spcPct val="100000"/>
              </a:lnSpc>
              <a:spcBef>
                <a:spcPts val="0"/>
              </a:spcBef>
              <a:spcAft>
                <a:spcPts val="0"/>
              </a:spcAft>
              <a:buSzPts val="2000"/>
              <a:buNone/>
              <a:defRPr b="0" sz="2000"/>
            </a:lvl3pPr>
            <a:lvl4pPr lvl="3" algn="ctr">
              <a:lnSpc>
                <a:spcPct val="100000"/>
              </a:lnSpc>
              <a:spcBef>
                <a:spcPts val="0"/>
              </a:spcBef>
              <a:spcAft>
                <a:spcPts val="0"/>
              </a:spcAft>
              <a:buSzPts val="2000"/>
              <a:buNone/>
              <a:defRPr b="0" sz="2000"/>
            </a:lvl4pPr>
            <a:lvl5pPr lvl="4" algn="ctr">
              <a:lnSpc>
                <a:spcPct val="100000"/>
              </a:lnSpc>
              <a:spcBef>
                <a:spcPts val="0"/>
              </a:spcBef>
              <a:spcAft>
                <a:spcPts val="0"/>
              </a:spcAft>
              <a:buSzPts val="2000"/>
              <a:buNone/>
              <a:defRPr b="0" sz="2000"/>
            </a:lvl5pPr>
            <a:lvl6pPr lvl="5" algn="ctr">
              <a:lnSpc>
                <a:spcPct val="100000"/>
              </a:lnSpc>
              <a:spcBef>
                <a:spcPts val="0"/>
              </a:spcBef>
              <a:spcAft>
                <a:spcPts val="0"/>
              </a:spcAft>
              <a:buSzPts val="2000"/>
              <a:buNone/>
              <a:defRPr b="0" sz="2000"/>
            </a:lvl6pPr>
            <a:lvl7pPr lvl="6" algn="ctr">
              <a:lnSpc>
                <a:spcPct val="100000"/>
              </a:lnSpc>
              <a:spcBef>
                <a:spcPts val="0"/>
              </a:spcBef>
              <a:spcAft>
                <a:spcPts val="0"/>
              </a:spcAft>
              <a:buSzPts val="2000"/>
              <a:buNone/>
              <a:defRPr b="0" sz="2000"/>
            </a:lvl7pPr>
            <a:lvl8pPr lvl="7" algn="ctr">
              <a:lnSpc>
                <a:spcPct val="100000"/>
              </a:lnSpc>
              <a:spcBef>
                <a:spcPts val="0"/>
              </a:spcBef>
              <a:spcAft>
                <a:spcPts val="0"/>
              </a:spcAft>
              <a:buSzPts val="2000"/>
              <a:buNone/>
              <a:defRPr b="0" sz="2000"/>
            </a:lvl8pPr>
            <a:lvl9pPr lvl="8" algn="ctr">
              <a:lnSpc>
                <a:spcPct val="100000"/>
              </a:lnSpc>
              <a:spcBef>
                <a:spcPts val="0"/>
              </a:spcBef>
              <a:spcAft>
                <a:spcPts val="0"/>
              </a:spcAft>
              <a:buSzPts val="2000"/>
              <a:buNone/>
              <a:defRPr b="0" sz="2000"/>
            </a:lvl9pPr>
          </a:lstStyle>
          <a:p/>
        </p:txBody>
      </p:sp>
      <p:sp>
        <p:nvSpPr>
          <p:cNvPr id="258" name="Google Shape;258;p26"/>
          <p:cNvSpPr txBox="1"/>
          <p:nvPr>
            <p:ph idx="7" type="subTitle"/>
          </p:nvPr>
        </p:nvSpPr>
        <p:spPr>
          <a:xfrm>
            <a:off x="6245100" y="2360941"/>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259" name="Google Shape;259;p26"/>
          <p:cNvSpPr txBox="1"/>
          <p:nvPr>
            <p:ph idx="8" type="subTitle"/>
          </p:nvPr>
        </p:nvSpPr>
        <p:spPr>
          <a:xfrm>
            <a:off x="6245100" y="2613783"/>
            <a:ext cx="21831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60" name="Google Shape;260;p26"/>
          <p:cNvSpPr txBox="1"/>
          <p:nvPr>
            <p:ph idx="9"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Clr>
                <a:schemeClr val="accent1"/>
              </a:buClr>
              <a:buSzPts val="3000"/>
              <a:buNone/>
              <a:defRPr sz="3000">
                <a:solidFill>
                  <a:schemeClr val="accent1"/>
                </a:solidFill>
              </a:defRPr>
            </a:lvl2pPr>
            <a:lvl3pPr lvl="2" algn="l">
              <a:lnSpc>
                <a:spcPct val="100000"/>
              </a:lnSpc>
              <a:spcBef>
                <a:spcPts val="0"/>
              </a:spcBef>
              <a:spcAft>
                <a:spcPts val="0"/>
              </a:spcAft>
              <a:buClr>
                <a:schemeClr val="accent1"/>
              </a:buClr>
              <a:buSzPts val="3000"/>
              <a:buNone/>
              <a:defRPr sz="3000">
                <a:solidFill>
                  <a:schemeClr val="accent1"/>
                </a:solidFill>
              </a:defRPr>
            </a:lvl3pPr>
            <a:lvl4pPr lvl="3" algn="l">
              <a:lnSpc>
                <a:spcPct val="100000"/>
              </a:lnSpc>
              <a:spcBef>
                <a:spcPts val="0"/>
              </a:spcBef>
              <a:spcAft>
                <a:spcPts val="0"/>
              </a:spcAft>
              <a:buClr>
                <a:schemeClr val="accent1"/>
              </a:buClr>
              <a:buSzPts val="3000"/>
              <a:buNone/>
              <a:defRPr sz="3000">
                <a:solidFill>
                  <a:schemeClr val="accent1"/>
                </a:solidFill>
              </a:defRPr>
            </a:lvl4pPr>
            <a:lvl5pPr lvl="4" algn="l">
              <a:lnSpc>
                <a:spcPct val="100000"/>
              </a:lnSpc>
              <a:spcBef>
                <a:spcPts val="0"/>
              </a:spcBef>
              <a:spcAft>
                <a:spcPts val="0"/>
              </a:spcAft>
              <a:buClr>
                <a:schemeClr val="accent1"/>
              </a:buClr>
              <a:buSzPts val="3000"/>
              <a:buNone/>
              <a:defRPr sz="3000">
                <a:solidFill>
                  <a:schemeClr val="accent1"/>
                </a:solidFill>
              </a:defRPr>
            </a:lvl5pPr>
            <a:lvl6pPr lvl="5" algn="l">
              <a:lnSpc>
                <a:spcPct val="100000"/>
              </a:lnSpc>
              <a:spcBef>
                <a:spcPts val="0"/>
              </a:spcBef>
              <a:spcAft>
                <a:spcPts val="0"/>
              </a:spcAft>
              <a:buClr>
                <a:schemeClr val="accent1"/>
              </a:buClr>
              <a:buSzPts val="3000"/>
              <a:buNone/>
              <a:defRPr sz="3000">
                <a:solidFill>
                  <a:schemeClr val="accent1"/>
                </a:solidFill>
              </a:defRPr>
            </a:lvl6pPr>
            <a:lvl7pPr lvl="6" algn="l">
              <a:lnSpc>
                <a:spcPct val="100000"/>
              </a:lnSpc>
              <a:spcBef>
                <a:spcPts val="0"/>
              </a:spcBef>
              <a:spcAft>
                <a:spcPts val="0"/>
              </a:spcAft>
              <a:buClr>
                <a:schemeClr val="accent1"/>
              </a:buClr>
              <a:buSzPts val="3000"/>
              <a:buNone/>
              <a:defRPr sz="3000">
                <a:solidFill>
                  <a:schemeClr val="accent1"/>
                </a:solidFill>
              </a:defRPr>
            </a:lvl7pPr>
            <a:lvl8pPr lvl="7" algn="l">
              <a:lnSpc>
                <a:spcPct val="100000"/>
              </a:lnSpc>
              <a:spcBef>
                <a:spcPts val="0"/>
              </a:spcBef>
              <a:spcAft>
                <a:spcPts val="0"/>
              </a:spcAft>
              <a:buClr>
                <a:schemeClr val="accent1"/>
              </a:buClr>
              <a:buSzPts val="3000"/>
              <a:buNone/>
              <a:defRPr sz="3000">
                <a:solidFill>
                  <a:schemeClr val="accent1"/>
                </a:solidFill>
              </a:defRPr>
            </a:lvl8pPr>
            <a:lvl9pPr lvl="8" algn="l">
              <a:lnSpc>
                <a:spcPct val="100000"/>
              </a:lnSpc>
              <a:spcBef>
                <a:spcPts val="0"/>
              </a:spcBef>
              <a:spcAft>
                <a:spcPts val="0"/>
              </a:spcAft>
              <a:buClr>
                <a:schemeClr val="accent1"/>
              </a:buClr>
              <a:buSzPts val="3000"/>
              <a:buNone/>
              <a:defRPr sz="3000">
                <a:solidFill>
                  <a:schemeClr val="accent1"/>
                </a:solidFill>
              </a:defRPr>
            </a:lvl9pPr>
          </a:lstStyle>
          <a:p/>
        </p:txBody>
      </p:sp>
      <p:grpSp>
        <p:nvGrpSpPr>
          <p:cNvPr id="261" name="Google Shape;261;p26"/>
          <p:cNvGrpSpPr/>
          <p:nvPr/>
        </p:nvGrpSpPr>
        <p:grpSpPr>
          <a:xfrm>
            <a:off x="7230637" y="779828"/>
            <a:ext cx="1198043" cy="210331"/>
            <a:chOff x="1026623" y="2953314"/>
            <a:chExt cx="5688711" cy="1008300"/>
          </a:xfrm>
        </p:grpSpPr>
        <p:sp>
          <p:nvSpPr>
            <p:cNvPr id="262" name="Google Shape;262;p26"/>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6"/>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6"/>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6"/>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6"/>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67" name="Shape 267"/>
        <p:cNvGrpSpPr/>
        <p:nvPr/>
      </p:nvGrpSpPr>
      <p:grpSpPr>
        <a:xfrm>
          <a:off x="0" y="0"/>
          <a:ext cx="0" cy="0"/>
          <a:chOff x="0" y="0"/>
          <a:chExt cx="0" cy="0"/>
        </a:xfrm>
      </p:grpSpPr>
      <p:grpSp>
        <p:nvGrpSpPr>
          <p:cNvPr id="268" name="Google Shape;268;p27"/>
          <p:cNvGrpSpPr/>
          <p:nvPr/>
        </p:nvGrpSpPr>
        <p:grpSpPr>
          <a:xfrm>
            <a:off x="-131650" y="689475"/>
            <a:ext cx="9399850" cy="3612150"/>
            <a:chOff x="-131650" y="765675"/>
            <a:chExt cx="9399850" cy="3612150"/>
          </a:xfrm>
        </p:grpSpPr>
        <p:sp>
          <p:nvSpPr>
            <p:cNvPr id="269" name="Google Shape;269;p27"/>
            <p:cNvSpPr/>
            <p:nvPr/>
          </p:nvSpPr>
          <p:spPr>
            <a:xfrm>
              <a:off x="-128375" y="765675"/>
              <a:ext cx="9396575" cy="3612150"/>
            </a:xfrm>
            <a:custGeom>
              <a:rect b="b" l="l" r="r" t="t"/>
              <a:pathLst>
                <a:path extrusionOk="0" h="144486" w="375863">
                  <a:moveTo>
                    <a:pt x="375656" y="122577"/>
                  </a:moveTo>
                  <a:lnTo>
                    <a:pt x="375863" y="0"/>
                  </a:lnTo>
                  <a:lnTo>
                    <a:pt x="685" y="15555"/>
                  </a:lnTo>
                  <a:lnTo>
                    <a:pt x="0" y="140847"/>
                  </a:lnTo>
                  <a:lnTo>
                    <a:pt x="190113" y="144486"/>
                  </a:lnTo>
                  <a:close/>
                </a:path>
              </a:pathLst>
            </a:custGeom>
            <a:solidFill>
              <a:schemeClr val="accent3"/>
            </a:solidFill>
            <a:ln>
              <a:noFill/>
            </a:ln>
          </p:spPr>
        </p:sp>
        <p:sp>
          <p:nvSpPr>
            <p:cNvPr id="270" name="Google Shape;270;p27"/>
            <p:cNvSpPr/>
            <p:nvPr/>
          </p:nvSpPr>
          <p:spPr>
            <a:xfrm rot="10800000">
              <a:off x="7480600" y="3913609"/>
              <a:ext cx="1787600" cy="207500"/>
            </a:xfrm>
            <a:custGeom>
              <a:rect b="b" l="l" r="r" t="t"/>
              <a:pathLst>
                <a:path extrusionOk="0" h="8300" w="71504">
                  <a:moveTo>
                    <a:pt x="0" y="0"/>
                  </a:moveTo>
                  <a:lnTo>
                    <a:pt x="76" y="8300"/>
                  </a:lnTo>
                  <a:lnTo>
                    <a:pt x="71504" y="856"/>
                  </a:lnTo>
                  <a:close/>
                </a:path>
              </a:pathLst>
            </a:custGeom>
            <a:solidFill>
              <a:schemeClr val="lt2"/>
            </a:solidFill>
            <a:ln>
              <a:noFill/>
            </a:ln>
          </p:spPr>
        </p:sp>
        <p:sp>
          <p:nvSpPr>
            <p:cNvPr id="271" name="Google Shape;271;p27"/>
            <p:cNvSpPr/>
            <p:nvPr/>
          </p:nvSpPr>
          <p:spPr>
            <a:xfrm>
              <a:off x="-131650" y="858850"/>
              <a:ext cx="1834750" cy="207500"/>
            </a:xfrm>
            <a:custGeom>
              <a:rect b="b" l="l" r="r" t="t"/>
              <a:pathLst>
                <a:path extrusionOk="0" h="8300" w="73390">
                  <a:moveTo>
                    <a:pt x="0" y="0"/>
                  </a:moveTo>
                  <a:lnTo>
                    <a:pt x="76" y="8300"/>
                  </a:lnTo>
                  <a:lnTo>
                    <a:pt x="73390" y="5666"/>
                  </a:lnTo>
                  <a:close/>
                </a:path>
              </a:pathLst>
            </a:custGeom>
            <a:solidFill>
              <a:schemeClr val="accent1"/>
            </a:solidFill>
            <a:ln>
              <a:noFill/>
            </a:ln>
          </p:spPr>
        </p:sp>
      </p:grpSp>
      <p:sp>
        <p:nvSpPr>
          <p:cNvPr id="272" name="Google Shape;272;p27"/>
          <p:cNvSpPr txBox="1"/>
          <p:nvPr>
            <p:ph type="title"/>
          </p:nvPr>
        </p:nvSpPr>
        <p:spPr>
          <a:xfrm>
            <a:off x="1153400" y="1218750"/>
            <a:ext cx="3384900" cy="112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ctr">
              <a:lnSpc>
                <a:spcPct val="100000"/>
              </a:lnSpc>
              <a:spcBef>
                <a:spcPts val="0"/>
              </a:spcBef>
              <a:spcAft>
                <a:spcPts val="0"/>
              </a:spcAft>
              <a:buSzPts val="3000"/>
              <a:buNone/>
              <a:defRPr>
                <a:latin typeface="Roboto"/>
                <a:ea typeface="Roboto"/>
                <a:cs typeface="Roboto"/>
                <a:sym typeface="Roboto"/>
              </a:defRPr>
            </a:lvl2pPr>
            <a:lvl3pPr lvl="2" algn="ctr">
              <a:lnSpc>
                <a:spcPct val="100000"/>
              </a:lnSpc>
              <a:spcBef>
                <a:spcPts val="0"/>
              </a:spcBef>
              <a:spcAft>
                <a:spcPts val="0"/>
              </a:spcAft>
              <a:buSzPts val="3000"/>
              <a:buNone/>
              <a:defRPr>
                <a:latin typeface="Roboto"/>
                <a:ea typeface="Roboto"/>
                <a:cs typeface="Roboto"/>
                <a:sym typeface="Roboto"/>
              </a:defRPr>
            </a:lvl3pPr>
            <a:lvl4pPr lvl="3" algn="ctr">
              <a:lnSpc>
                <a:spcPct val="100000"/>
              </a:lnSpc>
              <a:spcBef>
                <a:spcPts val="0"/>
              </a:spcBef>
              <a:spcAft>
                <a:spcPts val="0"/>
              </a:spcAft>
              <a:buSzPts val="3000"/>
              <a:buNone/>
              <a:defRPr>
                <a:latin typeface="Roboto"/>
                <a:ea typeface="Roboto"/>
                <a:cs typeface="Roboto"/>
                <a:sym typeface="Roboto"/>
              </a:defRPr>
            </a:lvl4pPr>
            <a:lvl5pPr lvl="4" algn="ctr">
              <a:lnSpc>
                <a:spcPct val="100000"/>
              </a:lnSpc>
              <a:spcBef>
                <a:spcPts val="0"/>
              </a:spcBef>
              <a:spcAft>
                <a:spcPts val="0"/>
              </a:spcAft>
              <a:buSzPts val="3000"/>
              <a:buNone/>
              <a:defRPr>
                <a:latin typeface="Roboto"/>
                <a:ea typeface="Roboto"/>
                <a:cs typeface="Roboto"/>
                <a:sym typeface="Roboto"/>
              </a:defRPr>
            </a:lvl5pPr>
            <a:lvl6pPr lvl="5" algn="ctr">
              <a:lnSpc>
                <a:spcPct val="100000"/>
              </a:lnSpc>
              <a:spcBef>
                <a:spcPts val="0"/>
              </a:spcBef>
              <a:spcAft>
                <a:spcPts val="0"/>
              </a:spcAft>
              <a:buSzPts val="3000"/>
              <a:buNone/>
              <a:defRPr>
                <a:latin typeface="Roboto"/>
                <a:ea typeface="Roboto"/>
                <a:cs typeface="Roboto"/>
                <a:sym typeface="Roboto"/>
              </a:defRPr>
            </a:lvl6pPr>
            <a:lvl7pPr lvl="6" algn="ctr">
              <a:lnSpc>
                <a:spcPct val="100000"/>
              </a:lnSpc>
              <a:spcBef>
                <a:spcPts val="0"/>
              </a:spcBef>
              <a:spcAft>
                <a:spcPts val="0"/>
              </a:spcAft>
              <a:buSzPts val="3000"/>
              <a:buNone/>
              <a:defRPr>
                <a:latin typeface="Roboto"/>
                <a:ea typeface="Roboto"/>
                <a:cs typeface="Roboto"/>
                <a:sym typeface="Roboto"/>
              </a:defRPr>
            </a:lvl7pPr>
            <a:lvl8pPr lvl="7" algn="ctr">
              <a:lnSpc>
                <a:spcPct val="100000"/>
              </a:lnSpc>
              <a:spcBef>
                <a:spcPts val="0"/>
              </a:spcBef>
              <a:spcAft>
                <a:spcPts val="0"/>
              </a:spcAft>
              <a:buSzPts val="3000"/>
              <a:buNone/>
              <a:defRPr>
                <a:latin typeface="Roboto"/>
                <a:ea typeface="Roboto"/>
                <a:cs typeface="Roboto"/>
                <a:sym typeface="Roboto"/>
              </a:defRPr>
            </a:lvl8pPr>
            <a:lvl9pPr lvl="8" algn="ctr">
              <a:lnSpc>
                <a:spcPct val="100000"/>
              </a:lnSpc>
              <a:spcBef>
                <a:spcPts val="0"/>
              </a:spcBef>
              <a:spcAft>
                <a:spcPts val="0"/>
              </a:spcAft>
              <a:buSzPts val="3000"/>
              <a:buNone/>
              <a:defRPr>
                <a:latin typeface="Roboto"/>
                <a:ea typeface="Roboto"/>
                <a:cs typeface="Roboto"/>
                <a:sym typeface="Roboto"/>
              </a:defRPr>
            </a:lvl9pPr>
          </a:lstStyle>
          <a:p/>
        </p:txBody>
      </p:sp>
      <p:sp>
        <p:nvSpPr>
          <p:cNvPr id="273" name="Google Shape;273;p27"/>
          <p:cNvSpPr txBox="1"/>
          <p:nvPr>
            <p:ph idx="1" type="subTitle"/>
          </p:nvPr>
        </p:nvSpPr>
        <p:spPr>
          <a:xfrm>
            <a:off x="1153400" y="2232725"/>
            <a:ext cx="3384900" cy="1076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74" name="Google Shape;274;p27"/>
          <p:cNvSpPr txBox="1"/>
          <p:nvPr/>
        </p:nvSpPr>
        <p:spPr>
          <a:xfrm>
            <a:off x="1153400" y="3251667"/>
            <a:ext cx="3384900" cy="83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dk1"/>
                </a:solidFill>
                <a:latin typeface="Livvic"/>
                <a:ea typeface="Livvic"/>
                <a:cs typeface="Livvic"/>
                <a:sym typeface="Livvic"/>
              </a:rPr>
              <a:t>CREDITS</a:t>
            </a:r>
            <a:r>
              <a:rPr b="0" i="0" lang="en" sz="1200" u="none" cap="none" strike="noStrike">
                <a:solidFill>
                  <a:schemeClr val="dk1"/>
                </a:solidFill>
                <a:latin typeface="Livvic"/>
                <a:ea typeface="Livvic"/>
                <a:cs typeface="Livvic"/>
                <a:sym typeface="Livvic"/>
              </a:rPr>
              <a:t>: This presentation template was created by </a:t>
            </a:r>
            <a:r>
              <a:rPr b="1" i="0" lang="en" sz="1200" u="none" cap="none" strike="noStrike">
                <a:solidFill>
                  <a:schemeClr val="hlink"/>
                </a:solidFill>
                <a:uFill>
                  <a:noFill/>
                </a:uFill>
                <a:latin typeface="Livvic"/>
                <a:ea typeface="Livvic"/>
                <a:cs typeface="Livvic"/>
                <a:sym typeface="Livvic"/>
                <a:hlinkClick r:id="rId2"/>
              </a:rPr>
              <a:t>Slidesgo</a:t>
            </a:r>
            <a:r>
              <a:rPr b="1" i="0" lang="en" sz="1200" u="none" cap="none" strike="noStrike">
                <a:solidFill>
                  <a:schemeClr val="dk1"/>
                </a:solidFill>
                <a:latin typeface="Livvic"/>
                <a:ea typeface="Livvic"/>
                <a:cs typeface="Livvic"/>
                <a:sym typeface="Livvic"/>
              </a:rPr>
              <a:t>,</a:t>
            </a:r>
            <a:r>
              <a:rPr b="0" i="0" lang="en" sz="1200" u="none" cap="none" strike="noStrike">
                <a:solidFill>
                  <a:schemeClr val="dk1"/>
                </a:solidFill>
                <a:latin typeface="Livvic"/>
                <a:ea typeface="Livvic"/>
                <a:cs typeface="Livvic"/>
                <a:sym typeface="Livvic"/>
              </a:rPr>
              <a:t> including icons by </a:t>
            </a:r>
            <a:r>
              <a:rPr b="1" i="0" lang="en" sz="1200" u="none" cap="none" strike="noStrike">
                <a:solidFill>
                  <a:schemeClr val="hlink"/>
                </a:solidFill>
                <a:uFill>
                  <a:noFill/>
                </a:uFill>
                <a:latin typeface="Livvic"/>
                <a:ea typeface="Livvic"/>
                <a:cs typeface="Livvic"/>
                <a:sym typeface="Livvic"/>
                <a:hlinkClick r:id="rId3"/>
              </a:rPr>
              <a:t>Flaticon</a:t>
            </a:r>
            <a:r>
              <a:rPr b="0" i="0" lang="en" sz="1200" u="none" cap="none" strike="noStrike">
                <a:solidFill>
                  <a:schemeClr val="dk1"/>
                </a:solidFill>
                <a:latin typeface="Livvic"/>
                <a:ea typeface="Livvic"/>
                <a:cs typeface="Livvic"/>
                <a:sym typeface="Livvic"/>
              </a:rPr>
              <a:t>, infographics &amp; images by </a:t>
            </a:r>
            <a:r>
              <a:rPr b="1" i="0" lang="en" sz="1200" u="none" cap="none" strike="noStrike">
                <a:solidFill>
                  <a:schemeClr val="hlink"/>
                </a:solidFill>
                <a:uFill>
                  <a:noFill/>
                </a:uFill>
                <a:latin typeface="Livvic"/>
                <a:ea typeface="Livvic"/>
                <a:cs typeface="Livvic"/>
                <a:sym typeface="Livvic"/>
                <a:hlinkClick r:id="rId4"/>
              </a:rPr>
              <a:t>Freepik</a:t>
            </a:r>
            <a:endParaRPr b="0" i="0" sz="1200" u="none" cap="none" strike="noStrike">
              <a:solidFill>
                <a:schemeClr val="dk1"/>
              </a:solidFill>
              <a:latin typeface="Livvic"/>
              <a:ea typeface="Livvic"/>
              <a:cs typeface="Livvic"/>
              <a:sym typeface="Livvic"/>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3">
  <p:cSld name="CUSTOM_13">
    <p:spTree>
      <p:nvGrpSpPr>
        <p:cNvPr id="275" name="Shape 275"/>
        <p:cNvGrpSpPr/>
        <p:nvPr/>
      </p:nvGrpSpPr>
      <p:grpSpPr>
        <a:xfrm>
          <a:off x="0" y="0"/>
          <a:ext cx="0" cy="0"/>
          <a:chOff x="0" y="0"/>
          <a:chExt cx="0" cy="0"/>
        </a:xfrm>
      </p:grpSpPr>
      <p:sp>
        <p:nvSpPr>
          <p:cNvPr id="276" name="Google Shape;276;p28"/>
          <p:cNvSpPr txBox="1"/>
          <p:nvPr>
            <p:ph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77" name="Google Shape;277;p28"/>
          <p:cNvSpPr txBox="1"/>
          <p:nvPr>
            <p:ph idx="1" type="body"/>
          </p:nvPr>
        </p:nvSpPr>
        <p:spPr>
          <a:xfrm>
            <a:off x="720000" y="1385236"/>
            <a:ext cx="3696600" cy="3481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400"/>
            </a:lvl1pPr>
            <a:lvl2pPr indent="-317500" lvl="1" marL="914400" algn="l">
              <a:lnSpc>
                <a:spcPct val="100000"/>
              </a:lnSpc>
              <a:spcBef>
                <a:spcPts val="0"/>
              </a:spcBef>
              <a:spcAft>
                <a:spcPts val="0"/>
              </a:spcAft>
              <a:buSzPts val="1400"/>
              <a:buAutoNum type="alphaLcPeriod"/>
              <a:defRPr sz="1400"/>
            </a:lvl2pPr>
            <a:lvl3pPr indent="-317500" lvl="2" marL="1371600" algn="l">
              <a:lnSpc>
                <a:spcPct val="100000"/>
              </a:lnSpc>
              <a:spcBef>
                <a:spcPts val="0"/>
              </a:spcBef>
              <a:spcAft>
                <a:spcPts val="0"/>
              </a:spcAft>
              <a:buSzPts val="1400"/>
              <a:buAutoNum type="romanLcPeriod"/>
              <a:defRPr sz="1400"/>
            </a:lvl3pPr>
            <a:lvl4pPr indent="-317500" lvl="3" marL="1828800" algn="l">
              <a:lnSpc>
                <a:spcPct val="100000"/>
              </a:lnSpc>
              <a:spcBef>
                <a:spcPts val="0"/>
              </a:spcBef>
              <a:spcAft>
                <a:spcPts val="0"/>
              </a:spcAft>
              <a:buSzPts val="1400"/>
              <a:buAutoNum type="arabicPeriod"/>
              <a:defRPr sz="1400"/>
            </a:lvl4pPr>
            <a:lvl5pPr indent="-317500" lvl="4" marL="2286000" algn="l">
              <a:lnSpc>
                <a:spcPct val="100000"/>
              </a:lnSpc>
              <a:spcBef>
                <a:spcPts val="0"/>
              </a:spcBef>
              <a:spcAft>
                <a:spcPts val="0"/>
              </a:spcAft>
              <a:buSzPts val="1400"/>
              <a:buAutoNum type="alphaLcPeriod"/>
              <a:defRPr sz="1400"/>
            </a:lvl5pPr>
            <a:lvl6pPr indent="-317500" lvl="5" marL="2743200" algn="l">
              <a:lnSpc>
                <a:spcPct val="100000"/>
              </a:lnSpc>
              <a:spcBef>
                <a:spcPts val="0"/>
              </a:spcBef>
              <a:spcAft>
                <a:spcPts val="0"/>
              </a:spcAft>
              <a:buSzPts val="1400"/>
              <a:buAutoNum type="romanLcPeriod"/>
              <a:defRPr sz="1400"/>
            </a:lvl6pPr>
            <a:lvl7pPr indent="-317500" lvl="6" marL="3200400" algn="l">
              <a:lnSpc>
                <a:spcPct val="100000"/>
              </a:lnSpc>
              <a:spcBef>
                <a:spcPts val="0"/>
              </a:spcBef>
              <a:spcAft>
                <a:spcPts val="0"/>
              </a:spcAft>
              <a:buSzPts val="1400"/>
              <a:buAutoNum type="arabicPeriod"/>
              <a:defRPr sz="1400"/>
            </a:lvl7pPr>
            <a:lvl8pPr indent="-317500" lvl="7" marL="3657600" algn="l">
              <a:lnSpc>
                <a:spcPct val="100000"/>
              </a:lnSpc>
              <a:spcBef>
                <a:spcPts val="0"/>
              </a:spcBef>
              <a:spcAft>
                <a:spcPts val="0"/>
              </a:spcAft>
              <a:buSzPts val="1400"/>
              <a:buAutoNum type="alphaLcPeriod"/>
              <a:defRPr sz="1400"/>
            </a:lvl8pPr>
            <a:lvl9pPr indent="-317500" lvl="8" marL="4114800" algn="l">
              <a:lnSpc>
                <a:spcPct val="100000"/>
              </a:lnSpc>
              <a:spcBef>
                <a:spcPts val="0"/>
              </a:spcBef>
              <a:spcAft>
                <a:spcPts val="0"/>
              </a:spcAft>
              <a:buSzPts val="1400"/>
              <a:buAutoNum type="romanLcPeriod"/>
              <a:defRPr sz="1400"/>
            </a:lvl9pPr>
          </a:lstStyle>
          <a:p/>
        </p:txBody>
      </p:sp>
      <p:grpSp>
        <p:nvGrpSpPr>
          <p:cNvPr id="278" name="Google Shape;278;p28"/>
          <p:cNvGrpSpPr/>
          <p:nvPr/>
        </p:nvGrpSpPr>
        <p:grpSpPr>
          <a:xfrm>
            <a:off x="7230637" y="781197"/>
            <a:ext cx="1198043" cy="210331"/>
            <a:chOff x="1026623" y="2953314"/>
            <a:chExt cx="5688711" cy="1008300"/>
          </a:xfrm>
        </p:grpSpPr>
        <p:sp>
          <p:nvSpPr>
            <p:cNvPr id="279" name="Google Shape;279;p28"/>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8"/>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p28"/>
          <p:cNvSpPr txBox="1"/>
          <p:nvPr>
            <p:ph idx="2" type="body"/>
          </p:nvPr>
        </p:nvSpPr>
        <p:spPr>
          <a:xfrm>
            <a:off x="4727400" y="2149200"/>
            <a:ext cx="3696600" cy="2452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400"/>
            </a:lvl1pPr>
            <a:lvl2pPr indent="-317500" lvl="1" marL="914400" algn="l">
              <a:lnSpc>
                <a:spcPct val="100000"/>
              </a:lnSpc>
              <a:spcBef>
                <a:spcPts val="0"/>
              </a:spcBef>
              <a:spcAft>
                <a:spcPts val="0"/>
              </a:spcAft>
              <a:buSzPts val="1400"/>
              <a:buAutoNum type="alphaLcPeriod"/>
              <a:defRPr sz="1400"/>
            </a:lvl2pPr>
            <a:lvl3pPr indent="-317500" lvl="2" marL="1371600" algn="l">
              <a:lnSpc>
                <a:spcPct val="100000"/>
              </a:lnSpc>
              <a:spcBef>
                <a:spcPts val="0"/>
              </a:spcBef>
              <a:spcAft>
                <a:spcPts val="0"/>
              </a:spcAft>
              <a:buSzPts val="1400"/>
              <a:buAutoNum type="romanLcPeriod"/>
              <a:defRPr sz="1400"/>
            </a:lvl3pPr>
            <a:lvl4pPr indent="-317500" lvl="3" marL="1828800" algn="l">
              <a:lnSpc>
                <a:spcPct val="100000"/>
              </a:lnSpc>
              <a:spcBef>
                <a:spcPts val="0"/>
              </a:spcBef>
              <a:spcAft>
                <a:spcPts val="0"/>
              </a:spcAft>
              <a:buSzPts val="1400"/>
              <a:buAutoNum type="arabicPeriod"/>
              <a:defRPr sz="1400"/>
            </a:lvl4pPr>
            <a:lvl5pPr indent="-317500" lvl="4" marL="2286000" algn="l">
              <a:lnSpc>
                <a:spcPct val="100000"/>
              </a:lnSpc>
              <a:spcBef>
                <a:spcPts val="0"/>
              </a:spcBef>
              <a:spcAft>
                <a:spcPts val="0"/>
              </a:spcAft>
              <a:buSzPts val="1400"/>
              <a:buAutoNum type="alphaLcPeriod"/>
              <a:defRPr sz="1400"/>
            </a:lvl5pPr>
            <a:lvl6pPr indent="-317500" lvl="5" marL="2743200" algn="l">
              <a:lnSpc>
                <a:spcPct val="100000"/>
              </a:lnSpc>
              <a:spcBef>
                <a:spcPts val="0"/>
              </a:spcBef>
              <a:spcAft>
                <a:spcPts val="0"/>
              </a:spcAft>
              <a:buSzPts val="1400"/>
              <a:buAutoNum type="romanLcPeriod"/>
              <a:defRPr sz="1400"/>
            </a:lvl6pPr>
            <a:lvl7pPr indent="-317500" lvl="6" marL="3200400" algn="l">
              <a:lnSpc>
                <a:spcPct val="100000"/>
              </a:lnSpc>
              <a:spcBef>
                <a:spcPts val="0"/>
              </a:spcBef>
              <a:spcAft>
                <a:spcPts val="0"/>
              </a:spcAft>
              <a:buSzPts val="1400"/>
              <a:buAutoNum type="arabicPeriod"/>
              <a:defRPr sz="1400"/>
            </a:lvl7pPr>
            <a:lvl8pPr indent="-317500" lvl="7" marL="3657600" algn="l">
              <a:lnSpc>
                <a:spcPct val="100000"/>
              </a:lnSpc>
              <a:spcBef>
                <a:spcPts val="0"/>
              </a:spcBef>
              <a:spcAft>
                <a:spcPts val="0"/>
              </a:spcAft>
              <a:buSzPts val="1400"/>
              <a:buAutoNum type="alphaLcPeriod"/>
              <a:defRPr sz="1400"/>
            </a:lvl8pPr>
            <a:lvl9pPr indent="-317500" lvl="8" marL="4114800" algn="l">
              <a:lnSpc>
                <a:spcPct val="100000"/>
              </a:lnSpc>
              <a:spcBef>
                <a:spcPts val="0"/>
              </a:spcBef>
              <a:spcAft>
                <a:spcPts val="0"/>
              </a:spcAft>
              <a:buSzPts val="1400"/>
              <a:buAutoNum type="romanLcPeriod"/>
              <a:defRPr sz="1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5" name="Shape 285"/>
        <p:cNvGrpSpPr/>
        <p:nvPr/>
      </p:nvGrpSpPr>
      <p:grpSpPr>
        <a:xfrm>
          <a:off x="0" y="0"/>
          <a:ext cx="0" cy="0"/>
          <a:chOff x="0" y="0"/>
          <a:chExt cx="0" cy="0"/>
        </a:xfrm>
      </p:grpSpPr>
      <p:sp>
        <p:nvSpPr>
          <p:cNvPr id="286" name="Google Shape;286;p29"/>
          <p:cNvSpPr txBox="1"/>
          <p:nvPr>
            <p:ph idx="1" type="subTitle"/>
          </p:nvPr>
        </p:nvSpPr>
        <p:spPr>
          <a:xfrm>
            <a:off x="1164588" y="1726850"/>
            <a:ext cx="2962800" cy="10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87" name="Google Shape;287;p29"/>
          <p:cNvSpPr txBox="1"/>
          <p:nvPr>
            <p:ph type="title"/>
          </p:nvPr>
        </p:nvSpPr>
        <p:spPr>
          <a:xfrm>
            <a:off x="1164588" y="1334538"/>
            <a:ext cx="2962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Font typeface="Livvic"/>
              <a:buNone/>
              <a:defRPr b="1" sz="2200">
                <a:latin typeface="Livvic"/>
                <a:ea typeface="Livvic"/>
                <a:cs typeface="Livvic"/>
                <a:sym typeface="Livvic"/>
              </a:defRPr>
            </a:lvl1pPr>
            <a:lvl2pPr lvl="1" algn="l">
              <a:lnSpc>
                <a:spcPct val="100000"/>
              </a:lnSpc>
              <a:spcBef>
                <a:spcPts val="0"/>
              </a:spcBef>
              <a:spcAft>
                <a:spcPts val="0"/>
              </a:spcAft>
              <a:buSzPts val="2200"/>
              <a:buFont typeface="Livvic"/>
              <a:buNone/>
              <a:defRPr sz="2200">
                <a:latin typeface="Livvic"/>
                <a:ea typeface="Livvic"/>
                <a:cs typeface="Livvic"/>
                <a:sym typeface="Livvic"/>
              </a:defRPr>
            </a:lvl2pPr>
            <a:lvl3pPr lvl="2" algn="l">
              <a:lnSpc>
                <a:spcPct val="100000"/>
              </a:lnSpc>
              <a:spcBef>
                <a:spcPts val="0"/>
              </a:spcBef>
              <a:spcAft>
                <a:spcPts val="0"/>
              </a:spcAft>
              <a:buSzPts val="2200"/>
              <a:buFont typeface="Livvic"/>
              <a:buNone/>
              <a:defRPr sz="2200">
                <a:latin typeface="Livvic"/>
                <a:ea typeface="Livvic"/>
                <a:cs typeface="Livvic"/>
                <a:sym typeface="Livvic"/>
              </a:defRPr>
            </a:lvl3pPr>
            <a:lvl4pPr lvl="3" algn="l">
              <a:lnSpc>
                <a:spcPct val="100000"/>
              </a:lnSpc>
              <a:spcBef>
                <a:spcPts val="0"/>
              </a:spcBef>
              <a:spcAft>
                <a:spcPts val="0"/>
              </a:spcAft>
              <a:buSzPts val="2200"/>
              <a:buFont typeface="Livvic"/>
              <a:buNone/>
              <a:defRPr sz="2200">
                <a:latin typeface="Livvic"/>
                <a:ea typeface="Livvic"/>
                <a:cs typeface="Livvic"/>
                <a:sym typeface="Livvic"/>
              </a:defRPr>
            </a:lvl4pPr>
            <a:lvl5pPr lvl="4" algn="l">
              <a:lnSpc>
                <a:spcPct val="100000"/>
              </a:lnSpc>
              <a:spcBef>
                <a:spcPts val="0"/>
              </a:spcBef>
              <a:spcAft>
                <a:spcPts val="0"/>
              </a:spcAft>
              <a:buSzPts val="2200"/>
              <a:buFont typeface="Livvic"/>
              <a:buNone/>
              <a:defRPr sz="2200">
                <a:latin typeface="Livvic"/>
                <a:ea typeface="Livvic"/>
                <a:cs typeface="Livvic"/>
                <a:sym typeface="Livvic"/>
              </a:defRPr>
            </a:lvl5pPr>
            <a:lvl6pPr lvl="5" algn="l">
              <a:lnSpc>
                <a:spcPct val="100000"/>
              </a:lnSpc>
              <a:spcBef>
                <a:spcPts val="0"/>
              </a:spcBef>
              <a:spcAft>
                <a:spcPts val="0"/>
              </a:spcAft>
              <a:buSzPts val="2200"/>
              <a:buFont typeface="Livvic"/>
              <a:buNone/>
              <a:defRPr sz="2200">
                <a:latin typeface="Livvic"/>
                <a:ea typeface="Livvic"/>
                <a:cs typeface="Livvic"/>
                <a:sym typeface="Livvic"/>
              </a:defRPr>
            </a:lvl6pPr>
            <a:lvl7pPr lvl="6" algn="l">
              <a:lnSpc>
                <a:spcPct val="100000"/>
              </a:lnSpc>
              <a:spcBef>
                <a:spcPts val="0"/>
              </a:spcBef>
              <a:spcAft>
                <a:spcPts val="0"/>
              </a:spcAft>
              <a:buSzPts val="2200"/>
              <a:buFont typeface="Livvic"/>
              <a:buNone/>
              <a:defRPr sz="2200">
                <a:latin typeface="Livvic"/>
                <a:ea typeface="Livvic"/>
                <a:cs typeface="Livvic"/>
                <a:sym typeface="Livvic"/>
              </a:defRPr>
            </a:lvl7pPr>
            <a:lvl8pPr lvl="7" algn="l">
              <a:lnSpc>
                <a:spcPct val="100000"/>
              </a:lnSpc>
              <a:spcBef>
                <a:spcPts val="0"/>
              </a:spcBef>
              <a:spcAft>
                <a:spcPts val="0"/>
              </a:spcAft>
              <a:buSzPts val="2200"/>
              <a:buFont typeface="Livvic"/>
              <a:buNone/>
              <a:defRPr sz="2200">
                <a:latin typeface="Livvic"/>
                <a:ea typeface="Livvic"/>
                <a:cs typeface="Livvic"/>
                <a:sym typeface="Livvic"/>
              </a:defRPr>
            </a:lvl8pPr>
            <a:lvl9pPr lvl="8" algn="l">
              <a:lnSpc>
                <a:spcPct val="100000"/>
              </a:lnSpc>
              <a:spcBef>
                <a:spcPts val="0"/>
              </a:spcBef>
              <a:spcAft>
                <a:spcPts val="0"/>
              </a:spcAft>
              <a:buSzPts val="2200"/>
              <a:buFont typeface="Livvic"/>
              <a:buNone/>
              <a:defRPr sz="2200">
                <a:latin typeface="Livvic"/>
                <a:ea typeface="Livvic"/>
                <a:cs typeface="Livvic"/>
                <a:sym typeface="Livvic"/>
              </a:defRPr>
            </a:lvl9pPr>
          </a:lstStyle>
          <a:p/>
        </p:txBody>
      </p:sp>
      <p:sp>
        <p:nvSpPr>
          <p:cNvPr id="288" name="Google Shape;288;p29"/>
          <p:cNvSpPr txBox="1"/>
          <p:nvPr>
            <p:ph idx="2" type="title"/>
          </p:nvPr>
        </p:nvSpPr>
        <p:spPr>
          <a:xfrm>
            <a:off x="1163988" y="3114988"/>
            <a:ext cx="296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Font typeface="Livvic"/>
              <a:buNone/>
              <a:defRPr b="1" sz="2200">
                <a:latin typeface="Livvic"/>
                <a:ea typeface="Livvic"/>
                <a:cs typeface="Livvic"/>
                <a:sym typeface="Livvic"/>
              </a:defRPr>
            </a:lvl1pPr>
            <a:lvl2pPr lvl="1" algn="l">
              <a:lnSpc>
                <a:spcPct val="100000"/>
              </a:lnSpc>
              <a:spcBef>
                <a:spcPts val="0"/>
              </a:spcBef>
              <a:spcAft>
                <a:spcPts val="0"/>
              </a:spcAft>
              <a:buSzPts val="2200"/>
              <a:buFont typeface="Livvic"/>
              <a:buNone/>
              <a:defRPr sz="2200">
                <a:latin typeface="Livvic"/>
                <a:ea typeface="Livvic"/>
                <a:cs typeface="Livvic"/>
                <a:sym typeface="Livvic"/>
              </a:defRPr>
            </a:lvl2pPr>
            <a:lvl3pPr lvl="2" algn="l">
              <a:lnSpc>
                <a:spcPct val="100000"/>
              </a:lnSpc>
              <a:spcBef>
                <a:spcPts val="0"/>
              </a:spcBef>
              <a:spcAft>
                <a:spcPts val="0"/>
              </a:spcAft>
              <a:buSzPts val="2200"/>
              <a:buFont typeface="Livvic"/>
              <a:buNone/>
              <a:defRPr sz="2200">
                <a:latin typeface="Livvic"/>
                <a:ea typeface="Livvic"/>
                <a:cs typeface="Livvic"/>
                <a:sym typeface="Livvic"/>
              </a:defRPr>
            </a:lvl3pPr>
            <a:lvl4pPr lvl="3" algn="l">
              <a:lnSpc>
                <a:spcPct val="100000"/>
              </a:lnSpc>
              <a:spcBef>
                <a:spcPts val="0"/>
              </a:spcBef>
              <a:spcAft>
                <a:spcPts val="0"/>
              </a:spcAft>
              <a:buSzPts val="2200"/>
              <a:buFont typeface="Livvic"/>
              <a:buNone/>
              <a:defRPr sz="2200">
                <a:latin typeface="Livvic"/>
                <a:ea typeface="Livvic"/>
                <a:cs typeface="Livvic"/>
                <a:sym typeface="Livvic"/>
              </a:defRPr>
            </a:lvl4pPr>
            <a:lvl5pPr lvl="4" algn="l">
              <a:lnSpc>
                <a:spcPct val="100000"/>
              </a:lnSpc>
              <a:spcBef>
                <a:spcPts val="0"/>
              </a:spcBef>
              <a:spcAft>
                <a:spcPts val="0"/>
              </a:spcAft>
              <a:buSzPts val="2200"/>
              <a:buFont typeface="Livvic"/>
              <a:buNone/>
              <a:defRPr sz="2200">
                <a:latin typeface="Livvic"/>
                <a:ea typeface="Livvic"/>
                <a:cs typeface="Livvic"/>
                <a:sym typeface="Livvic"/>
              </a:defRPr>
            </a:lvl5pPr>
            <a:lvl6pPr lvl="5" algn="l">
              <a:lnSpc>
                <a:spcPct val="100000"/>
              </a:lnSpc>
              <a:spcBef>
                <a:spcPts val="0"/>
              </a:spcBef>
              <a:spcAft>
                <a:spcPts val="0"/>
              </a:spcAft>
              <a:buSzPts val="2200"/>
              <a:buFont typeface="Livvic"/>
              <a:buNone/>
              <a:defRPr sz="2200">
                <a:latin typeface="Livvic"/>
                <a:ea typeface="Livvic"/>
                <a:cs typeface="Livvic"/>
                <a:sym typeface="Livvic"/>
              </a:defRPr>
            </a:lvl6pPr>
            <a:lvl7pPr lvl="6" algn="l">
              <a:lnSpc>
                <a:spcPct val="100000"/>
              </a:lnSpc>
              <a:spcBef>
                <a:spcPts val="0"/>
              </a:spcBef>
              <a:spcAft>
                <a:spcPts val="0"/>
              </a:spcAft>
              <a:buSzPts val="2200"/>
              <a:buFont typeface="Livvic"/>
              <a:buNone/>
              <a:defRPr sz="2200">
                <a:latin typeface="Livvic"/>
                <a:ea typeface="Livvic"/>
                <a:cs typeface="Livvic"/>
                <a:sym typeface="Livvic"/>
              </a:defRPr>
            </a:lvl7pPr>
            <a:lvl8pPr lvl="7" algn="l">
              <a:lnSpc>
                <a:spcPct val="100000"/>
              </a:lnSpc>
              <a:spcBef>
                <a:spcPts val="0"/>
              </a:spcBef>
              <a:spcAft>
                <a:spcPts val="0"/>
              </a:spcAft>
              <a:buSzPts val="2200"/>
              <a:buFont typeface="Livvic"/>
              <a:buNone/>
              <a:defRPr sz="2200">
                <a:latin typeface="Livvic"/>
                <a:ea typeface="Livvic"/>
                <a:cs typeface="Livvic"/>
                <a:sym typeface="Livvic"/>
              </a:defRPr>
            </a:lvl8pPr>
            <a:lvl9pPr lvl="8" algn="l">
              <a:lnSpc>
                <a:spcPct val="100000"/>
              </a:lnSpc>
              <a:spcBef>
                <a:spcPts val="0"/>
              </a:spcBef>
              <a:spcAft>
                <a:spcPts val="0"/>
              </a:spcAft>
              <a:buSzPts val="2200"/>
              <a:buFont typeface="Livvic"/>
              <a:buNone/>
              <a:defRPr sz="2200">
                <a:latin typeface="Livvic"/>
                <a:ea typeface="Livvic"/>
                <a:cs typeface="Livvic"/>
                <a:sym typeface="Livvic"/>
              </a:defRPr>
            </a:lvl9pPr>
          </a:lstStyle>
          <a:p/>
        </p:txBody>
      </p:sp>
      <p:sp>
        <p:nvSpPr>
          <p:cNvPr id="289" name="Google Shape;289;p29"/>
          <p:cNvSpPr txBox="1"/>
          <p:nvPr>
            <p:ph idx="3" type="subTitle"/>
          </p:nvPr>
        </p:nvSpPr>
        <p:spPr>
          <a:xfrm>
            <a:off x="1163988" y="3507300"/>
            <a:ext cx="2964000" cy="10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90" name="Shape 29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20" name="Shape 20"/>
        <p:cNvGrpSpPr/>
        <p:nvPr/>
      </p:nvGrpSpPr>
      <p:grpSpPr>
        <a:xfrm>
          <a:off x="0" y="0"/>
          <a:ext cx="0" cy="0"/>
          <a:chOff x="0" y="0"/>
          <a:chExt cx="0" cy="0"/>
        </a:xfrm>
      </p:grpSpPr>
      <p:grpSp>
        <p:nvGrpSpPr>
          <p:cNvPr id="21" name="Google Shape;21;p4"/>
          <p:cNvGrpSpPr/>
          <p:nvPr/>
        </p:nvGrpSpPr>
        <p:grpSpPr>
          <a:xfrm>
            <a:off x="-422593" y="2935225"/>
            <a:ext cx="6279736" cy="2795850"/>
            <a:chOff x="-422593" y="2935225"/>
            <a:chExt cx="6279736" cy="2795850"/>
          </a:xfrm>
        </p:grpSpPr>
        <p:sp>
          <p:nvSpPr>
            <p:cNvPr id="22" name="Google Shape;22;p4"/>
            <p:cNvSpPr/>
            <p:nvPr/>
          </p:nvSpPr>
          <p:spPr>
            <a:xfrm rot="10517393">
              <a:off x="-338139" y="3180080"/>
              <a:ext cx="6058579" cy="2306140"/>
            </a:xfrm>
            <a:custGeom>
              <a:rect b="b" l="l" r="r" t="t"/>
              <a:pathLst>
                <a:path extrusionOk="0" h="67813" w="178155">
                  <a:moveTo>
                    <a:pt x="7251" y="0"/>
                  </a:moveTo>
                  <a:lnTo>
                    <a:pt x="178155" y="14559"/>
                  </a:lnTo>
                  <a:lnTo>
                    <a:pt x="174777" y="67813"/>
                  </a:lnTo>
                  <a:lnTo>
                    <a:pt x="0" y="36023"/>
                  </a:lnTo>
                  <a:close/>
                </a:path>
              </a:pathLst>
            </a:custGeom>
            <a:solidFill>
              <a:schemeClr val="accent3"/>
            </a:solidFill>
            <a:ln>
              <a:noFill/>
            </a:ln>
          </p:spPr>
        </p:sp>
        <p:sp>
          <p:nvSpPr>
            <p:cNvPr id="23" name="Google Shape;23;p4"/>
            <p:cNvSpPr/>
            <p:nvPr/>
          </p:nvSpPr>
          <p:spPr>
            <a:xfrm rot="10517393">
              <a:off x="5556029" y="4032681"/>
              <a:ext cx="251246" cy="1224945"/>
            </a:xfrm>
            <a:custGeom>
              <a:rect b="b" l="l" r="r" t="t"/>
              <a:pathLst>
                <a:path extrusionOk="0" h="36020" w="7388">
                  <a:moveTo>
                    <a:pt x="0" y="36020"/>
                  </a:moveTo>
                  <a:lnTo>
                    <a:pt x="2680" y="98"/>
                  </a:lnTo>
                  <a:lnTo>
                    <a:pt x="7388" y="0"/>
                  </a:lnTo>
                  <a:close/>
                </a:path>
              </a:pathLst>
            </a:custGeom>
            <a:solidFill>
              <a:schemeClr val="lt2"/>
            </a:solidFill>
            <a:ln>
              <a:noFill/>
            </a:ln>
          </p:spPr>
        </p:sp>
      </p:grpSp>
      <p:sp>
        <p:nvSpPr>
          <p:cNvPr id="24" name="Google Shape;24;p4"/>
          <p:cNvSpPr txBox="1"/>
          <p:nvPr>
            <p:ph type="title"/>
          </p:nvPr>
        </p:nvSpPr>
        <p:spPr>
          <a:xfrm>
            <a:off x="720000" y="3867578"/>
            <a:ext cx="7710600" cy="102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sz="5200"/>
            </a:lvl1pPr>
            <a:lvl2pPr lvl="1" algn="l">
              <a:lnSpc>
                <a:spcPct val="100000"/>
              </a:lnSpc>
              <a:spcBef>
                <a:spcPts val="0"/>
              </a:spcBef>
              <a:spcAft>
                <a:spcPts val="0"/>
              </a:spcAft>
              <a:buSzPts val="3000"/>
              <a:buNone/>
              <a:defRPr>
                <a:latin typeface="Roboto"/>
                <a:ea typeface="Roboto"/>
                <a:cs typeface="Roboto"/>
                <a:sym typeface="Roboto"/>
              </a:defRPr>
            </a:lvl2pPr>
            <a:lvl3pPr lvl="2" algn="l">
              <a:lnSpc>
                <a:spcPct val="100000"/>
              </a:lnSpc>
              <a:spcBef>
                <a:spcPts val="0"/>
              </a:spcBef>
              <a:spcAft>
                <a:spcPts val="0"/>
              </a:spcAft>
              <a:buSzPts val="3000"/>
              <a:buNone/>
              <a:defRPr>
                <a:latin typeface="Roboto"/>
                <a:ea typeface="Roboto"/>
                <a:cs typeface="Roboto"/>
                <a:sym typeface="Roboto"/>
              </a:defRPr>
            </a:lvl3pPr>
            <a:lvl4pPr lvl="3" algn="l">
              <a:lnSpc>
                <a:spcPct val="100000"/>
              </a:lnSpc>
              <a:spcBef>
                <a:spcPts val="0"/>
              </a:spcBef>
              <a:spcAft>
                <a:spcPts val="0"/>
              </a:spcAft>
              <a:buSzPts val="3000"/>
              <a:buNone/>
              <a:defRPr>
                <a:latin typeface="Roboto"/>
                <a:ea typeface="Roboto"/>
                <a:cs typeface="Roboto"/>
                <a:sym typeface="Roboto"/>
              </a:defRPr>
            </a:lvl4pPr>
            <a:lvl5pPr lvl="4" algn="l">
              <a:lnSpc>
                <a:spcPct val="100000"/>
              </a:lnSpc>
              <a:spcBef>
                <a:spcPts val="0"/>
              </a:spcBef>
              <a:spcAft>
                <a:spcPts val="0"/>
              </a:spcAft>
              <a:buSzPts val="3000"/>
              <a:buNone/>
              <a:defRPr>
                <a:latin typeface="Roboto"/>
                <a:ea typeface="Roboto"/>
                <a:cs typeface="Roboto"/>
                <a:sym typeface="Roboto"/>
              </a:defRPr>
            </a:lvl5pPr>
            <a:lvl6pPr lvl="5" algn="l">
              <a:lnSpc>
                <a:spcPct val="100000"/>
              </a:lnSpc>
              <a:spcBef>
                <a:spcPts val="0"/>
              </a:spcBef>
              <a:spcAft>
                <a:spcPts val="0"/>
              </a:spcAft>
              <a:buSzPts val="3000"/>
              <a:buNone/>
              <a:defRPr>
                <a:latin typeface="Roboto"/>
                <a:ea typeface="Roboto"/>
                <a:cs typeface="Roboto"/>
                <a:sym typeface="Roboto"/>
              </a:defRPr>
            </a:lvl6pPr>
            <a:lvl7pPr lvl="6" algn="l">
              <a:lnSpc>
                <a:spcPct val="100000"/>
              </a:lnSpc>
              <a:spcBef>
                <a:spcPts val="0"/>
              </a:spcBef>
              <a:spcAft>
                <a:spcPts val="0"/>
              </a:spcAft>
              <a:buSzPts val="3000"/>
              <a:buNone/>
              <a:defRPr>
                <a:latin typeface="Roboto"/>
                <a:ea typeface="Roboto"/>
                <a:cs typeface="Roboto"/>
                <a:sym typeface="Roboto"/>
              </a:defRPr>
            </a:lvl7pPr>
            <a:lvl8pPr lvl="7" algn="l">
              <a:lnSpc>
                <a:spcPct val="100000"/>
              </a:lnSpc>
              <a:spcBef>
                <a:spcPts val="0"/>
              </a:spcBef>
              <a:spcAft>
                <a:spcPts val="0"/>
              </a:spcAft>
              <a:buSzPts val="3000"/>
              <a:buNone/>
              <a:defRPr>
                <a:latin typeface="Roboto"/>
                <a:ea typeface="Roboto"/>
                <a:cs typeface="Roboto"/>
                <a:sym typeface="Roboto"/>
              </a:defRPr>
            </a:lvl8pPr>
            <a:lvl9pPr lvl="8" algn="l">
              <a:lnSpc>
                <a:spcPct val="100000"/>
              </a:lnSpc>
              <a:spcBef>
                <a:spcPts val="0"/>
              </a:spcBef>
              <a:spcAft>
                <a:spcPts val="0"/>
              </a:spcAft>
              <a:buSzPts val="3000"/>
              <a:buNone/>
              <a:defRPr>
                <a:latin typeface="Roboto"/>
                <a:ea typeface="Roboto"/>
                <a:cs typeface="Roboto"/>
                <a:sym typeface="Roboto"/>
              </a:defRPr>
            </a:lvl9pPr>
          </a:lstStyle>
          <a:p/>
        </p:txBody>
      </p:sp>
      <p:sp>
        <p:nvSpPr>
          <p:cNvPr id="25" name="Google Shape;25;p4"/>
          <p:cNvSpPr txBox="1"/>
          <p:nvPr>
            <p:ph idx="2" type="title"/>
          </p:nvPr>
        </p:nvSpPr>
        <p:spPr>
          <a:xfrm>
            <a:off x="1411050" y="540000"/>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26" name="Google Shape;26;p4"/>
          <p:cNvSpPr txBox="1"/>
          <p:nvPr>
            <p:ph idx="1" type="subTitle"/>
          </p:nvPr>
        </p:nvSpPr>
        <p:spPr>
          <a:xfrm>
            <a:off x="716700" y="930312"/>
            <a:ext cx="21813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27" name="Google Shape;27;p4"/>
          <p:cNvSpPr txBox="1"/>
          <p:nvPr>
            <p:ph idx="3" type="subTitle"/>
          </p:nvPr>
        </p:nvSpPr>
        <p:spPr>
          <a:xfrm>
            <a:off x="716700" y="1183149"/>
            <a:ext cx="21813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28" name="Google Shape;28;p4"/>
          <p:cNvSpPr txBox="1"/>
          <p:nvPr>
            <p:ph idx="4" type="title"/>
          </p:nvPr>
        </p:nvSpPr>
        <p:spPr>
          <a:xfrm>
            <a:off x="4171500" y="1970633"/>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29" name="Google Shape;29;p4"/>
          <p:cNvSpPr txBox="1"/>
          <p:nvPr>
            <p:ph idx="5" type="subTitle"/>
          </p:nvPr>
        </p:nvSpPr>
        <p:spPr>
          <a:xfrm>
            <a:off x="3476250" y="2360941"/>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30" name="Google Shape;30;p4"/>
          <p:cNvSpPr txBox="1"/>
          <p:nvPr>
            <p:ph idx="6" type="subTitle"/>
          </p:nvPr>
        </p:nvSpPr>
        <p:spPr>
          <a:xfrm>
            <a:off x="3476250" y="2613783"/>
            <a:ext cx="21831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31" name="Google Shape;31;p4"/>
          <p:cNvSpPr txBox="1"/>
          <p:nvPr>
            <p:ph idx="7" type="title"/>
          </p:nvPr>
        </p:nvSpPr>
        <p:spPr>
          <a:xfrm>
            <a:off x="1411350" y="1970633"/>
            <a:ext cx="7920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32" name="Google Shape;32;p4"/>
          <p:cNvSpPr txBox="1"/>
          <p:nvPr>
            <p:ph idx="8" type="subTitle"/>
          </p:nvPr>
        </p:nvSpPr>
        <p:spPr>
          <a:xfrm>
            <a:off x="715800" y="2360941"/>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33" name="Google Shape;33;p4"/>
          <p:cNvSpPr txBox="1"/>
          <p:nvPr>
            <p:ph idx="9" type="subTitle"/>
          </p:nvPr>
        </p:nvSpPr>
        <p:spPr>
          <a:xfrm>
            <a:off x="715800" y="2613783"/>
            <a:ext cx="21831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34" name="Google Shape;34;p4"/>
          <p:cNvSpPr txBox="1"/>
          <p:nvPr>
            <p:ph idx="13" type="title"/>
          </p:nvPr>
        </p:nvSpPr>
        <p:spPr>
          <a:xfrm>
            <a:off x="6940350" y="540000"/>
            <a:ext cx="7926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35" name="Google Shape;35;p4"/>
          <p:cNvSpPr txBox="1"/>
          <p:nvPr>
            <p:ph idx="14" type="subTitle"/>
          </p:nvPr>
        </p:nvSpPr>
        <p:spPr>
          <a:xfrm>
            <a:off x="6245100" y="930312"/>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36" name="Google Shape;36;p4"/>
          <p:cNvSpPr txBox="1"/>
          <p:nvPr>
            <p:ph idx="15" type="subTitle"/>
          </p:nvPr>
        </p:nvSpPr>
        <p:spPr>
          <a:xfrm>
            <a:off x="6246750" y="1183149"/>
            <a:ext cx="21798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37" name="Google Shape;37;p4"/>
          <p:cNvSpPr txBox="1"/>
          <p:nvPr>
            <p:ph idx="16" type="title"/>
          </p:nvPr>
        </p:nvSpPr>
        <p:spPr>
          <a:xfrm>
            <a:off x="4171800" y="540000"/>
            <a:ext cx="7920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38" name="Google Shape;38;p4"/>
          <p:cNvSpPr txBox="1"/>
          <p:nvPr>
            <p:ph idx="17" type="subTitle"/>
          </p:nvPr>
        </p:nvSpPr>
        <p:spPr>
          <a:xfrm>
            <a:off x="3476250" y="930312"/>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39" name="Google Shape;39;p4"/>
          <p:cNvSpPr txBox="1"/>
          <p:nvPr>
            <p:ph idx="18" type="subTitle"/>
          </p:nvPr>
        </p:nvSpPr>
        <p:spPr>
          <a:xfrm>
            <a:off x="3476250" y="1183149"/>
            <a:ext cx="21831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40" name="Google Shape;40;p4"/>
          <p:cNvSpPr txBox="1"/>
          <p:nvPr>
            <p:ph idx="19" type="title"/>
          </p:nvPr>
        </p:nvSpPr>
        <p:spPr>
          <a:xfrm>
            <a:off x="6940650" y="1970633"/>
            <a:ext cx="7920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0" sz="1600"/>
            </a:lvl1pPr>
            <a:lvl2pPr lvl="1" algn="ctr">
              <a:lnSpc>
                <a:spcPct val="100000"/>
              </a:lnSpc>
              <a:spcBef>
                <a:spcPts val="0"/>
              </a:spcBef>
              <a:spcAft>
                <a:spcPts val="0"/>
              </a:spcAft>
              <a:buSzPts val="1600"/>
              <a:buNone/>
              <a:defRPr b="0" sz="1600"/>
            </a:lvl2pPr>
            <a:lvl3pPr lvl="2" algn="ctr">
              <a:lnSpc>
                <a:spcPct val="100000"/>
              </a:lnSpc>
              <a:spcBef>
                <a:spcPts val="0"/>
              </a:spcBef>
              <a:spcAft>
                <a:spcPts val="0"/>
              </a:spcAft>
              <a:buSzPts val="1600"/>
              <a:buNone/>
              <a:defRPr b="0" sz="1600"/>
            </a:lvl3pPr>
            <a:lvl4pPr lvl="3" algn="ctr">
              <a:lnSpc>
                <a:spcPct val="100000"/>
              </a:lnSpc>
              <a:spcBef>
                <a:spcPts val="0"/>
              </a:spcBef>
              <a:spcAft>
                <a:spcPts val="0"/>
              </a:spcAft>
              <a:buSzPts val="1600"/>
              <a:buNone/>
              <a:defRPr b="0" sz="1600"/>
            </a:lvl4pPr>
            <a:lvl5pPr lvl="4" algn="ctr">
              <a:lnSpc>
                <a:spcPct val="100000"/>
              </a:lnSpc>
              <a:spcBef>
                <a:spcPts val="0"/>
              </a:spcBef>
              <a:spcAft>
                <a:spcPts val="0"/>
              </a:spcAft>
              <a:buSzPts val="1600"/>
              <a:buNone/>
              <a:defRPr b="0" sz="1600"/>
            </a:lvl5pPr>
            <a:lvl6pPr lvl="5" algn="ctr">
              <a:lnSpc>
                <a:spcPct val="100000"/>
              </a:lnSpc>
              <a:spcBef>
                <a:spcPts val="0"/>
              </a:spcBef>
              <a:spcAft>
                <a:spcPts val="0"/>
              </a:spcAft>
              <a:buSzPts val="1600"/>
              <a:buNone/>
              <a:defRPr b="0" sz="1600"/>
            </a:lvl6pPr>
            <a:lvl7pPr lvl="6" algn="ctr">
              <a:lnSpc>
                <a:spcPct val="100000"/>
              </a:lnSpc>
              <a:spcBef>
                <a:spcPts val="0"/>
              </a:spcBef>
              <a:spcAft>
                <a:spcPts val="0"/>
              </a:spcAft>
              <a:buSzPts val="1600"/>
              <a:buNone/>
              <a:defRPr b="0" sz="1600"/>
            </a:lvl7pPr>
            <a:lvl8pPr lvl="7" algn="ctr">
              <a:lnSpc>
                <a:spcPct val="100000"/>
              </a:lnSpc>
              <a:spcBef>
                <a:spcPts val="0"/>
              </a:spcBef>
              <a:spcAft>
                <a:spcPts val="0"/>
              </a:spcAft>
              <a:buSzPts val="1600"/>
              <a:buNone/>
              <a:defRPr b="0" sz="1600"/>
            </a:lvl8pPr>
            <a:lvl9pPr lvl="8" algn="ctr">
              <a:lnSpc>
                <a:spcPct val="100000"/>
              </a:lnSpc>
              <a:spcBef>
                <a:spcPts val="0"/>
              </a:spcBef>
              <a:spcAft>
                <a:spcPts val="0"/>
              </a:spcAft>
              <a:buSzPts val="1600"/>
              <a:buNone/>
              <a:defRPr b="0" sz="1600"/>
            </a:lvl9pPr>
          </a:lstStyle>
          <a:p/>
        </p:txBody>
      </p:sp>
      <p:sp>
        <p:nvSpPr>
          <p:cNvPr id="41" name="Google Shape;41;p4"/>
          <p:cNvSpPr txBox="1"/>
          <p:nvPr>
            <p:ph idx="20" type="subTitle"/>
          </p:nvPr>
        </p:nvSpPr>
        <p:spPr>
          <a:xfrm>
            <a:off x="6245100" y="2360941"/>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42" name="Google Shape;42;p4"/>
          <p:cNvSpPr txBox="1"/>
          <p:nvPr>
            <p:ph idx="21" type="subTitle"/>
          </p:nvPr>
        </p:nvSpPr>
        <p:spPr>
          <a:xfrm>
            <a:off x="6245100" y="2613783"/>
            <a:ext cx="2183100" cy="633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grpSp>
        <p:nvGrpSpPr>
          <p:cNvPr id="43" name="Google Shape;43;p4"/>
          <p:cNvGrpSpPr/>
          <p:nvPr/>
        </p:nvGrpSpPr>
        <p:grpSpPr>
          <a:xfrm>
            <a:off x="7230637" y="4394080"/>
            <a:ext cx="1198043" cy="210331"/>
            <a:chOff x="1026623" y="2953314"/>
            <a:chExt cx="5688711" cy="1008300"/>
          </a:xfrm>
        </p:grpSpPr>
        <p:sp>
          <p:nvSpPr>
            <p:cNvPr id="44" name="Google Shape;44;p4"/>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5"/>
          <p:cNvSpPr txBox="1"/>
          <p:nvPr>
            <p:ph idx="1" type="subTitle"/>
          </p:nvPr>
        </p:nvSpPr>
        <p:spPr>
          <a:xfrm>
            <a:off x="720000" y="2038625"/>
            <a:ext cx="2857200" cy="161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51" name="Google Shape;51;p5"/>
          <p:cNvSpPr txBox="1"/>
          <p:nvPr>
            <p:ph type="title"/>
          </p:nvPr>
        </p:nvSpPr>
        <p:spPr>
          <a:xfrm>
            <a:off x="713225" y="539500"/>
            <a:ext cx="3858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52" name="Google Shape;52;p5"/>
          <p:cNvGrpSpPr/>
          <p:nvPr/>
        </p:nvGrpSpPr>
        <p:grpSpPr>
          <a:xfrm>
            <a:off x="805575" y="4394072"/>
            <a:ext cx="1198043" cy="210331"/>
            <a:chOff x="1026623" y="2953314"/>
            <a:chExt cx="5688711" cy="1008300"/>
          </a:xfrm>
        </p:grpSpPr>
        <p:sp>
          <p:nvSpPr>
            <p:cNvPr id="53" name="Google Shape;53;p5"/>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8" name="Shape 58"/>
        <p:cNvGrpSpPr/>
        <p:nvPr/>
      </p:nvGrpSpPr>
      <p:grpSpPr>
        <a:xfrm>
          <a:off x="0" y="0"/>
          <a:ext cx="0" cy="0"/>
          <a:chOff x="0" y="0"/>
          <a:chExt cx="0" cy="0"/>
        </a:xfrm>
      </p:grpSpPr>
      <p:grpSp>
        <p:nvGrpSpPr>
          <p:cNvPr id="59" name="Google Shape;59;p6"/>
          <p:cNvGrpSpPr/>
          <p:nvPr/>
        </p:nvGrpSpPr>
        <p:grpSpPr>
          <a:xfrm>
            <a:off x="-245023" y="-91675"/>
            <a:ext cx="4817022" cy="5326850"/>
            <a:chOff x="-245023" y="-94025"/>
            <a:chExt cx="4817022" cy="5326850"/>
          </a:xfrm>
        </p:grpSpPr>
        <p:sp>
          <p:nvSpPr>
            <p:cNvPr id="60" name="Google Shape;60;p6"/>
            <p:cNvSpPr/>
            <p:nvPr/>
          </p:nvSpPr>
          <p:spPr>
            <a:xfrm flipH="1">
              <a:off x="-245023" y="-89325"/>
              <a:ext cx="4817022" cy="5322150"/>
            </a:xfrm>
            <a:custGeom>
              <a:rect b="b" l="l" r="r" t="t"/>
              <a:pathLst>
                <a:path extrusionOk="0" h="212886" w="200772">
                  <a:moveTo>
                    <a:pt x="198515" y="0"/>
                  </a:moveTo>
                  <a:lnTo>
                    <a:pt x="20232" y="0"/>
                  </a:lnTo>
                  <a:lnTo>
                    <a:pt x="0" y="212134"/>
                  </a:lnTo>
                  <a:lnTo>
                    <a:pt x="200772" y="212886"/>
                  </a:lnTo>
                  <a:close/>
                </a:path>
              </a:pathLst>
            </a:custGeom>
            <a:solidFill>
              <a:schemeClr val="lt2"/>
            </a:solidFill>
            <a:ln>
              <a:noFill/>
            </a:ln>
          </p:spPr>
        </p:sp>
        <p:sp>
          <p:nvSpPr>
            <p:cNvPr id="61" name="Google Shape;61;p6"/>
            <p:cNvSpPr/>
            <p:nvPr/>
          </p:nvSpPr>
          <p:spPr>
            <a:xfrm>
              <a:off x="4162800" y="-94025"/>
              <a:ext cx="261375" cy="2045175"/>
            </a:xfrm>
            <a:custGeom>
              <a:rect b="b" l="l" r="r" t="t"/>
              <a:pathLst>
                <a:path extrusionOk="0" h="81807" w="10455">
                  <a:moveTo>
                    <a:pt x="6505" y="81807"/>
                  </a:moveTo>
                  <a:lnTo>
                    <a:pt x="10455" y="0"/>
                  </a:lnTo>
                  <a:lnTo>
                    <a:pt x="0" y="188"/>
                  </a:lnTo>
                  <a:close/>
                </a:path>
              </a:pathLst>
            </a:custGeom>
            <a:solidFill>
              <a:schemeClr val="accent2"/>
            </a:solidFill>
            <a:ln>
              <a:noFill/>
            </a:ln>
          </p:spPr>
        </p:sp>
      </p:grpSp>
      <p:sp>
        <p:nvSpPr>
          <p:cNvPr id="62" name="Google Shape;62;p6"/>
          <p:cNvSpPr txBox="1"/>
          <p:nvPr>
            <p:ph type="title"/>
          </p:nvPr>
        </p:nvSpPr>
        <p:spPr>
          <a:xfrm>
            <a:off x="4965575" y="1763700"/>
            <a:ext cx="3069900" cy="58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Clr>
                <a:schemeClr val="dk2"/>
              </a:buClr>
              <a:buSzPts val="2400"/>
              <a:buNone/>
              <a:defRPr sz="2400">
                <a:solidFill>
                  <a:schemeClr val="dk2"/>
                </a:solidFill>
              </a:defRPr>
            </a:lvl2pPr>
            <a:lvl3pPr lvl="2" algn="ctr">
              <a:lnSpc>
                <a:spcPct val="100000"/>
              </a:lnSpc>
              <a:spcBef>
                <a:spcPts val="0"/>
              </a:spcBef>
              <a:spcAft>
                <a:spcPts val="0"/>
              </a:spcAft>
              <a:buClr>
                <a:schemeClr val="dk2"/>
              </a:buClr>
              <a:buSzPts val="2400"/>
              <a:buNone/>
              <a:defRPr sz="2400">
                <a:solidFill>
                  <a:schemeClr val="dk2"/>
                </a:solidFill>
              </a:defRPr>
            </a:lvl3pPr>
            <a:lvl4pPr lvl="3" algn="ctr">
              <a:lnSpc>
                <a:spcPct val="100000"/>
              </a:lnSpc>
              <a:spcBef>
                <a:spcPts val="0"/>
              </a:spcBef>
              <a:spcAft>
                <a:spcPts val="0"/>
              </a:spcAft>
              <a:buClr>
                <a:schemeClr val="dk2"/>
              </a:buClr>
              <a:buSzPts val="2400"/>
              <a:buNone/>
              <a:defRPr sz="2400">
                <a:solidFill>
                  <a:schemeClr val="dk2"/>
                </a:solidFill>
              </a:defRPr>
            </a:lvl4pPr>
            <a:lvl5pPr lvl="4" algn="ctr">
              <a:lnSpc>
                <a:spcPct val="100000"/>
              </a:lnSpc>
              <a:spcBef>
                <a:spcPts val="0"/>
              </a:spcBef>
              <a:spcAft>
                <a:spcPts val="0"/>
              </a:spcAft>
              <a:buClr>
                <a:schemeClr val="dk2"/>
              </a:buClr>
              <a:buSzPts val="2400"/>
              <a:buNone/>
              <a:defRPr sz="2400">
                <a:solidFill>
                  <a:schemeClr val="dk2"/>
                </a:solidFill>
              </a:defRPr>
            </a:lvl5pPr>
            <a:lvl6pPr lvl="5" algn="ctr">
              <a:lnSpc>
                <a:spcPct val="100000"/>
              </a:lnSpc>
              <a:spcBef>
                <a:spcPts val="0"/>
              </a:spcBef>
              <a:spcAft>
                <a:spcPts val="0"/>
              </a:spcAft>
              <a:buClr>
                <a:schemeClr val="dk2"/>
              </a:buClr>
              <a:buSzPts val="2400"/>
              <a:buNone/>
              <a:defRPr sz="2400">
                <a:solidFill>
                  <a:schemeClr val="dk2"/>
                </a:solidFill>
              </a:defRPr>
            </a:lvl6pPr>
            <a:lvl7pPr lvl="6" algn="ctr">
              <a:lnSpc>
                <a:spcPct val="100000"/>
              </a:lnSpc>
              <a:spcBef>
                <a:spcPts val="0"/>
              </a:spcBef>
              <a:spcAft>
                <a:spcPts val="0"/>
              </a:spcAft>
              <a:buClr>
                <a:schemeClr val="dk2"/>
              </a:buClr>
              <a:buSzPts val="2400"/>
              <a:buNone/>
              <a:defRPr sz="2400">
                <a:solidFill>
                  <a:schemeClr val="dk2"/>
                </a:solidFill>
              </a:defRPr>
            </a:lvl7pPr>
            <a:lvl8pPr lvl="7" algn="ctr">
              <a:lnSpc>
                <a:spcPct val="100000"/>
              </a:lnSpc>
              <a:spcBef>
                <a:spcPts val="0"/>
              </a:spcBef>
              <a:spcAft>
                <a:spcPts val="0"/>
              </a:spcAft>
              <a:buClr>
                <a:schemeClr val="dk2"/>
              </a:buClr>
              <a:buSzPts val="2400"/>
              <a:buNone/>
              <a:defRPr sz="2400">
                <a:solidFill>
                  <a:schemeClr val="dk2"/>
                </a:solidFill>
              </a:defRPr>
            </a:lvl8pPr>
            <a:lvl9pPr lvl="8" algn="ctr">
              <a:lnSpc>
                <a:spcPct val="100000"/>
              </a:lnSpc>
              <a:spcBef>
                <a:spcPts val="0"/>
              </a:spcBef>
              <a:spcAft>
                <a:spcPts val="0"/>
              </a:spcAft>
              <a:buClr>
                <a:schemeClr val="dk2"/>
              </a:buClr>
              <a:buSzPts val="2400"/>
              <a:buNone/>
              <a:defRPr sz="2400">
                <a:solidFill>
                  <a:schemeClr val="dk2"/>
                </a:solidFill>
              </a:defRPr>
            </a:lvl9pPr>
          </a:lstStyle>
          <a:p/>
        </p:txBody>
      </p:sp>
      <p:sp>
        <p:nvSpPr>
          <p:cNvPr id="63" name="Google Shape;63;p6"/>
          <p:cNvSpPr txBox="1"/>
          <p:nvPr>
            <p:ph idx="1" type="subTitle"/>
          </p:nvPr>
        </p:nvSpPr>
        <p:spPr>
          <a:xfrm>
            <a:off x="4965575" y="2292800"/>
            <a:ext cx="3069900" cy="11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solidFill>
                  <a:schemeClr val="dk2"/>
                </a:solidFill>
              </a:defRPr>
            </a:lvl2pPr>
            <a:lvl3pPr lvl="2" algn="ctr">
              <a:lnSpc>
                <a:spcPct val="100000"/>
              </a:lnSpc>
              <a:spcBef>
                <a:spcPts val="0"/>
              </a:spcBef>
              <a:spcAft>
                <a:spcPts val="0"/>
              </a:spcAft>
              <a:buSzPts val="1600"/>
              <a:buNone/>
              <a:defRPr sz="1600">
                <a:solidFill>
                  <a:schemeClr val="dk2"/>
                </a:solidFill>
              </a:defRPr>
            </a:lvl3pPr>
            <a:lvl4pPr lvl="3" algn="ctr">
              <a:lnSpc>
                <a:spcPct val="100000"/>
              </a:lnSpc>
              <a:spcBef>
                <a:spcPts val="0"/>
              </a:spcBef>
              <a:spcAft>
                <a:spcPts val="0"/>
              </a:spcAft>
              <a:buSzPts val="1600"/>
              <a:buNone/>
              <a:defRPr sz="1600">
                <a:solidFill>
                  <a:schemeClr val="dk2"/>
                </a:solidFill>
              </a:defRPr>
            </a:lvl4pPr>
            <a:lvl5pPr lvl="4" algn="ctr">
              <a:lnSpc>
                <a:spcPct val="100000"/>
              </a:lnSpc>
              <a:spcBef>
                <a:spcPts val="0"/>
              </a:spcBef>
              <a:spcAft>
                <a:spcPts val="0"/>
              </a:spcAft>
              <a:buSzPts val="1600"/>
              <a:buNone/>
              <a:defRPr sz="1600">
                <a:solidFill>
                  <a:schemeClr val="dk2"/>
                </a:solidFill>
              </a:defRPr>
            </a:lvl5pPr>
            <a:lvl6pPr lvl="5" algn="ctr">
              <a:lnSpc>
                <a:spcPct val="100000"/>
              </a:lnSpc>
              <a:spcBef>
                <a:spcPts val="0"/>
              </a:spcBef>
              <a:spcAft>
                <a:spcPts val="0"/>
              </a:spcAft>
              <a:buSzPts val="1600"/>
              <a:buNone/>
              <a:defRPr sz="1600">
                <a:solidFill>
                  <a:schemeClr val="dk2"/>
                </a:solidFill>
              </a:defRPr>
            </a:lvl6pPr>
            <a:lvl7pPr lvl="6" algn="ctr">
              <a:lnSpc>
                <a:spcPct val="100000"/>
              </a:lnSpc>
              <a:spcBef>
                <a:spcPts val="0"/>
              </a:spcBef>
              <a:spcAft>
                <a:spcPts val="0"/>
              </a:spcAft>
              <a:buSzPts val="1600"/>
              <a:buNone/>
              <a:defRPr sz="1600">
                <a:solidFill>
                  <a:schemeClr val="dk2"/>
                </a:solidFill>
              </a:defRPr>
            </a:lvl7pPr>
            <a:lvl8pPr lvl="7" algn="ctr">
              <a:lnSpc>
                <a:spcPct val="100000"/>
              </a:lnSpc>
              <a:spcBef>
                <a:spcPts val="0"/>
              </a:spcBef>
              <a:spcAft>
                <a:spcPts val="0"/>
              </a:spcAft>
              <a:buSzPts val="1600"/>
              <a:buNone/>
              <a:defRPr sz="1600">
                <a:solidFill>
                  <a:schemeClr val="dk2"/>
                </a:solidFill>
              </a:defRPr>
            </a:lvl8pPr>
            <a:lvl9pPr lvl="8" algn="ctr">
              <a:lnSpc>
                <a:spcPct val="100000"/>
              </a:lnSpc>
              <a:spcBef>
                <a:spcPts val="0"/>
              </a:spcBef>
              <a:spcAft>
                <a:spcPts val="0"/>
              </a:spcAft>
              <a:buSzPts val="1600"/>
              <a:buNone/>
              <a:defRPr sz="16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7"/>
          <p:cNvSpPr txBox="1"/>
          <p:nvPr>
            <p:ph type="title"/>
          </p:nvPr>
        </p:nvSpPr>
        <p:spPr>
          <a:xfrm>
            <a:off x="1549500" y="3846050"/>
            <a:ext cx="6045000" cy="1012200"/>
          </a:xfrm>
          <a:prstGeom prst="rect">
            <a:avLst/>
          </a:prstGeom>
          <a:noFill/>
          <a:ln>
            <a:noFill/>
          </a:ln>
        </p:spPr>
        <p:txBody>
          <a:bodyPr anchorCtr="0" anchor="ctr" bIns="91425" lIns="91425" spcFirstLastPara="1" rIns="91425" wrap="square" tIns="91425">
            <a:noAutofit/>
          </a:bodyPr>
          <a:lstStyle>
            <a:lvl1pPr lvl="0" marR="91440" algn="ctr">
              <a:lnSpc>
                <a:spcPct val="80000"/>
              </a:lnSpc>
              <a:spcBef>
                <a:spcPts val="0"/>
              </a:spcBef>
              <a:spcAft>
                <a:spcPts val="0"/>
              </a:spcAft>
              <a:buSzPts val="5000"/>
              <a:buNone/>
              <a:defRPr sz="5000"/>
            </a:lvl1pPr>
            <a:lvl2pPr lvl="1" algn="r">
              <a:lnSpc>
                <a:spcPct val="80000"/>
              </a:lnSpc>
              <a:spcBef>
                <a:spcPts val="0"/>
              </a:spcBef>
              <a:spcAft>
                <a:spcPts val="0"/>
              </a:spcAft>
              <a:buSzPts val="5000"/>
              <a:buNone/>
              <a:defRPr sz="5000"/>
            </a:lvl2pPr>
            <a:lvl3pPr lvl="2" algn="r">
              <a:lnSpc>
                <a:spcPct val="80000"/>
              </a:lnSpc>
              <a:spcBef>
                <a:spcPts val="0"/>
              </a:spcBef>
              <a:spcAft>
                <a:spcPts val="0"/>
              </a:spcAft>
              <a:buSzPts val="5000"/>
              <a:buNone/>
              <a:defRPr sz="5000"/>
            </a:lvl3pPr>
            <a:lvl4pPr lvl="3" algn="r">
              <a:lnSpc>
                <a:spcPct val="80000"/>
              </a:lnSpc>
              <a:spcBef>
                <a:spcPts val="0"/>
              </a:spcBef>
              <a:spcAft>
                <a:spcPts val="0"/>
              </a:spcAft>
              <a:buSzPts val="5000"/>
              <a:buNone/>
              <a:defRPr sz="5000"/>
            </a:lvl4pPr>
            <a:lvl5pPr lvl="4" algn="r">
              <a:lnSpc>
                <a:spcPct val="80000"/>
              </a:lnSpc>
              <a:spcBef>
                <a:spcPts val="0"/>
              </a:spcBef>
              <a:spcAft>
                <a:spcPts val="0"/>
              </a:spcAft>
              <a:buSzPts val="5000"/>
              <a:buNone/>
              <a:defRPr sz="5000"/>
            </a:lvl5pPr>
            <a:lvl6pPr lvl="5" algn="r">
              <a:lnSpc>
                <a:spcPct val="80000"/>
              </a:lnSpc>
              <a:spcBef>
                <a:spcPts val="0"/>
              </a:spcBef>
              <a:spcAft>
                <a:spcPts val="0"/>
              </a:spcAft>
              <a:buSzPts val="5000"/>
              <a:buNone/>
              <a:defRPr sz="5000"/>
            </a:lvl6pPr>
            <a:lvl7pPr lvl="6" algn="r">
              <a:lnSpc>
                <a:spcPct val="80000"/>
              </a:lnSpc>
              <a:spcBef>
                <a:spcPts val="0"/>
              </a:spcBef>
              <a:spcAft>
                <a:spcPts val="0"/>
              </a:spcAft>
              <a:buSzPts val="5000"/>
              <a:buNone/>
              <a:defRPr sz="5000"/>
            </a:lvl7pPr>
            <a:lvl8pPr lvl="7" algn="r">
              <a:lnSpc>
                <a:spcPct val="80000"/>
              </a:lnSpc>
              <a:spcBef>
                <a:spcPts val="0"/>
              </a:spcBef>
              <a:spcAft>
                <a:spcPts val="0"/>
              </a:spcAft>
              <a:buSzPts val="5000"/>
              <a:buNone/>
              <a:defRPr sz="5000"/>
            </a:lvl8pPr>
            <a:lvl9pPr lvl="8" algn="r">
              <a:lnSpc>
                <a:spcPct val="80000"/>
              </a:lnSpc>
              <a:spcBef>
                <a:spcPts val="0"/>
              </a:spcBef>
              <a:spcAft>
                <a:spcPts val="0"/>
              </a:spcAft>
              <a:buSzPts val="5000"/>
              <a:buNone/>
              <a:defRPr sz="5000"/>
            </a:lvl9pPr>
          </a:lstStyle>
          <a:p/>
        </p:txBody>
      </p:sp>
      <p:sp>
        <p:nvSpPr>
          <p:cNvPr id="66" name="Google Shape;66;p7"/>
          <p:cNvSpPr txBox="1"/>
          <p:nvPr>
            <p:ph idx="2" type="title"/>
          </p:nvPr>
        </p:nvSpPr>
        <p:spPr>
          <a:xfrm>
            <a:off x="1444716" y="2669259"/>
            <a:ext cx="1095000" cy="951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b="0" sz="5000"/>
            </a:lvl2pPr>
            <a:lvl3pPr lvl="2" algn="ctr">
              <a:lnSpc>
                <a:spcPct val="100000"/>
              </a:lnSpc>
              <a:spcBef>
                <a:spcPts val="0"/>
              </a:spcBef>
              <a:spcAft>
                <a:spcPts val="0"/>
              </a:spcAft>
              <a:buSzPts val="5000"/>
              <a:buNone/>
              <a:defRPr b="0" sz="5000"/>
            </a:lvl3pPr>
            <a:lvl4pPr lvl="3" algn="ctr">
              <a:lnSpc>
                <a:spcPct val="100000"/>
              </a:lnSpc>
              <a:spcBef>
                <a:spcPts val="0"/>
              </a:spcBef>
              <a:spcAft>
                <a:spcPts val="0"/>
              </a:spcAft>
              <a:buSzPts val="5000"/>
              <a:buNone/>
              <a:defRPr b="0" sz="5000"/>
            </a:lvl4pPr>
            <a:lvl5pPr lvl="4" algn="ctr">
              <a:lnSpc>
                <a:spcPct val="100000"/>
              </a:lnSpc>
              <a:spcBef>
                <a:spcPts val="0"/>
              </a:spcBef>
              <a:spcAft>
                <a:spcPts val="0"/>
              </a:spcAft>
              <a:buSzPts val="5000"/>
              <a:buNone/>
              <a:defRPr b="0" sz="5000"/>
            </a:lvl5pPr>
            <a:lvl6pPr lvl="5" algn="ctr">
              <a:lnSpc>
                <a:spcPct val="100000"/>
              </a:lnSpc>
              <a:spcBef>
                <a:spcPts val="0"/>
              </a:spcBef>
              <a:spcAft>
                <a:spcPts val="0"/>
              </a:spcAft>
              <a:buSzPts val="5000"/>
              <a:buNone/>
              <a:defRPr b="0" sz="5000"/>
            </a:lvl6pPr>
            <a:lvl7pPr lvl="6" algn="ctr">
              <a:lnSpc>
                <a:spcPct val="100000"/>
              </a:lnSpc>
              <a:spcBef>
                <a:spcPts val="0"/>
              </a:spcBef>
              <a:spcAft>
                <a:spcPts val="0"/>
              </a:spcAft>
              <a:buSzPts val="5000"/>
              <a:buNone/>
              <a:defRPr b="0" sz="5000"/>
            </a:lvl7pPr>
            <a:lvl8pPr lvl="7" algn="ctr">
              <a:lnSpc>
                <a:spcPct val="100000"/>
              </a:lnSpc>
              <a:spcBef>
                <a:spcPts val="0"/>
              </a:spcBef>
              <a:spcAft>
                <a:spcPts val="0"/>
              </a:spcAft>
              <a:buSzPts val="5000"/>
              <a:buNone/>
              <a:defRPr b="0" sz="5000"/>
            </a:lvl8pPr>
            <a:lvl9pPr lvl="8" algn="ctr">
              <a:lnSpc>
                <a:spcPct val="100000"/>
              </a:lnSpc>
              <a:spcBef>
                <a:spcPts val="0"/>
              </a:spcBef>
              <a:spcAft>
                <a:spcPts val="0"/>
              </a:spcAft>
              <a:buSzPts val="5000"/>
              <a:buNone/>
              <a:defRPr b="0" sz="5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8"/>
          <p:cNvSpPr txBox="1"/>
          <p:nvPr>
            <p:ph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grpSp>
        <p:nvGrpSpPr>
          <p:cNvPr id="69" name="Google Shape;69;p8"/>
          <p:cNvGrpSpPr/>
          <p:nvPr/>
        </p:nvGrpSpPr>
        <p:grpSpPr>
          <a:xfrm>
            <a:off x="7230637" y="781197"/>
            <a:ext cx="1198043" cy="210331"/>
            <a:chOff x="1026623" y="2953314"/>
            <a:chExt cx="5688711" cy="1008300"/>
          </a:xfrm>
        </p:grpSpPr>
        <p:sp>
          <p:nvSpPr>
            <p:cNvPr id="70" name="Google Shape;70;p8"/>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8"/>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8"/>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8"/>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text">
  <p:cSld name="CUSTOM_1">
    <p:bg>
      <p:bgPr>
        <a:solidFill>
          <a:schemeClr val="dk2"/>
        </a:solidFill>
      </p:bgPr>
    </p:bg>
    <p:spTree>
      <p:nvGrpSpPr>
        <p:cNvPr id="75" name="Shape 75"/>
        <p:cNvGrpSpPr/>
        <p:nvPr/>
      </p:nvGrpSpPr>
      <p:grpSpPr>
        <a:xfrm>
          <a:off x="0" y="0"/>
          <a:ext cx="0" cy="0"/>
          <a:chOff x="0" y="0"/>
          <a:chExt cx="0" cy="0"/>
        </a:xfrm>
      </p:grpSpPr>
      <p:sp>
        <p:nvSpPr>
          <p:cNvPr id="76" name="Google Shape;76;p9"/>
          <p:cNvSpPr txBox="1"/>
          <p:nvPr>
            <p:ph idx="1" type="subTitle"/>
          </p:nvPr>
        </p:nvSpPr>
        <p:spPr>
          <a:xfrm>
            <a:off x="5413800" y="1633536"/>
            <a:ext cx="2583600" cy="10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7" name="Google Shape;77;p9"/>
          <p:cNvSpPr txBox="1"/>
          <p:nvPr>
            <p:ph type="title"/>
          </p:nvPr>
        </p:nvSpPr>
        <p:spPr>
          <a:xfrm>
            <a:off x="5413800" y="1165025"/>
            <a:ext cx="2583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b="0" sz="2200"/>
            </a:lvl2pPr>
            <a:lvl3pPr lvl="2" algn="l">
              <a:lnSpc>
                <a:spcPct val="100000"/>
              </a:lnSpc>
              <a:spcBef>
                <a:spcPts val="0"/>
              </a:spcBef>
              <a:spcAft>
                <a:spcPts val="0"/>
              </a:spcAft>
              <a:buSzPts val="2200"/>
              <a:buNone/>
              <a:defRPr b="0" sz="2200"/>
            </a:lvl3pPr>
            <a:lvl4pPr lvl="3" algn="l">
              <a:lnSpc>
                <a:spcPct val="100000"/>
              </a:lnSpc>
              <a:spcBef>
                <a:spcPts val="0"/>
              </a:spcBef>
              <a:spcAft>
                <a:spcPts val="0"/>
              </a:spcAft>
              <a:buSzPts val="2200"/>
              <a:buNone/>
              <a:defRPr b="0" sz="2200"/>
            </a:lvl4pPr>
            <a:lvl5pPr lvl="4" algn="l">
              <a:lnSpc>
                <a:spcPct val="100000"/>
              </a:lnSpc>
              <a:spcBef>
                <a:spcPts val="0"/>
              </a:spcBef>
              <a:spcAft>
                <a:spcPts val="0"/>
              </a:spcAft>
              <a:buSzPts val="2200"/>
              <a:buNone/>
              <a:defRPr b="0" sz="2200"/>
            </a:lvl5pPr>
            <a:lvl6pPr lvl="5" algn="l">
              <a:lnSpc>
                <a:spcPct val="100000"/>
              </a:lnSpc>
              <a:spcBef>
                <a:spcPts val="0"/>
              </a:spcBef>
              <a:spcAft>
                <a:spcPts val="0"/>
              </a:spcAft>
              <a:buSzPts val="2200"/>
              <a:buNone/>
              <a:defRPr b="0" sz="2200"/>
            </a:lvl6pPr>
            <a:lvl7pPr lvl="6" algn="l">
              <a:lnSpc>
                <a:spcPct val="100000"/>
              </a:lnSpc>
              <a:spcBef>
                <a:spcPts val="0"/>
              </a:spcBef>
              <a:spcAft>
                <a:spcPts val="0"/>
              </a:spcAft>
              <a:buSzPts val="2200"/>
              <a:buNone/>
              <a:defRPr b="0" sz="2200"/>
            </a:lvl7pPr>
            <a:lvl8pPr lvl="7" algn="l">
              <a:lnSpc>
                <a:spcPct val="100000"/>
              </a:lnSpc>
              <a:spcBef>
                <a:spcPts val="0"/>
              </a:spcBef>
              <a:spcAft>
                <a:spcPts val="0"/>
              </a:spcAft>
              <a:buSzPts val="2200"/>
              <a:buNone/>
              <a:defRPr b="0" sz="2200"/>
            </a:lvl8pPr>
            <a:lvl9pPr lvl="8" algn="l">
              <a:lnSpc>
                <a:spcPct val="100000"/>
              </a:lnSpc>
              <a:spcBef>
                <a:spcPts val="0"/>
              </a:spcBef>
              <a:spcAft>
                <a:spcPts val="0"/>
              </a:spcAft>
              <a:buSzPts val="2200"/>
              <a:buNone/>
              <a:defRPr b="0" sz="2200"/>
            </a:lvl9pPr>
          </a:lstStyle>
          <a:p/>
        </p:txBody>
      </p:sp>
      <p:sp>
        <p:nvSpPr>
          <p:cNvPr id="78" name="Google Shape;78;p9"/>
          <p:cNvSpPr txBox="1"/>
          <p:nvPr>
            <p:ph idx="2" type="title"/>
          </p:nvPr>
        </p:nvSpPr>
        <p:spPr>
          <a:xfrm>
            <a:off x="5413350" y="3352140"/>
            <a:ext cx="25845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b="0" sz="2200"/>
            </a:lvl2pPr>
            <a:lvl3pPr lvl="2" algn="l">
              <a:lnSpc>
                <a:spcPct val="100000"/>
              </a:lnSpc>
              <a:spcBef>
                <a:spcPts val="0"/>
              </a:spcBef>
              <a:spcAft>
                <a:spcPts val="0"/>
              </a:spcAft>
              <a:buSzPts val="2200"/>
              <a:buNone/>
              <a:defRPr b="0" sz="2200"/>
            </a:lvl3pPr>
            <a:lvl4pPr lvl="3" algn="l">
              <a:lnSpc>
                <a:spcPct val="100000"/>
              </a:lnSpc>
              <a:spcBef>
                <a:spcPts val="0"/>
              </a:spcBef>
              <a:spcAft>
                <a:spcPts val="0"/>
              </a:spcAft>
              <a:buSzPts val="2200"/>
              <a:buNone/>
              <a:defRPr b="0" sz="2200"/>
            </a:lvl4pPr>
            <a:lvl5pPr lvl="4" algn="l">
              <a:lnSpc>
                <a:spcPct val="100000"/>
              </a:lnSpc>
              <a:spcBef>
                <a:spcPts val="0"/>
              </a:spcBef>
              <a:spcAft>
                <a:spcPts val="0"/>
              </a:spcAft>
              <a:buSzPts val="2200"/>
              <a:buNone/>
              <a:defRPr b="0" sz="2200"/>
            </a:lvl5pPr>
            <a:lvl6pPr lvl="5" algn="l">
              <a:lnSpc>
                <a:spcPct val="100000"/>
              </a:lnSpc>
              <a:spcBef>
                <a:spcPts val="0"/>
              </a:spcBef>
              <a:spcAft>
                <a:spcPts val="0"/>
              </a:spcAft>
              <a:buSzPts val="2200"/>
              <a:buNone/>
              <a:defRPr b="0" sz="2200"/>
            </a:lvl6pPr>
            <a:lvl7pPr lvl="6" algn="l">
              <a:lnSpc>
                <a:spcPct val="100000"/>
              </a:lnSpc>
              <a:spcBef>
                <a:spcPts val="0"/>
              </a:spcBef>
              <a:spcAft>
                <a:spcPts val="0"/>
              </a:spcAft>
              <a:buSzPts val="2200"/>
              <a:buNone/>
              <a:defRPr b="0" sz="2200"/>
            </a:lvl7pPr>
            <a:lvl8pPr lvl="7" algn="l">
              <a:lnSpc>
                <a:spcPct val="100000"/>
              </a:lnSpc>
              <a:spcBef>
                <a:spcPts val="0"/>
              </a:spcBef>
              <a:spcAft>
                <a:spcPts val="0"/>
              </a:spcAft>
              <a:buSzPts val="2200"/>
              <a:buNone/>
              <a:defRPr b="0" sz="2200"/>
            </a:lvl8pPr>
            <a:lvl9pPr lvl="8" algn="l">
              <a:lnSpc>
                <a:spcPct val="100000"/>
              </a:lnSpc>
              <a:spcBef>
                <a:spcPts val="0"/>
              </a:spcBef>
              <a:spcAft>
                <a:spcPts val="0"/>
              </a:spcAft>
              <a:buSzPts val="2200"/>
              <a:buNone/>
              <a:defRPr b="0" sz="2200"/>
            </a:lvl9pPr>
          </a:lstStyle>
          <a:p/>
        </p:txBody>
      </p:sp>
      <p:sp>
        <p:nvSpPr>
          <p:cNvPr id="79" name="Google Shape;79;p9"/>
          <p:cNvSpPr txBox="1"/>
          <p:nvPr>
            <p:ph idx="3" type="subTitle"/>
          </p:nvPr>
        </p:nvSpPr>
        <p:spPr>
          <a:xfrm>
            <a:off x="5413350" y="3820650"/>
            <a:ext cx="2584500" cy="10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text columns">
  <p:cSld name="CUSTOM_2">
    <p:spTree>
      <p:nvGrpSpPr>
        <p:cNvPr id="80" name="Shape 80"/>
        <p:cNvGrpSpPr/>
        <p:nvPr/>
      </p:nvGrpSpPr>
      <p:grpSpPr>
        <a:xfrm>
          <a:off x="0" y="0"/>
          <a:ext cx="0" cy="0"/>
          <a:chOff x="0" y="0"/>
          <a:chExt cx="0" cy="0"/>
        </a:xfrm>
      </p:grpSpPr>
      <p:grpSp>
        <p:nvGrpSpPr>
          <p:cNvPr id="81" name="Google Shape;81;p10"/>
          <p:cNvGrpSpPr/>
          <p:nvPr/>
        </p:nvGrpSpPr>
        <p:grpSpPr>
          <a:xfrm>
            <a:off x="-422593" y="2935225"/>
            <a:ext cx="6279736" cy="2795850"/>
            <a:chOff x="-422593" y="2935225"/>
            <a:chExt cx="6279736" cy="2795850"/>
          </a:xfrm>
        </p:grpSpPr>
        <p:sp>
          <p:nvSpPr>
            <p:cNvPr id="82" name="Google Shape;82;p10"/>
            <p:cNvSpPr/>
            <p:nvPr/>
          </p:nvSpPr>
          <p:spPr>
            <a:xfrm rot="10517393">
              <a:off x="-338139" y="3180080"/>
              <a:ext cx="6058579" cy="2306140"/>
            </a:xfrm>
            <a:custGeom>
              <a:rect b="b" l="l" r="r" t="t"/>
              <a:pathLst>
                <a:path extrusionOk="0" h="67813" w="178155">
                  <a:moveTo>
                    <a:pt x="7251" y="0"/>
                  </a:moveTo>
                  <a:lnTo>
                    <a:pt x="178155" y="14559"/>
                  </a:lnTo>
                  <a:lnTo>
                    <a:pt x="174777" y="67813"/>
                  </a:lnTo>
                  <a:lnTo>
                    <a:pt x="0" y="36023"/>
                  </a:lnTo>
                  <a:close/>
                </a:path>
              </a:pathLst>
            </a:custGeom>
            <a:solidFill>
              <a:schemeClr val="accent3"/>
            </a:solidFill>
            <a:ln>
              <a:noFill/>
            </a:ln>
          </p:spPr>
        </p:sp>
        <p:sp>
          <p:nvSpPr>
            <p:cNvPr id="83" name="Google Shape;83;p10"/>
            <p:cNvSpPr/>
            <p:nvPr/>
          </p:nvSpPr>
          <p:spPr>
            <a:xfrm rot="10517393">
              <a:off x="5556029" y="4032681"/>
              <a:ext cx="251246" cy="1224945"/>
            </a:xfrm>
            <a:custGeom>
              <a:rect b="b" l="l" r="r" t="t"/>
              <a:pathLst>
                <a:path extrusionOk="0" h="36020" w="7388">
                  <a:moveTo>
                    <a:pt x="0" y="36020"/>
                  </a:moveTo>
                  <a:lnTo>
                    <a:pt x="2680" y="98"/>
                  </a:lnTo>
                  <a:lnTo>
                    <a:pt x="7388" y="0"/>
                  </a:lnTo>
                  <a:close/>
                </a:path>
              </a:pathLst>
            </a:custGeom>
            <a:solidFill>
              <a:schemeClr val="lt2"/>
            </a:solidFill>
            <a:ln>
              <a:noFill/>
            </a:ln>
          </p:spPr>
        </p:sp>
      </p:grpSp>
      <p:sp>
        <p:nvSpPr>
          <p:cNvPr id="84" name="Google Shape;84;p10"/>
          <p:cNvSpPr txBox="1"/>
          <p:nvPr>
            <p:ph type="title"/>
          </p:nvPr>
        </p:nvSpPr>
        <p:spPr>
          <a:xfrm>
            <a:off x="720000" y="3867578"/>
            <a:ext cx="7710600" cy="102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5200"/>
            </a:lvl1pPr>
            <a:lvl2pPr lvl="1" algn="l">
              <a:lnSpc>
                <a:spcPct val="100000"/>
              </a:lnSpc>
              <a:spcBef>
                <a:spcPts val="0"/>
              </a:spcBef>
              <a:spcAft>
                <a:spcPts val="0"/>
              </a:spcAft>
              <a:buSzPts val="3000"/>
              <a:buNone/>
              <a:defRPr>
                <a:latin typeface="Roboto"/>
                <a:ea typeface="Roboto"/>
                <a:cs typeface="Roboto"/>
                <a:sym typeface="Roboto"/>
              </a:defRPr>
            </a:lvl2pPr>
            <a:lvl3pPr lvl="2" algn="l">
              <a:lnSpc>
                <a:spcPct val="100000"/>
              </a:lnSpc>
              <a:spcBef>
                <a:spcPts val="0"/>
              </a:spcBef>
              <a:spcAft>
                <a:spcPts val="0"/>
              </a:spcAft>
              <a:buSzPts val="3000"/>
              <a:buNone/>
              <a:defRPr>
                <a:latin typeface="Roboto"/>
                <a:ea typeface="Roboto"/>
                <a:cs typeface="Roboto"/>
                <a:sym typeface="Roboto"/>
              </a:defRPr>
            </a:lvl3pPr>
            <a:lvl4pPr lvl="3" algn="l">
              <a:lnSpc>
                <a:spcPct val="100000"/>
              </a:lnSpc>
              <a:spcBef>
                <a:spcPts val="0"/>
              </a:spcBef>
              <a:spcAft>
                <a:spcPts val="0"/>
              </a:spcAft>
              <a:buSzPts val="3000"/>
              <a:buNone/>
              <a:defRPr>
                <a:latin typeface="Roboto"/>
                <a:ea typeface="Roboto"/>
                <a:cs typeface="Roboto"/>
                <a:sym typeface="Roboto"/>
              </a:defRPr>
            </a:lvl4pPr>
            <a:lvl5pPr lvl="4" algn="l">
              <a:lnSpc>
                <a:spcPct val="100000"/>
              </a:lnSpc>
              <a:spcBef>
                <a:spcPts val="0"/>
              </a:spcBef>
              <a:spcAft>
                <a:spcPts val="0"/>
              </a:spcAft>
              <a:buSzPts val="3000"/>
              <a:buNone/>
              <a:defRPr>
                <a:latin typeface="Roboto"/>
                <a:ea typeface="Roboto"/>
                <a:cs typeface="Roboto"/>
                <a:sym typeface="Roboto"/>
              </a:defRPr>
            </a:lvl5pPr>
            <a:lvl6pPr lvl="5" algn="l">
              <a:lnSpc>
                <a:spcPct val="100000"/>
              </a:lnSpc>
              <a:spcBef>
                <a:spcPts val="0"/>
              </a:spcBef>
              <a:spcAft>
                <a:spcPts val="0"/>
              </a:spcAft>
              <a:buSzPts val="3000"/>
              <a:buNone/>
              <a:defRPr>
                <a:latin typeface="Roboto"/>
                <a:ea typeface="Roboto"/>
                <a:cs typeface="Roboto"/>
                <a:sym typeface="Roboto"/>
              </a:defRPr>
            </a:lvl6pPr>
            <a:lvl7pPr lvl="6" algn="l">
              <a:lnSpc>
                <a:spcPct val="100000"/>
              </a:lnSpc>
              <a:spcBef>
                <a:spcPts val="0"/>
              </a:spcBef>
              <a:spcAft>
                <a:spcPts val="0"/>
              </a:spcAft>
              <a:buSzPts val="3000"/>
              <a:buNone/>
              <a:defRPr>
                <a:latin typeface="Roboto"/>
                <a:ea typeface="Roboto"/>
                <a:cs typeface="Roboto"/>
                <a:sym typeface="Roboto"/>
              </a:defRPr>
            </a:lvl7pPr>
            <a:lvl8pPr lvl="7" algn="l">
              <a:lnSpc>
                <a:spcPct val="100000"/>
              </a:lnSpc>
              <a:spcBef>
                <a:spcPts val="0"/>
              </a:spcBef>
              <a:spcAft>
                <a:spcPts val="0"/>
              </a:spcAft>
              <a:buSzPts val="3000"/>
              <a:buNone/>
              <a:defRPr>
                <a:latin typeface="Roboto"/>
                <a:ea typeface="Roboto"/>
                <a:cs typeface="Roboto"/>
                <a:sym typeface="Roboto"/>
              </a:defRPr>
            </a:lvl8pPr>
            <a:lvl9pPr lvl="8" algn="l">
              <a:lnSpc>
                <a:spcPct val="100000"/>
              </a:lnSpc>
              <a:spcBef>
                <a:spcPts val="0"/>
              </a:spcBef>
              <a:spcAft>
                <a:spcPts val="0"/>
              </a:spcAft>
              <a:buSzPts val="3000"/>
              <a:buNone/>
              <a:defRPr>
                <a:latin typeface="Roboto"/>
                <a:ea typeface="Roboto"/>
                <a:cs typeface="Roboto"/>
                <a:sym typeface="Roboto"/>
              </a:defRPr>
            </a:lvl9pPr>
          </a:lstStyle>
          <a:p/>
        </p:txBody>
      </p:sp>
      <p:sp>
        <p:nvSpPr>
          <p:cNvPr id="85" name="Google Shape;85;p10"/>
          <p:cNvSpPr txBox="1"/>
          <p:nvPr>
            <p:ph idx="1" type="subTitle"/>
          </p:nvPr>
        </p:nvSpPr>
        <p:spPr>
          <a:xfrm>
            <a:off x="716700" y="2307515"/>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86" name="Google Shape;86;p10"/>
          <p:cNvSpPr txBox="1"/>
          <p:nvPr>
            <p:ph idx="2" type="subTitle"/>
          </p:nvPr>
        </p:nvSpPr>
        <p:spPr>
          <a:xfrm>
            <a:off x="3476250" y="2307515"/>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87" name="Google Shape;87;p10"/>
          <p:cNvSpPr txBox="1"/>
          <p:nvPr>
            <p:ph idx="3" type="subTitle"/>
          </p:nvPr>
        </p:nvSpPr>
        <p:spPr>
          <a:xfrm>
            <a:off x="6243450" y="2307515"/>
            <a:ext cx="2183100" cy="95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400"/>
            </a:lvl2pPr>
            <a:lvl3pPr lvl="2" algn="ctr">
              <a:lnSpc>
                <a:spcPct val="100000"/>
              </a:lnSpc>
              <a:spcBef>
                <a:spcPts val="0"/>
              </a:spcBef>
              <a:spcAft>
                <a:spcPts val="0"/>
              </a:spcAft>
              <a:buSzPts val="1600"/>
              <a:buNone/>
              <a:defRPr sz="1400"/>
            </a:lvl3pPr>
            <a:lvl4pPr lvl="3" algn="ctr">
              <a:lnSpc>
                <a:spcPct val="100000"/>
              </a:lnSpc>
              <a:spcBef>
                <a:spcPts val="0"/>
              </a:spcBef>
              <a:spcAft>
                <a:spcPts val="0"/>
              </a:spcAft>
              <a:buSzPts val="1600"/>
              <a:buNone/>
              <a:defRPr sz="1400"/>
            </a:lvl4pPr>
            <a:lvl5pPr lvl="4" algn="ctr">
              <a:lnSpc>
                <a:spcPct val="100000"/>
              </a:lnSpc>
              <a:spcBef>
                <a:spcPts val="0"/>
              </a:spcBef>
              <a:spcAft>
                <a:spcPts val="0"/>
              </a:spcAft>
              <a:buSzPts val="1600"/>
              <a:buNone/>
              <a:defRPr sz="1400"/>
            </a:lvl5pPr>
            <a:lvl6pPr lvl="5" algn="ctr">
              <a:lnSpc>
                <a:spcPct val="100000"/>
              </a:lnSpc>
              <a:spcBef>
                <a:spcPts val="0"/>
              </a:spcBef>
              <a:spcAft>
                <a:spcPts val="0"/>
              </a:spcAft>
              <a:buSzPts val="1600"/>
              <a:buNone/>
              <a:defRPr sz="1400"/>
            </a:lvl6pPr>
            <a:lvl7pPr lvl="6" algn="ctr">
              <a:lnSpc>
                <a:spcPct val="100000"/>
              </a:lnSpc>
              <a:spcBef>
                <a:spcPts val="0"/>
              </a:spcBef>
              <a:spcAft>
                <a:spcPts val="0"/>
              </a:spcAft>
              <a:buSzPts val="1600"/>
              <a:buNone/>
              <a:defRPr sz="1400"/>
            </a:lvl7pPr>
            <a:lvl8pPr lvl="7" algn="ctr">
              <a:lnSpc>
                <a:spcPct val="100000"/>
              </a:lnSpc>
              <a:spcBef>
                <a:spcPts val="0"/>
              </a:spcBef>
              <a:spcAft>
                <a:spcPts val="0"/>
              </a:spcAft>
              <a:buSzPts val="1600"/>
              <a:buNone/>
              <a:defRPr sz="1400"/>
            </a:lvl8pPr>
            <a:lvl9pPr lvl="8" algn="ctr">
              <a:lnSpc>
                <a:spcPct val="100000"/>
              </a:lnSpc>
              <a:spcBef>
                <a:spcPts val="0"/>
              </a:spcBef>
              <a:spcAft>
                <a:spcPts val="0"/>
              </a:spcAft>
              <a:buSzPts val="1600"/>
              <a:buNone/>
              <a:defRPr sz="1400"/>
            </a:lvl9pPr>
          </a:lstStyle>
          <a:p/>
        </p:txBody>
      </p:sp>
      <p:sp>
        <p:nvSpPr>
          <p:cNvPr id="88" name="Google Shape;88;p10"/>
          <p:cNvSpPr txBox="1"/>
          <p:nvPr>
            <p:ph idx="4" type="title"/>
          </p:nvPr>
        </p:nvSpPr>
        <p:spPr>
          <a:xfrm>
            <a:off x="716700" y="2054664"/>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89" name="Google Shape;89;p10"/>
          <p:cNvSpPr txBox="1"/>
          <p:nvPr>
            <p:ph idx="5" type="title"/>
          </p:nvPr>
        </p:nvSpPr>
        <p:spPr>
          <a:xfrm>
            <a:off x="3476250" y="2054664"/>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sp>
        <p:nvSpPr>
          <p:cNvPr id="90" name="Google Shape;90;p10"/>
          <p:cNvSpPr txBox="1"/>
          <p:nvPr>
            <p:ph idx="6" type="title"/>
          </p:nvPr>
        </p:nvSpPr>
        <p:spPr>
          <a:xfrm>
            <a:off x="6243450" y="2054664"/>
            <a:ext cx="2183100" cy="28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600"/>
              <a:buFont typeface="Livvic"/>
              <a:buNone/>
              <a:defRPr b="1" sz="1600">
                <a:solidFill>
                  <a:schemeClr val="dk1"/>
                </a:solidFill>
                <a:latin typeface="Livvic"/>
                <a:ea typeface="Livvic"/>
                <a:cs typeface="Livvic"/>
                <a:sym typeface="Livvic"/>
              </a:defRPr>
            </a:lvl1pPr>
            <a:lvl2pPr lvl="1"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2pPr>
            <a:lvl3pPr lvl="2"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3pPr>
            <a:lvl4pPr lvl="3"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4pPr>
            <a:lvl5pPr lvl="4"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5pPr>
            <a:lvl6pPr lvl="5"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6pPr>
            <a:lvl7pPr lvl="6"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7pPr>
            <a:lvl8pPr lvl="7"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8pPr>
            <a:lvl9pPr lvl="8" algn="ctr">
              <a:lnSpc>
                <a:spcPct val="100000"/>
              </a:lnSpc>
              <a:spcBef>
                <a:spcPts val="0"/>
              </a:spcBef>
              <a:spcAft>
                <a:spcPts val="0"/>
              </a:spcAft>
              <a:buClr>
                <a:schemeClr val="dk1"/>
              </a:buClr>
              <a:buSzPts val="1600"/>
              <a:buFont typeface="Livvic"/>
              <a:buNone/>
              <a:defRPr sz="1600">
                <a:solidFill>
                  <a:schemeClr val="dk1"/>
                </a:solidFill>
                <a:latin typeface="Livvic"/>
                <a:ea typeface="Livvic"/>
                <a:cs typeface="Livvic"/>
                <a:sym typeface="Livvic"/>
              </a:defRPr>
            </a:lvl9pPr>
          </a:lstStyle>
          <a:p/>
        </p:txBody>
      </p:sp>
      <p:grpSp>
        <p:nvGrpSpPr>
          <p:cNvPr id="91" name="Google Shape;91;p10"/>
          <p:cNvGrpSpPr/>
          <p:nvPr/>
        </p:nvGrpSpPr>
        <p:grpSpPr>
          <a:xfrm>
            <a:off x="7230637" y="4394080"/>
            <a:ext cx="1198043" cy="210331"/>
            <a:chOff x="1026623" y="2953314"/>
            <a:chExt cx="5688711" cy="1008300"/>
          </a:xfrm>
        </p:grpSpPr>
        <p:sp>
          <p:nvSpPr>
            <p:cNvPr id="92" name="Google Shape;92;p10"/>
            <p:cNvSpPr/>
            <p:nvPr/>
          </p:nvSpPr>
          <p:spPr>
            <a:xfrm>
              <a:off x="1026623"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0"/>
            <p:cNvSpPr/>
            <p:nvPr/>
          </p:nvSpPr>
          <p:spPr>
            <a:xfrm>
              <a:off x="2183600"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0"/>
            <p:cNvSpPr/>
            <p:nvPr/>
          </p:nvSpPr>
          <p:spPr>
            <a:xfrm>
              <a:off x="3340578"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0"/>
            <p:cNvSpPr/>
            <p:nvPr/>
          </p:nvSpPr>
          <p:spPr>
            <a:xfrm>
              <a:off x="4497556"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
            <p:cNvSpPr/>
            <p:nvPr/>
          </p:nvSpPr>
          <p:spPr>
            <a:xfrm>
              <a:off x="5654534" y="2953314"/>
              <a:ext cx="1060800" cy="1008300"/>
            </a:xfrm>
            <a:prstGeom prst="star5">
              <a:avLst>
                <a:gd fmla="val 19098" name="adj"/>
                <a:gd fmla="val 105146" name="hf"/>
                <a:gd fmla="val 110557" name="vf"/>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6" y="539500"/>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Carter One"/>
              <a:buNone/>
              <a:defRPr b="0" i="0" sz="3000" u="none" cap="none" strike="noStrike">
                <a:solidFill>
                  <a:schemeClr val="dk1"/>
                </a:solidFill>
                <a:latin typeface="Carter One"/>
                <a:ea typeface="Carter One"/>
                <a:cs typeface="Carter One"/>
                <a:sym typeface="Carter One"/>
              </a:defRPr>
            </a:lvl1pPr>
            <a:lvl2pPr lvl="1" marR="0" rtl="0" algn="l">
              <a:lnSpc>
                <a:spcPct val="100000"/>
              </a:lnSpc>
              <a:spcBef>
                <a:spcPts val="0"/>
              </a:spcBef>
              <a:spcAft>
                <a:spcPts val="0"/>
              </a:spcAft>
              <a:buClr>
                <a:schemeClr val="dk1"/>
              </a:buClr>
              <a:buSzPts val="3000"/>
              <a:buFont typeface="Carter One"/>
              <a:buNone/>
              <a:defRPr b="1" i="0" sz="3000" u="none" cap="none" strike="noStrike">
                <a:solidFill>
                  <a:schemeClr val="dk1"/>
                </a:solidFill>
                <a:latin typeface="Carter One"/>
                <a:ea typeface="Carter One"/>
                <a:cs typeface="Carter One"/>
                <a:sym typeface="Carter One"/>
              </a:defRPr>
            </a:lvl2pPr>
            <a:lvl3pPr lvl="2" marR="0" rtl="0" algn="l">
              <a:lnSpc>
                <a:spcPct val="100000"/>
              </a:lnSpc>
              <a:spcBef>
                <a:spcPts val="0"/>
              </a:spcBef>
              <a:spcAft>
                <a:spcPts val="0"/>
              </a:spcAft>
              <a:buClr>
                <a:schemeClr val="dk1"/>
              </a:buClr>
              <a:buSzPts val="3000"/>
              <a:buFont typeface="Carter One"/>
              <a:buNone/>
              <a:defRPr b="1" i="0" sz="3000" u="none" cap="none" strike="noStrike">
                <a:solidFill>
                  <a:schemeClr val="dk1"/>
                </a:solidFill>
                <a:latin typeface="Carter One"/>
                <a:ea typeface="Carter One"/>
                <a:cs typeface="Carter One"/>
                <a:sym typeface="Carter One"/>
              </a:defRPr>
            </a:lvl3pPr>
            <a:lvl4pPr lvl="3" marR="0" rtl="0" algn="l">
              <a:lnSpc>
                <a:spcPct val="100000"/>
              </a:lnSpc>
              <a:spcBef>
                <a:spcPts val="0"/>
              </a:spcBef>
              <a:spcAft>
                <a:spcPts val="0"/>
              </a:spcAft>
              <a:buClr>
                <a:schemeClr val="dk1"/>
              </a:buClr>
              <a:buSzPts val="3000"/>
              <a:buFont typeface="Carter One"/>
              <a:buNone/>
              <a:defRPr b="1" i="0" sz="3000" u="none" cap="none" strike="noStrike">
                <a:solidFill>
                  <a:schemeClr val="dk1"/>
                </a:solidFill>
                <a:latin typeface="Carter One"/>
                <a:ea typeface="Carter One"/>
                <a:cs typeface="Carter One"/>
                <a:sym typeface="Carter One"/>
              </a:defRPr>
            </a:lvl4pPr>
            <a:lvl5pPr lvl="4" marR="0" rtl="0" algn="l">
              <a:lnSpc>
                <a:spcPct val="100000"/>
              </a:lnSpc>
              <a:spcBef>
                <a:spcPts val="0"/>
              </a:spcBef>
              <a:spcAft>
                <a:spcPts val="0"/>
              </a:spcAft>
              <a:buClr>
                <a:schemeClr val="dk1"/>
              </a:buClr>
              <a:buSzPts val="3000"/>
              <a:buFont typeface="Carter One"/>
              <a:buNone/>
              <a:defRPr b="1" i="0" sz="3000" u="none" cap="none" strike="noStrike">
                <a:solidFill>
                  <a:schemeClr val="dk1"/>
                </a:solidFill>
                <a:latin typeface="Carter One"/>
                <a:ea typeface="Carter One"/>
                <a:cs typeface="Carter One"/>
                <a:sym typeface="Carter One"/>
              </a:defRPr>
            </a:lvl5pPr>
            <a:lvl6pPr lvl="5" marR="0" rtl="0" algn="l">
              <a:lnSpc>
                <a:spcPct val="100000"/>
              </a:lnSpc>
              <a:spcBef>
                <a:spcPts val="0"/>
              </a:spcBef>
              <a:spcAft>
                <a:spcPts val="0"/>
              </a:spcAft>
              <a:buClr>
                <a:schemeClr val="dk1"/>
              </a:buClr>
              <a:buSzPts val="3000"/>
              <a:buFont typeface="Carter One"/>
              <a:buNone/>
              <a:defRPr b="1" i="0" sz="3000" u="none" cap="none" strike="noStrike">
                <a:solidFill>
                  <a:schemeClr val="dk1"/>
                </a:solidFill>
                <a:latin typeface="Carter One"/>
                <a:ea typeface="Carter One"/>
                <a:cs typeface="Carter One"/>
                <a:sym typeface="Carter One"/>
              </a:defRPr>
            </a:lvl6pPr>
            <a:lvl7pPr lvl="6" marR="0" rtl="0" algn="l">
              <a:lnSpc>
                <a:spcPct val="100000"/>
              </a:lnSpc>
              <a:spcBef>
                <a:spcPts val="0"/>
              </a:spcBef>
              <a:spcAft>
                <a:spcPts val="0"/>
              </a:spcAft>
              <a:buClr>
                <a:schemeClr val="dk1"/>
              </a:buClr>
              <a:buSzPts val="3000"/>
              <a:buFont typeface="Carter One"/>
              <a:buNone/>
              <a:defRPr b="1" i="0" sz="3000" u="none" cap="none" strike="noStrike">
                <a:solidFill>
                  <a:schemeClr val="dk1"/>
                </a:solidFill>
                <a:latin typeface="Carter One"/>
                <a:ea typeface="Carter One"/>
                <a:cs typeface="Carter One"/>
                <a:sym typeface="Carter One"/>
              </a:defRPr>
            </a:lvl7pPr>
            <a:lvl8pPr lvl="7" marR="0" rtl="0" algn="l">
              <a:lnSpc>
                <a:spcPct val="100000"/>
              </a:lnSpc>
              <a:spcBef>
                <a:spcPts val="0"/>
              </a:spcBef>
              <a:spcAft>
                <a:spcPts val="0"/>
              </a:spcAft>
              <a:buClr>
                <a:schemeClr val="dk1"/>
              </a:buClr>
              <a:buSzPts val="3000"/>
              <a:buFont typeface="Carter One"/>
              <a:buNone/>
              <a:defRPr b="1" i="0" sz="3000" u="none" cap="none" strike="noStrike">
                <a:solidFill>
                  <a:schemeClr val="dk1"/>
                </a:solidFill>
                <a:latin typeface="Carter One"/>
                <a:ea typeface="Carter One"/>
                <a:cs typeface="Carter One"/>
                <a:sym typeface="Carter One"/>
              </a:defRPr>
            </a:lvl8pPr>
            <a:lvl9pPr lvl="8" marR="0" rtl="0" algn="l">
              <a:lnSpc>
                <a:spcPct val="100000"/>
              </a:lnSpc>
              <a:spcBef>
                <a:spcPts val="0"/>
              </a:spcBef>
              <a:spcAft>
                <a:spcPts val="0"/>
              </a:spcAft>
              <a:buClr>
                <a:schemeClr val="dk1"/>
              </a:buClr>
              <a:buSzPts val="3000"/>
              <a:buFont typeface="Carter One"/>
              <a:buNone/>
              <a:defRPr b="1" i="0" sz="3000" u="none" cap="none" strike="noStrike">
                <a:solidFill>
                  <a:schemeClr val="dk1"/>
                </a:solidFill>
                <a:latin typeface="Carter One"/>
                <a:ea typeface="Carter One"/>
                <a:cs typeface="Carter One"/>
                <a:sym typeface="Carter One"/>
              </a:defRPr>
            </a:lvl9pPr>
          </a:lstStyle>
          <a:p/>
        </p:txBody>
      </p:sp>
      <p:sp>
        <p:nvSpPr>
          <p:cNvPr id="7" name="Google Shape;7;p1"/>
          <p:cNvSpPr txBox="1"/>
          <p:nvPr>
            <p:ph idx="1" type="body"/>
          </p:nvPr>
        </p:nvSpPr>
        <p:spPr>
          <a:xfrm>
            <a:off x="713225" y="1480575"/>
            <a:ext cx="7717500" cy="31233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1pPr>
            <a:lvl2pPr indent="-330200" lvl="1" marL="9144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2pPr>
            <a:lvl3pPr indent="-330200" lvl="2" marL="13716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3pPr>
            <a:lvl4pPr indent="-330200" lvl="3" marL="18288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4pPr>
            <a:lvl5pPr indent="-330200" lvl="4" marL="22860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5pPr>
            <a:lvl6pPr indent="-330200" lvl="5" marL="27432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6pPr>
            <a:lvl7pPr indent="-330200" lvl="6" marL="32004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7pPr>
            <a:lvl8pPr indent="-330200" lvl="7" marL="36576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8pPr>
            <a:lvl9pPr indent="-330200" lvl="8" marL="4114800" marR="0" rtl="0" algn="l">
              <a:lnSpc>
                <a:spcPct val="100000"/>
              </a:lnSpc>
              <a:spcBef>
                <a:spcPts val="0"/>
              </a:spcBef>
              <a:spcAft>
                <a:spcPts val="0"/>
              </a:spcAft>
              <a:buClr>
                <a:schemeClr val="dk1"/>
              </a:buClr>
              <a:buSzPts val="1600"/>
              <a:buFont typeface="Livvic"/>
              <a:buChar char="■"/>
              <a:defRPr b="0" i="0" sz="1600" u="none" cap="none" strike="noStrike">
                <a:solidFill>
                  <a:schemeClr val="dk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log.pressreader.com/hotels/how-artificial-intelligence-is-transforming-the-hotel-industry" TargetMode="External"/><Relationship Id="rId4" Type="http://schemas.openxmlformats.org/officeDocument/2006/relationships/hyperlink" Target="https://alfredtechnologies.com/blog/artificial-intelligence-ai-demystified-in-the-hospitality-industry?utm_term=use%20of%20ai%20in%20hospitality&amp;utm_campaign=%5BUSA%5D%20-%20EN%20-%20Search%20-%20Inventory%20-%20KB&amp;utm_source=adwords&amp;utm_medium=ppc&amp;hsa_acc=1311605699&amp;hsa_cam=17934560839&amp;hsa_grp=157552451961&amp;hsa_ad=675201662614&amp;hsa_src=g&amp;hsa_tgt=kwd-2206458698795&amp;hsa_kw=use%20of%20ai%20in%20hospitality&amp;hsa_mt=p&amp;hsa_net=adwords&amp;hsa_ver=3&amp;gclid=CjwKCAjw69moBhBgEiwAUFCx2J25rQZkGzO-dFTUVhl7tZ_H0yUPi_viyle2a_-dj4jbOcd9UQECxRoC5dcQAvD_BwE" TargetMode="External"/><Relationship Id="rId5" Type="http://schemas.openxmlformats.org/officeDocument/2006/relationships/hyperlink" Target="https://www.marriott.com/marriott-brands.mi" TargetMode="External"/><Relationship Id="rId6" Type="http://schemas.openxmlformats.org/officeDocument/2006/relationships/hyperlink" Target="https://www.deputy.com/blog/the-20-most-common-hotel-guest-complaints" TargetMode="External"/><Relationship Id="rId7" Type="http://schemas.openxmlformats.org/officeDocument/2006/relationships/hyperlink" Target="https://masterofcode.com/blog/generative-ai-chatbots-in-the-travel-and-hospitality-industry-use-cases#:~:text=and%20Hospitality%20industry-,Generative%20AI%20Chatbot%20in%20Travel%20and%20Hospitality%20benefits%20for%20companies,leading%20to%20higher%20conversion%20rates" TargetMode="External"/><Relationship Id="rId8" Type="http://schemas.openxmlformats.org/officeDocument/2006/relationships/hyperlink" Target="https://www.cnn.com/videos/business/2023/11/15/self-checkout-revision-shopping-meyersohn-cnnmax-vpx.cn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1"/>
          <p:cNvPicPr preferRelativeResize="0"/>
          <p:nvPr/>
        </p:nvPicPr>
        <p:blipFill rotWithShape="1">
          <a:blip r:embed="rId3">
            <a:alphaModFix/>
          </a:blip>
          <a:srcRect b="209" l="11394" r="4579" t="-210"/>
          <a:stretch/>
        </p:blipFill>
        <p:spPr>
          <a:xfrm rot="138568">
            <a:off x="3813497" y="336886"/>
            <a:ext cx="5628880" cy="4469729"/>
          </a:xfrm>
          <a:prstGeom prst="rect">
            <a:avLst/>
          </a:prstGeom>
          <a:noFill/>
          <a:ln>
            <a:noFill/>
          </a:ln>
        </p:spPr>
      </p:pic>
      <p:grpSp>
        <p:nvGrpSpPr>
          <p:cNvPr id="296" name="Google Shape;296;p31"/>
          <p:cNvGrpSpPr/>
          <p:nvPr/>
        </p:nvGrpSpPr>
        <p:grpSpPr>
          <a:xfrm>
            <a:off x="295607" y="865280"/>
            <a:ext cx="4711051" cy="3412937"/>
            <a:chOff x="3958700" y="1446124"/>
            <a:chExt cx="4125625" cy="2988823"/>
          </a:xfrm>
        </p:grpSpPr>
        <p:sp>
          <p:nvSpPr>
            <p:cNvPr id="297" name="Google Shape;297;p31"/>
            <p:cNvSpPr/>
            <p:nvPr/>
          </p:nvSpPr>
          <p:spPr>
            <a:xfrm>
              <a:off x="3996300" y="1504500"/>
              <a:ext cx="4080950" cy="2849150"/>
            </a:xfrm>
            <a:custGeom>
              <a:rect b="b" l="l" r="r" t="t"/>
              <a:pathLst>
                <a:path extrusionOk="0" h="113966" w="163238">
                  <a:moveTo>
                    <a:pt x="16550" y="3761"/>
                  </a:moveTo>
                  <a:lnTo>
                    <a:pt x="152330" y="0"/>
                  </a:lnTo>
                  <a:lnTo>
                    <a:pt x="163238" y="113966"/>
                  </a:lnTo>
                  <a:lnTo>
                    <a:pt x="0" y="84252"/>
                  </a:lnTo>
                  <a:close/>
                </a:path>
              </a:pathLst>
            </a:custGeom>
            <a:solidFill>
              <a:schemeClr val="lt2"/>
            </a:solidFill>
            <a:ln>
              <a:noFill/>
            </a:ln>
          </p:spPr>
        </p:sp>
        <p:sp>
          <p:nvSpPr>
            <p:cNvPr id="298" name="Google Shape;298;p31"/>
            <p:cNvSpPr/>
            <p:nvPr/>
          </p:nvSpPr>
          <p:spPr>
            <a:xfrm>
              <a:off x="3958700" y="1904125"/>
              <a:ext cx="332425" cy="1694925"/>
            </a:xfrm>
            <a:custGeom>
              <a:rect b="b" l="l" r="r" t="t"/>
              <a:pathLst>
                <a:path extrusionOk="0" h="67797" w="13297">
                  <a:moveTo>
                    <a:pt x="0" y="67797"/>
                  </a:moveTo>
                  <a:lnTo>
                    <a:pt x="6151" y="0"/>
                  </a:lnTo>
                  <a:lnTo>
                    <a:pt x="13297" y="1129"/>
                  </a:lnTo>
                  <a:close/>
                </a:path>
              </a:pathLst>
            </a:custGeom>
            <a:solidFill>
              <a:schemeClr val="accent1"/>
            </a:solidFill>
            <a:ln>
              <a:noFill/>
            </a:ln>
          </p:spPr>
        </p:sp>
        <p:sp>
          <p:nvSpPr>
            <p:cNvPr id="299" name="Google Shape;299;p31"/>
            <p:cNvSpPr/>
            <p:nvPr/>
          </p:nvSpPr>
          <p:spPr>
            <a:xfrm>
              <a:off x="4420426" y="1446124"/>
              <a:ext cx="1256700" cy="108150"/>
            </a:xfrm>
            <a:custGeom>
              <a:rect b="b" l="l" r="r" t="t"/>
              <a:pathLst>
                <a:path extrusionOk="0" h="4326" w="50268">
                  <a:moveTo>
                    <a:pt x="50268" y="3369"/>
                  </a:moveTo>
                  <a:lnTo>
                    <a:pt x="0" y="4326"/>
                  </a:lnTo>
                  <a:lnTo>
                    <a:pt x="940" y="0"/>
                  </a:lnTo>
                  <a:close/>
                </a:path>
              </a:pathLst>
            </a:custGeom>
            <a:solidFill>
              <a:schemeClr val="accent2"/>
            </a:solidFill>
            <a:ln>
              <a:noFill/>
            </a:ln>
          </p:spPr>
        </p:sp>
        <p:sp>
          <p:nvSpPr>
            <p:cNvPr id="300" name="Google Shape;300;p31"/>
            <p:cNvSpPr/>
            <p:nvPr/>
          </p:nvSpPr>
          <p:spPr>
            <a:xfrm>
              <a:off x="7846500" y="1499800"/>
              <a:ext cx="134400" cy="1403400"/>
            </a:xfrm>
            <a:custGeom>
              <a:rect b="b" l="l" r="r" t="t"/>
              <a:pathLst>
                <a:path extrusionOk="0" h="56136" w="5376">
                  <a:moveTo>
                    <a:pt x="5376" y="56136"/>
                  </a:moveTo>
                  <a:lnTo>
                    <a:pt x="0" y="94"/>
                  </a:lnTo>
                  <a:lnTo>
                    <a:pt x="4136" y="0"/>
                  </a:lnTo>
                  <a:close/>
                </a:path>
              </a:pathLst>
            </a:custGeom>
            <a:solidFill>
              <a:schemeClr val="accent2"/>
            </a:solidFill>
            <a:ln>
              <a:noFill/>
            </a:ln>
          </p:spPr>
        </p:sp>
        <p:sp>
          <p:nvSpPr>
            <p:cNvPr id="301" name="Google Shape;301;p31"/>
            <p:cNvSpPr/>
            <p:nvPr/>
          </p:nvSpPr>
          <p:spPr>
            <a:xfrm>
              <a:off x="7212175" y="4256272"/>
              <a:ext cx="872150" cy="178675"/>
            </a:xfrm>
            <a:custGeom>
              <a:rect b="b" l="l" r="r" t="t"/>
              <a:pathLst>
                <a:path extrusionOk="0" h="7147" w="34886">
                  <a:moveTo>
                    <a:pt x="34886" y="5681"/>
                  </a:moveTo>
                  <a:lnTo>
                    <a:pt x="0" y="7147"/>
                  </a:lnTo>
                  <a:lnTo>
                    <a:pt x="2256" y="0"/>
                  </a:lnTo>
                  <a:close/>
                </a:path>
              </a:pathLst>
            </a:custGeom>
            <a:solidFill>
              <a:schemeClr val="lt2"/>
            </a:solidFill>
            <a:ln>
              <a:noFill/>
            </a:ln>
          </p:spPr>
        </p:sp>
      </p:grpSp>
      <p:sp>
        <p:nvSpPr>
          <p:cNvPr id="302" name="Google Shape;302;p31"/>
          <p:cNvSpPr txBox="1"/>
          <p:nvPr>
            <p:ph type="ctrTitle"/>
          </p:nvPr>
        </p:nvSpPr>
        <p:spPr>
          <a:xfrm>
            <a:off x="655083" y="1629192"/>
            <a:ext cx="3992100" cy="17910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 sz="5100"/>
              <a:t>AI Hospitality in Hotels</a:t>
            </a:r>
            <a:endParaRPr b="0" sz="1600">
              <a:latin typeface="Carter One"/>
              <a:ea typeface="Carter One"/>
              <a:cs typeface="Carter One"/>
              <a:sym typeface="Carter One"/>
            </a:endParaRPr>
          </a:p>
        </p:txBody>
      </p:sp>
      <p:sp>
        <p:nvSpPr>
          <p:cNvPr id="303" name="Google Shape;303;p31"/>
          <p:cNvSpPr txBox="1"/>
          <p:nvPr>
            <p:ph idx="1" type="subTitle"/>
          </p:nvPr>
        </p:nvSpPr>
        <p:spPr>
          <a:xfrm>
            <a:off x="615575" y="4034776"/>
            <a:ext cx="2242500" cy="597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a:t>Casey Regetz and James Clinton</a:t>
            </a:r>
            <a:endParaRPr/>
          </a:p>
        </p:txBody>
      </p:sp>
      <p:sp>
        <p:nvSpPr>
          <p:cNvPr id="304" name="Google Shape;304;p31"/>
          <p:cNvSpPr/>
          <p:nvPr/>
        </p:nvSpPr>
        <p:spPr>
          <a:xfrm>
            <a:off x="7602425" y="270825"/>
            <a:ext cx="1647300" cy="117700"/>
          </a:xfrm>
          <a:custGeom>
            <a:rect b="b" l="l" r="r" t="t"/>
            <a:pathLst>
              <a:path extrusionOk="0" h="4708" w="65892">
                <a:moveTo>
                  <a:pt x="0" y="2143"/>
                </a:moveTo>
                <a:lnTo>
                  <a:pt x="65892" y="0"/>
                </a:lnTo>
                <a:lnTo>
                  <a:pt x="65501" y="4708"/>
                </a:lnTo>
                <a:close/>
              </a:path>
            </a:pathLst>
          </a:custGeom>
          <a:solidFill>
            <a:schemeClr val="lt2"/>
          </a:solidFill>
          <a:ln>
            <a:noFill/>
          </a:ln>
        </p:spPr>
      </p:sp>
      <p:grpSp>
        <p:nvGrpSpPr>
          <p:cNvPr id="305" name="Google Shape;305;p31"/>
          <p:cNvGrpSpPr/>
          <p:nvPr/>
        </p:nvGrpSpPr>
        <p:grpSpPr>
          <a:xfrm>
            <a:off x="2052125" y="1354896"/>
            <a:ext cx="1198043" cy="210331"/>
            <a:chOff x="1026623" y="2953314"/>
            <a:chExt cx="5688711" cy="1008300"/>
          </a:xfrm>
        </p:grpSpPr>
        <p:sp>
          <p:nvSpPr>
            <p:cNvPr id="306" name="Google Shape;306;p31"/>
            <p:cNvSpPr/>
            <p:nvPr/>
          </p:nvSpPr>
          <p:spPr>
            <a:xfrm>
              <a:off x="1026623"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2183600"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1"/>
            <p:cNvSpPr/>
            <p:nvPr/>
          </p:nvSpPr>
          <p:spPr>
            <a:xfrm>
              <a:off x="3340578"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1"/>
            <p:cNvSpPr/>
            <p:nvPr/>
          </p:nvSpPr>
          <p:spPr>
            <a:xfrm>
              <a:off x="4497556"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5654534" y="2953314"/>
              <a:ext cx="1060800" cy="1008300"/>
            </a:xfrm>
            <a:prstGeom prst="star5">
              <a:avLst>
                <a:gd fmla="val 19098" name="adj"/>
                <a:gd fmla="val 105146" name="hf"/>
                <a:gd fmla="val 110557" name="vf"/>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637026"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Could Be Improved In Hotels?</a:t>
            </a:r>
            <a:endParaRPr/>
          </a:p>
        </p:txBody>
      </p:sp>
      <p:sp>
        <p:nvSpPr>
          <p:cNvPr id="316" name="Google Shape;316;p32"/>
          <p:cNvSpPr txBox="1"/>
          <p:nvPr>
            <p:ph idx="1" type="body"/>
          </p:nvPr>
        </p:nvSpPr>
        <p:spPr>
          <a:xfrm>
            <a:off x="720000" y="1290400"/>
            <a:ext cx="7717500" cy="3481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Troubles with all customer’s requests</a:t>
            </a:r>
            <a:endParaRPr sz="2200"/>
          </a:p>
          <a:p>
            <a:pPr indent="0" lvl="0" marL="4572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Constant maintenance</a:t>
            </a:r>
            <a:endParaRPr sz="2200"/>
          </a:p>
          <a:p>
            <a:pPr indent="-368300" lvl="1" marL="914400" rtl="0" algn="l">
              <a:spcBef>
                <a:spcPts val="0"/>
              </a:spcBef>
              <a:spcAft>
                <a:spcPts val="0"/>
              </a:spcAft>
              <a:buSzPts val="2200"/>
              <a:buChar char="○"/>
            </a:pPr>
            <a:r>
              <a:rPr lang="en" sz="2200"/>
              <a:t>Messy Rooms</a:t>
            </a:r>
            <a:endParaRPr sz="2200"/>
          </a:p>
          <a:p>
            <a:pPr indent="-368300" lvl="1" marL="914400" rtl="0" algn="l">
              <a:spcBef>
                <a:spcPts val="0"/>
              </a:spcBef>
              <a:spcAft>
                <a:spcPts val="0"/>
              </a:spcAft>
              <a:buSzPts val="2200"/>
              <a:buChar char="○"/>
            </a:pPr>
            <a:r>
              <a:rPr lang="en" sz="2200"/>
              <a:t>Broken Water/AC Units</a:t>
            </a:r>
            <a:endParaRPr sz="2200"/>
          </a:p>
          <a:p>
            <a:pPr indent="0" lvl="0" marL="914400" rtl="0" algn="l">
              <a:spcBef>
                <a:spcPts val="0"/>
              </a:spcBef>
              <a:spcAft>
                <a:spcPts val="0"/>
              </a:spcAft>
              <a:buNone/>
            </a:pPr>
            <a:r>
              <a:t/>
            </a:r>
            <a:endParaRPr sz="2200"/>
          </a:p>
          <a:p>
            <a:pPr indent="0" lvl="0" marL="914400" rtl="0" algn="l">
              <a:spcBef>
                <a:spcPts val="0"/>
              </a:spcBef>
              <a:spcAft>
                <a:spcPts val="0"/>
              </a:spcAft>
              <a:buNone/>
            </a:pPr>
            <a:r>
              <a:t/>
            </a:r>
            <a:endParaRPr sz="2200"/>
          </a:p>
          <a:p>
            <a:pPr indent="-368300" lvl="0" marL="457200" rtl="0" algn="l">
              <a:spcBef>
                <a:spcPts val="0"/>
              </a:spcBef>
              <a:spcAft>
                <a:spcPts val="0"/>
              </a:spcAft>
              <a:buSzPts val="2200"/>
              <a:buChar char="●"/>
            </a:pPr>
            <a:r>
              <a:rPr lang="en" sz="2200"/>
              <a:t>Being able to </a:t>
            </a:r>
            <a:r>
              <a:rPr lang="en" sz="2200"/>
              <a:t>accommodate</a:t>
            </a:r>
            <a:r>
              <a:rPr lang="en" sz="2200"/>
              <a:t> customers of different languages.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713226"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Marriott’s Vision</a:t>
            </a:r>
            <a:endParaRPr/>
          </a:p>
        </p:txBody>
      </p:sp>
      <p:sp>
        <p:nvSpPr>
          <p:cNvPr id="322" name="Google Shape;322;p33"/>
          <p:cNvSpPr txBox="1"/>
          <p:nvPr>
            <p:ph idx="1" type="body"/>
          </p:nvPr>
        </p:nvSpPr>
        <p:spPr>
          <a:xfrm>
            <a:off x="720000" y="1290400"/>
            <a:ext cx="7717500" cy="3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Marriott in </a:t>
            </a:r>
            <a:r>
              <a:rPr lang="en" sz="2200"/>
              <a:t>Singapore plans to implement forward facing AI for customer interaction to act as a mediator between the customer and the hotel staff.</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 sz="2200"/>
              <a:t>Features include:</a:t>
            </a:r>
            <a:endParaRPr sz="2200"/>
          </a:p>
          <a:p>
            <a:pPr indent="-368300" lvl="0" marL="457200" rtl="0" algn="l">
              <a:spcBef>
                <a:spcPts val="0"/>
              </a:spcBef>
              <a:spcAft>
                <a:spcPts val="0"/>
              </a:spcAft>
              <a:buSzPts val="2200"/>
              <a:buChar char="●"/>
            </a:pPr>
            <a:r>
              <a:rPr lang="en" sz="2200"/>
              <a:t>Chatbot/Digital Concierges </a:t>
            </a:r>
            <a:endParaRPr sz="2200"/>
          </a:p>
          <a:p>
            <a:pPr indent="-368300" lvl="0" marL="457200" rtl="0" algn="l">
              <a:spcBef>
                <a:spcPts val="0"/>
              </a:spcBef>
              <a:spcAft>
                <a:spcPts val="0"/>
              </a:spcAft>
              <a:buSzPts val="2200"/>
              <a:buChar char="●"/>
            </a:pPr>
            <a:r>
              <a:rPr lang="en" sz="2200"/>
              <a:t>Automatic Check-in/Check-out systems</a:t>
            </a:r>
            <a:endParaRPr sz="2200"/>
          </a:p>
          <a:p>
            <a:pPr indent="-368300" lvl="0" marL="457200" rtl="0" algn="l">
              <a:spcBef>
                <a:spcPts val="0"/>
              </a:spcBef>
              <a:spcAft>
                <a:spcPts val="0"/>
              </a:spcAft>
              <a:buSzPts val="2200"/>
              <a:buChar char="●"/>
            </a:pPr>
            <a:r>
              <a:rPr lang="en" sz="2200"/>
              <a:t>Service Robots(Room Service, Providing Clean Amenities)</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713226"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Could AI Be Used In Hotels?</a:t>
            </a:r>
            <a:endParaRPr/>
          </a:p>
        </p:txBody>
      </p:sp>
      <p:sp>
        <p:nvSpPr>
          <p:cNvPr id="328" name="Google Shape;328;p34"/>
          <p:cNvSpPr txBox="1"/>
          <p:nvPr>
            <p:ph idx="1" type="body"/>
          </p:nvPr>
        </p:nvSpPr>
        <p:spPr>
          <a:xfrm>
            <a:off x="720000" y="1290400"/>
            <a:ext cx="7717500" cy="34812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24/7 AI Customer Support</a:t>
            </a:r>
            <a:endParaRPr sz="3000"/>
          </a:p>
          <a:p>
            <a:pPr indent="-419100" lvl="0" marL="457200" rtl="0" algn="l">
              <a:spcBef>
                <a:spcPts val="0"/>
              </a:spcBef>
              <a:spcAft>
                <a:spcPts val="0"/>
              </a:spcAft>
              <a:buSzPts val="3000"/>
              <a:buChar char="●"/>
            </a:pPr>
            <a:r>
              <a:rPr lang="en" sz="3000"/>
              <a:t>Room service in a few taps</a:t>
            </a:r>
            <a:endParaRPr sz="3000"/>
          </a:p>
          <a:p>
            <a:pPr indent="-419100" lvl="0" marL="457200" rtl="0" algn="l">
              <a:spcBef>
                <a:spcPts val="0"/>
              </a:spcBef>
              <a:spcAft>
                <a:spcPts val="0"/>
              </a:spcAft>
              <a:buSzPts val="3000"/>
              <a:buChar char="●"/>
            </a:pPr>
            <a:r>
              <a:rPr lang="en" sz="3000"/>
              <a:t>Digital Check In/Out </a:t>
            </a:r>
            <a:endParaRPr sz="3000"/>
          </a:p>
          <a:p>
            <a:pPr indent="-419100" lvl="0" marL="457200" rtl="0" algn="l">
              <a:spcBef>
                <a:spcPts val="0"/>
              </a:spcBef>
              <a:spcAft>
                <a:spcPts val="0"/>
              </a:spcAft>
              <a:buSzPts val="3000"/>
              <a:buChar char="●"/>
            </a:pPr>
            <a:r>
              <a:rPr lang="en" sz="3000"/>
              <a:t>Security through biometrics</a:t>
            </a:r>
            <a:endParaRPr sz="3000"/>
          </a:p>
          <a:p>
            <a:pPr indent="-419100" lvl="0" marL="457200" rtl="0" algn="l">
              <a:spcBef>
                <a:spcPts val="0"/>
              </a:spcBef>
              <a:spcAft>
                <a:spcPts val="0"/>
              </a:spcAft>
              <a:buSzPts val="3000"/>
              <a:buChar char="●"/>
            </a:pPr>
            <a:r>
              <a:rPr lang="en" sz="3000"/>
              <a:t>Multilingual Service</a:t>
            </a:r>
            <a:endParaRPr sz="3000"/>
          </a:p>
          <a:p>
            <a:pPr indent="-419100" lvl="0" marL="457200" rtl="0" algn="l">
              <a:spcBef>
                <a:spcPts val="0"/>
              </a:spcBef>
              <a:spcAft>
                <a:spcPts val="0"/>
              </a:spcAft>
              <a:buSzPts val="3000"/>
              <a:buChar char="●"/>
            </a:pPr>
            <a:r>
              <a:rPr lang="en" sz="3000"/>
              <a:t>Smart Room Personalization</a:t>
            </a:r>
            <a:endParaRPr sz="3000"/>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type="title"/>
          </p:nvPr>
        </p:nvSpPr>
        <p:spPr>
          <a:xfrm>
            <a:off x="713225" y="539500"/>
            <a:ext cx="6255000" cy="11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Downsides of AI in Hotels?</a:t>
            </a:r>
            <a:endParaRPr/>
          </a:p>
        </p:txBody>
      </p:sp>
      <p:sp>
        <p:nvSpPr>
          <p:cNvPr id="334" name="Google Shape;334;p35"/>
          <p:cNvSpPr txBox="1"/>
          <p:nvPr>
            <p:ph idx="1" type="body"/>
          </p:nvPr>
        </p:nvSpPr>
        <p:spPr>
          <a:xfrm>
            <a:off x="720000" y="1519000"/>
            <a:ext cx="7717500" cy="3481200"/>
          </a:xfrm>
          <a:prstGeom prst="rect">
            <a:avLst/>
          </a:prstGeom>
        </p:spPr>
        <p:txBody>
          <a:bodyPr anchorCtr="0" anchor="t" bIns="91425" lIns="91425" spcFirstLastPara="1" rIns="91425" wrap="square" tIns="91425">
            <a:noAutofit/>
          </a:bodyPr>
          <a:lstStyle/>
          <a:p>
            <a:pPr indent="-412750" lvl="0" marL="457200" rtl="0" algn="l">
              <a:spcBef>
                <a:spcPts val="0"/>
              </a:spcBef>
              <a:spcAft>
                <a:spcPts val="0"/>
              </a:spcAft>
              <a:buSzPts val="2900"/>
              <a:buChar char="●"/>
            </a:pPr>
            <a:r>
              <a:rPr lang="en" sz="2900"/>
              <a:t>Cost of </a:t>
            </a:r>
            <a:r>
              <a:rPr lang="en" sz="2900"/>
              <a:t>implementing </a:t>
            </a:r>
            <a:endParaRPr sz="2900"/>
          </a:p>
          <a:p>
            <a:pPr indent="-412750" lvl="0" marL="457200" rtl="0" algn="l">
              <a:spcBef>
                <a:spcPts val="0"/>
              </a:spcBef>
              <a:spcAft>
                <a:spcPts val="0"/>
              </a:spcAft>
              <a:buSzPts val="2900"/>
              <a:buChar char="●"/>
            </a:pPr>
            <a:r>
              <a:rPr lang="en" sz="2900"/>
              <a:t>AI in Chatbots are not 100% accurate</a:t>
            </a:r>
            <a:endParaRPr sz="2900"/>
          </a:p>
          <a:p>
            <a:pPr indent="-412750" lvl="0" marL="457200" rtl="0" algn="l">
              <a:spcBef>
                <a:spcPts val="0"/>
              </a:spcBef>
              <a:spcAft>
                <a:spcPts val="0"/>
              </a:spcAft>
              <a:buSzPts val="2900"/>
              <a:buChar char="●"/>
            </a:pPr>
            <a:r>
              <a:rPr lang="en" sz="2900"/>
              <a:t>Harder to contact attendants for emergencies.</a:t>
            </a:r>
            <a:endParaRPr sz="2900"/>
          </a:p>
          <a:p>
            <a:pPr indent="-412750" lvl="0" marL="457200" rtl="0" algn="l">
              <a:spcBef>
                <a:spcPts val="0"/>
              </a:spcBef>
              <a:spcAft>
                <a:spcPts val="0"/>
              </a:spcAft>
              <a:buSzPts val="2900"/>
              <a:buChar char="●"/>
            </a:pPr>
            <a:r>
              <a:rPr lang="en" sz="2900"/>
              <a:t>The loss of human connection might drive customers away.</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713226"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This A Good Idea?</a:t>
            </a:r>
            <a:endParaRPr/>
          </a:p>
        </p:txBody>
      </p:sp>
      <p:sp>
        <p:nvSpPr>
          <p:cNvPr id="340" name="Google Shape;340;p36"/>
          <p:cNvSpPr txBox="1"/>
          <p:nvPr>
            <p:ph idx="1" type="body"/>
          </p:nvPr>
        </p:nvSpPr>
        <p:spPr>
          <a:xfrm>
            <a:off x="152400" y="3160700"/>
            <a:ext cx="4246500" cy="1694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User surveys are very positive</a:t>
            </a:r>
            <a:endParaRPr sz="2000"/>
          </a:p>
          <a:p>
            <a:pPr indent="-355600" lvl="0" marL="457200" rtl="0" algn="l">
              <a:spcBef>
                <a:spcPts val="0"/>
              </a:spcBef>
              <a:spcAft>
                <a:spcPts val="0"/>
              </a:spcAft>
              <a:buSzPts val="2000"/>
              <a:buChar char="●"/>
            </a:pPr>
            <a:r>
              <a:rPr lang="en" sz="2000"/>
              <a:t>Lowers cost on </a:t>
            </a:r>
            <a:r>
              <a:rPr lang="en" sz="2000"/>
              <a:t>hotel owners</a:t>
            </a:r>
            <a:endParaRPr sz="2000"/>
          </a:p>
          <a:p>
            <a:pPr indent="-355600" lvl="0" marL="457200" rtl="0" algn="l">
              <a:spcBef>
                <a:spcPts val="0"/>
              </a:spcBef>
              <a:spcAft>
                <a:spcPts val="0"/>
              </a:spcAft>
              <a:buSzPts val="2000"/>
              <a:buChar char="●"/>
            </a:pPr>
            <a:r>
              <a:rPr lang="en" sz="2000"/>
              <a:t>Allows for hotel workers to focus on other aspects of hospitality</a:t>
            </a:r>
            <a:endParaRPr sz="2000"/>
          </a:p>
        </p:txBody>
      </p:sp>
      <p:pic>
        <p:nvPicPr>
          <p:cNvPr id="341" name="Google Shape;341;p36"/>
          <p:cNvPicPr preferRelativeResize="0"/>
          <p:nvPr/>
        </p:nvPicPr>
        <p:blipFill>
          <a:blip r:embed="rId3">
            <a:alphaModFix/>
          </a:blip>
          <a:stretch>
            <a:fillRect/>
          </a:stretch>
        </p:blipFill>
        <p:spPr>
          <a:xfrm>
            <a:off x="4358863" y="3192500"/>
            <a:ext cx="4572000" cy="1630500"/>
          </a:xfrm>
          <a:prstGeom prst="rect">
            <a:avLst/>
          </a:prstGeom>
          <a:noFill/>
          <a:ln>
            <a:noFill/>
          </a:ln>
        </p:spPr>
      </p:pic>
      <p:pic>
        <p:nvPicPr>
          <p:cNvPr id="342" name="Google Shape;342;p36"/>
          <p:cNvPicPr preferRelativeResize="0"/>
          <p:nvPr/>
        </p:nvPicPr>
        <p:blipFill rotWithShape="1">
          <a:blip r:embed="rId4">
            <a:alphaModFix/>
          </a:blip>
          <a:srcRect b="0" l="0" r="11808" t="0"/>
          <a:stretch/>
        </p:blipFill>
        <p:spPr>
          <a:xfrm>
            <a:off x="259548" y="1376825"/>
            <a:ext cx="4139350" cy="1423525"/>
          </a:xfrm>
          <a:prstGeom prst="rect">
            <a:avLst/>
          </a:prstGeom>
          <a:noFill/>
          <a:ln>
            <a:noFill/>
          </a:ln>
        </p:spPr>
      </p:pic>
      <p:pic>
        <p:nvPicPr>
          <p:cNvPr id="343" name="Google Shape;343;p36"/>
          <p:cNvPicPr preferRelativeResize="0"/>
          <p:nvPr/>
        </p:nvPicPr>
        <p:blipFill rotWithShape="1">
          <a:blip r:embed="rId5">
            <a:alphaModFix/>
          </a:blip>
          <a:srcRect b="0" l="0" r="9616" t="0"/>
          <a:stretch/>
        </p:blipFill>
        <p:spPr>
          <a:xfrm>
            <a:off x="4584038" y="1330850"/>
            <a:ext cx="4426475" cy="150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713226"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Solutions Fit Best For Hotel Brands?</a:t>
            </a:r>
            <a:endParaRPr/>
          </a:p>
        </p:txBody>
      </p:sp>
      <p:sp>
        <p:nvSpPr>
          <p:cNvPr id="349" name="Google Shape;349;p37"/>
          <p:cNvSpPr txBox="1"/>
          <p:nvPr>
            <p:ph idx="1" type="body"/>
          </p:nvPr>
        </p:nvSpPr>
        <p:spPr>
          <a:xfrm>
            <a:off x="5000925" y="1653600"/>
            <a:ext cx="4138800" cy="1531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All</a:t>
            </a:r>
            <a:endParaRPr b="1" sz="2000"/>
          </a:p>
          <a:p>
            <a:pPr indent="-355600" lvl="1" marL="914400" rtl="0" algn="l">
              <a:spcBef>
                <a:spcPts val="0"/>
              </a:spcBef>
              <a:spcAft>
                <a:spcPts val="0"/>
              </a:spcAft>
              <a:buSzPts val="2000"/>
              <a:buChar char="○"/>
            </a:pPr>
            <a:r>
              <a:rPr lang="en" sz="2000"/>
              <a:t>Multilingual</a:t>
            </a:r>
            <a:endParaRPr sz="2000"/>
          </a:p>
          <a:p>
            <a:pPr indent="-355600" lvl="1" marL="914400" rtl="0" algn="l">
              <a:spcBef>
                <a:spcPts val="0"/>
              </a:spcBef>
              <a:spcAft>
                <a:spcPts val="0"/>
              </a:spcAft>
              <a:buSzPts val="2000"/>
              <a:buChar char="○"/>
            </a:pPr>
            <a:r>
              <a:rPr lang="en" sz="2000"/>
              <a:t>24/7 AI Customer Support</a:t>
            </a:r>
            <a:endParaRPr sz="2000"/>
          </a:p>
          <a:p>
            <a:pPr indent="-355600" lvl="1" marL="914400" rtl="0" algn="l">
              <a:spcBef>
                <a:spcPts val="0"/>
              </a:spcBef>
              <a:spcAft>
                <a:spcPts val="0"/>
              </a:spcAft>
              <a:buSzPts val="2000"/>
              <a:buChar char="○"/>
            </a:pPr>
            <a:r>
              <a:rPr lang="en" sz="2000"/>
              <a:t>Automated Check In/Out</a:t>
            </a:r>
            <a:endParaRPr sz="2000"/>
          </a:p>
        </p:txBody>
      </p:sp>
      <p:sp>
        <p:nvSpPr>
          <p:cNvPr id="350" name="Google Shape;350;p37"/>
          <p:cNvSpPr txBox="1"/>
          <p:nvPr>
            <p:ph idx="1" type="body"/>
          </p:nvPr>
        </p:nvSpPr>
        <p:spPr>
          <a:xfrm>
            <a:off x="352275" y="3396950"/>
            <a:ext cx="4622100" cy="1531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Premium/Long Stay</a:t>
            </a:r>
            <a:endParaRPr b="1" sz="2000"/>
          </a:p>
          <a:p>
            <a:pPr indent="-355600" lvl="1" marL="914400" rtl="0" algn="l">
              <a:spcBef>
                <a:spcPts val="0"/>
              </a:spcBef>
              <a:spcAft>
                <a:spcPts val="0"/>
              </a:spcAft>
              <a:buSzPts val="2000"/>
              <a:buChar char="○"/>
            </a:pPr>
            <a:r>
              <a:rPr lang="en" sz="2000"/>
              <a:t>Previous</a:t>
            </a:r>
            <a:endParaRPr sz="2000"/>
          </a:p>
          <a:p>
            <a:pPr indent="-355600" lvl="1" marL="914400" rtl="0" algn="l">
              <a:spcBef>
                <a:spcPts val="0"/>
              </a:spcBef>
              <a:spcAft>
                <a:spcPts val="0"/>
              </a:spcAft>
              <a:buSzPts val="2000"/>
              <a:buChar char="○"/>
            </a:pPr>
            <a:r>
              <a:rPr lang="en" sz="2000"/>
              <a:t>In Room Service Kiosk/Tablets</a:t>
            </a:r>
            <a:endParaRPr sz="2000"/>
          </a:p>
          <a:p>
            <a:pPr indent="-355600" lvl="1" marL="914400" rtl="0" algn="l">
              <a:spcBef>
                <a:spcPts val="0"/>
              </a:spcBef>
              <a:spcAft>
                <a:spcPts val="0"/>
              </a:spcAft>
              <a:buSzPts val="2000"/>
              <a:buChar char="○"/>
            </a:pPr>
            <a:r>
              <a:rPr lang="en" sz="2000"/>
              <a:t>Security Through Biometrics</a:t>
            </a:r>
            <a:endParaRPr sz="2000"/>
          </a:p>
        </p:txBody>
      </p:sp>
      <p:sp>
        <p:nvSpPr>
          <p:cNvPr id="351" name="Google Shape;351;p37"/>
          <p:cNvSpPr txBox="1"/>
          <p:nvPr>
            <p:ph idx="1" type="body"/>
          </p:nvPr>
        </p:nvSpPr>
        <p:spPr>
          <a:xfrm>
            <a:off x="4992150" y="3396950"/>
            <a:ext cx="3908700" cy="1531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Luxury</a:t>
            </a:r>
            <a:endParaRPr b="1" sz="2000"/>
          </a:p>
          <a:p>
            <a:pPr indent="-355600" lvl="1" marL="914400" rtl="0" algn="l">
              <a:spcBef>
                <a:spcPts val="0"/>
              </a:spcBef>
              <a:spcAft>
                <a:spcPts val="0"/>
              </a:spcAft>
              <a:buSzPts val="2000"/>
              <a:buChar char="○"/>
            </a:pPr>
            <a:r>
              <a:rPr lang="en" sz="2000"/>
              <a:t>Previous</a:t>
            </a:r>
            <a:endParaRPr sz="2000"/>
          </a:p>
          <a:p>
            <a:pPr indent="-355600" lvl="1" marL="914400" rtl="0" algn="l">
              <a:spcBef>
                <a:spcPts val="0"/>
              </a:spcBef>
              <a:spcAft>
                <a:spcPts val="0"/>
              </a:spcAft>
              <a:buSzPts val="2000"/>
              <a:buChar char="○"/>
            </a:pPr>
            <a:r>
              <a:rPr lang="en" sz="2000"/>
              <a:t>Smart Room Personalization</a:t>
            </a:r>
            <a:endParaRPr sz="2000"/>
          </a:p>
        </p:txBody>
      </p:sp>
      <p:sp>
        <p:nvSpPr>
          <p:cNvPr id="352" name="Google Shape;352;p37"/>
          <p:cNvSpPr txBox="1"/>
          <p:nvPr>
            <p:ph idx="1" type="body"/>
          </p:nvPr>
        </p:nvSpPr>
        <p:spPr>
          <a:xfrm>
            <a:off x="433200" y="1565025"/>
            <a:ext cx="4138800" cy="1816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Brands</a:t>
            </a:r>
            <a:endParaRPr sz="2000"/>
          </a:p>
          <a:p>
            <a:pPr indent="-355600" lvl="1" marL="914400" rtl="0" algn="l">
              <a:spcBef>
                <a:spcPts val="0"/>
              </a:spcBef>
              <a:spcAft>
                <a:spcPts val="0"/>
              </a:spcAft>
              <a:buSzPts val="2000"/>
              <a:buChar char="○"/>
            </a:pPr>
            <a:r>
              <a:rPr b="1" lang="en" sz="2000"/>
              <a:t>Select</a:t>
            </a:r>
            <a:endParaRPr b="1" sz="2000"/>
          </a:p>
          <a:p>
            <a:pPr indent="-355600" lvl="1" marL="914400" rtl="0" algn="l">
              <a:spcBef>
                <a:spcPts val="0"/>
              </a:spcBef>
              <a:spcAft>
                <a:spcPts val="0"/>
              </a:spcAft>
              <a:buSzPts val="2000"/>
              <a:buChar char="○"/>
            </a:pPr>
            <a:r>
              <a:rPr b="1" lang="en" sz="2000"/>
              <a:t>Premium</a:t>
            </a:r>
            <a:endParaRPr b="1" sz="2000"/>
          </a:p>
          <a:p>
            <a:pPr indent="-355600" lvl="1" marL="914400" rtl="0" algn="l">
              <a:spcBef>
                <a:spcPts val="0"/>
              </a:spcBef>
              <a:spcAft>
                <a:spcPts val="0"/>
              </a:spcAft>
              <a:buSzPts val="2000"/>
              <a:buChar char="○"/>
            </a:pPr>
            <a:r>
              <a:rPr b="1" lang="en" sz="2000"/>
              <a:t>Luxury</a:t>
            </a:r>
            <a:endParaRPr b="1" sz="2000"/>
          </a:p>
          <a:p>
            <a:pPr indent="-355600" lvl="1" marL="914400" rtl="0" algn="l">
              <a:spcBef>
                <a:spcPts val="0"/>
              </a:spcBef>
              <a:spcAft>
                <a:spcPts val="0"/>
              </a:spcAft>
              <a:buSzPts val="2000"/>
              <a:buChar char="○"/>
            </a:pPr>
            <a:r>
              <a:rPr b="1" lang="en" sz="2000"/>
              <a:t>Long Stay</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713226"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Future of Hotels?</a:t>
            </a:r>
            <a:endParaRPr/>
          </a:p>
        </p:txBody>
      </p:sp>
      <p:sp>
        <p:nvSpPr>
          <p:cNvPr id="358" name="Google Shape;358;p38"/>
          <p:cNvSpPr txBox="1"/>
          <p:nvPr>
            <p:ph idx="1" type="body"/>
          </p:nvPr>
        </p:nvSpPr>
        <p:spPr>
          <a:xfrm>
            <a:off x="720000" y="3576400"/>
            <a:ext cx="7717500" cy="147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AI has promising use in hospitality</a:t>
            </a:r>
            <a:endParaRPr sz="2000"/>
          </a:p>
          <a:p>
            <a:pPr indent="-355600" lvl="0" marL="457200" rtl="0" algn="l">
              <a:spcBef>
                <a:spcPts val="0"/>
              </a:spcBef>
              <a:spcAft>
                <a:spcPts val="0"/>
              </a:spcAft>
              <a:buSzPts val="2000"/>
              <a:buChar char="●"/>
            </a:pPr>
            <a:r>
              <a:rPr lang="en" sz="2000"/>
              <a:t>Customers feel catered to</a:t>
            </a:r>
            <a:endParaRPr sz="2000"/>
          </a:p>
          <a:p>
            <a:pPr indent="-355600" lvl="0" marL="457200" rtl="0" algn="l">
              <a:spcBef>
                <a:spcPts val="0"/>
              </a:spcBef>
              <a:spcAft>
                <a:spcPts val="0"/>
              </a:spcAft>
              <a:buSzPts val="2000"/>
              <a:buChar char="●"/>
            </a:pPr>
            <a:r>
              <a:rPr lang="en" sz="2000"/>
              <a:t>Hotel workers can focus on other customer services</a:t>
            </a:r>
            <a:endParaRPr sz="2000"/>
          </a:p>
          <a:p>
            <a:pPr indent="-355600" lvl="0" marL="457200" rtl="0" algn="l">
              <a:spcBef>
                <a:spcPts val="0"/>
              </a:spcBef>
              <a:spcAft>
                <a:spcPts val="0"/>
              </a:spcAft>
              <a:buSzPts val="2000"/>
              <a:buChar char="●"/>
            </a:pPr>
            <a:r>
              <a:rPr lang="en" sz="2000"/>
              <a:t>Hotel owners save money, can invest in other services</a:t>
            </a:r>
            <a:endParaRPr sz="2000"/>
          </a:p>
          <a:p>
            <a:pPr indent="0" lvl="0" marL="457200" rtl="0" algn="l">
              <a:spcBef>
                <a:spcPts val="0"/>
              </a:spcBef>
              <a:spcAft>
                <a:spcPts val="0"/>
              </a:spcAft>
              <a:buNone/>
            </a:pPr>
            <a:r>
              <a:t/>
            </a:r>
            <a:endParaRPr sz="2000"/>
          </a:p>
        </p:txBody>
      </p:sp>
      <p:pic>
        <p:nvPicPr>
          <p:cNvPr id="359" name="Google Shape;359;p38"/>
          <p:cNvPicPr preferRelativeResize="0"/>
          <p:nvPr/>
        </p:nvPicPr>
        <p:blipFill>
          <a:blip r:embed="rId3">
            <a:alphaModFix/>
          </a:blip>
          <a:stretch>
            <a:fillRect/>
          </a:stretch>
        </p:blipFill>
        <p:spPr>
          <a:xfrm>
            <a:off x="2367125" y="1339650"/>
            <a:ext cx="4318799" cy="215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9"/>
          <p:cNvSpPr txBox="1"/>
          <p:nvPr>
            <p:ph type="title"/>
          </p:nvPr>
        </p:nvSpPr>
        <p:spPr>
          <a:xfrm>
            <a:off x="713226" y="5395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65" name="Google Shape;365;p39"/>
          <p:cNvSpPr txBox="1"/>
          <p:nvPr>
            <p:ph idx="1" type="body"/>
          </p:nvPr>
        </p:nvSpPr>
        <p:spPr>
          <a:xfrm>
            <a:off x="720000" y="1290400"/>
            <a:ext cx="7717500" cy="3481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4A86E8"/>
              </a:buClr>
              <a:buSzPts val="1200"/>
              <a:buChar char="●"/>
            </a:pPr>
            <a:r>
              <a:rPr lang="en" u="sng">
                <a:solidFill>
                  <a:srgbClr val="4A86E8"/>
                </a:solidFill>
                <a:latin typeface="Arial"/>
                <a:ea typeface="Arial"/>
                <a:cs typeface="Arial"/>
                <a:sym typeface="Arial"/>
                <a:hlinkClick r:id="rId3">
                  <a:extLst>
                    <a:ext uri="{A12FA001-AC4F-418D-AE19-62706E023703}">
                      <ahyp:hlinkClr val="tx"/>
                    </a:ext>
                  </a:extLst>
                </a:hlinkClick>
              </a:rPr>
              <a:t>https://blog.pressreader.com/hotels/how-artificial-intelligence-is-transforming-the-hotel-industry</a:t>
            </a:r>
            <a:endParaRPr>
              <a:solidFill>
                <a:srgbClr val="4A86E8"/>
              </a:solidFill>
            </a:endParaRPr>
          </a:p>
          <a:p>
            <a:pPr indent="-304800" lvl="0" marL="457200" rtl="0" algn="l">
              <a:lnSpc>
                <a:spcPct val="115000"/>
              </a:lnSpc>
              <a:spcBef>
                <a:spcPts val="0"/>
              </a:spcBef>
              <a:spcAft>
                <a:spcPts val="0"/>
              </a:spcAft>
              <a:buClr>
                <a:srgbClr val="4A86E8"/>
              </a:buClr>
              <a:buSzPts val="1200"/>
              <a:buChar char="●"/>
            </a:pPr>
            <a:r>
              <a:rPr lang="en" u="sng">
                <a:solidFill>
                  <a:srgbClr val="4A86E8"/>
                </a:solidFill>
                <a:latin typeface="Arial"/>
                <a:ea typeface="Arial"/>
                <a:cs typeface="Arial"/>
                <a:sym typeface="Arial"/>
                <a:hlinkClick r:id="rId4">
                  <a:extLst>
                    <a:ext uri="{A12FA001-AC4F-418D-AE19-62706E023703}">
                      <ahyp:hlinkClr val="tx"/>
                    </a:ext>
                  </a:extLst>
                </a:hlinkClick>
              </a:rPr>
              <a:t>https://alfredtechnologies.com/blog/artificial-intelligence-ai-demystified-in-the-hospitality-industry?utm_term=use%20of%20ai%20in%20hospitality&amp;utm_campaign=%5BUSA%5D%20-%20EN%20-%20Search%20-%20Inventory%20-%20KB&amp;utm_source=adwords&amp;utm_medium=ppc&amp;hsa_acc=1311605699&amp;hsa_cam=17934560839&amp;hsa_grp=157552451961&amp;hsa_ad=675201662614&amp;hsa_src=g&amp;hsa_tgt=kwd-2206458698795&amp;hsa_kw=use%20of%20ai%20in%20hospitality&amp;hsa_mt=p&amp;hsa_net=adwords&amp;hsa_ver=3&amp;gclid=CjwKCAjw69moBhBgEiwAUFCx2J25rQZkGzO-dFTUVhl7tZ_H0yUPi_viyle2a_-dj4jbOcd9UQECxRoC5dcQAvD_BwE</a:t>
            </a:r>
            <a:endParaRPr>
              <a:solidFill>
                <a:srgbClr val="4A86E8"/>
              </a:solidFill>
            </a:endParaRPr>
          </a:p>
          <a:p>
            <a:pPr indent="-304800" lvl="0" marL="457200" rtl="0" algn="l">
              <a:lnSpc>
                <a:spcPct val="115000"/>
              </a:lnSpc>
              <a:spcBef>
                <a:spcPts val="0"/>
              </a:spcBef>
              <a:spcAft>
                <a:spcPts val="0"/>
              </a:spcAft>
              <a:buClr>
                <a:srgbClr val="4A86E8"/>
              </a:buClr>
              <a:buSzPts val="1200"/>
              <a:buChar char="●"/>
            </a:pPr>
            <a:r>
              <a:rPr lang="en" u="sng">
                <a:solidFill>
                  <a:srgbClr val="4A86E8"/>
                </a:solidFill>
                <a:latin typeface="Arial"/>
                <a:ea typeface="Arial"/>
                <a:cs typeface="Arial"/>
                <a:sym typeface="Arial"/>
                <a:hlinkClick r:id="rId5">
                  <a:extLst>
                    <a:ext uri="{A12FA001-AC4F-418D-AE19-62706E023703}">
                      <ahyp:hlinkClr val="tx"/>
                    </a:ext>
                  </a:extLst>
                </a:hlinkClick>
              </a:rPr>
              <a:t>https://www.marriott.com/marriott-brands.mi</a:t>
            </a:r>
            <a:endParaRPr>
              <a:solidFill>
                <a:srgbClr val="4A86E8"/>
              </a:solidFill>
            </a:endParaRPr>
          </a:p>
          <a:p>
            <a:pPr indent="-304800" lvl="0" marL="457200" rtl="0" algn="l">
              <a:lnSpc>
                <a:spcPct val="115000"/>
              </a:lnSpc>
              <a:spcBef>
                <a:spcPts val="0"/>
              </a:spcBef>
              <a:spcAft>
                <a:spcPts val="0"/>
              </a:spcAft>
              <a:buClr>
                <a:srgbClr val="4A86E8"/>
              </a:buClr>
              <a:buSzPts val="1200"/>
              <a:buChar char="●"/>
            </a:pPr>
            <a:r>
              <a:rPr lang="en" u="sng">
                <a:solidFill>
                  <a:srgbClr val="4A86E8"/>
                </a:solidFill>
                <a:latin typeface="Arial"/>
                <a:ea typeface="Arial"/>
                <a:cs typeface="Arial"/>
                <a:sym typeface="Arial"/>
                <a:hlinkClick r:id="rId6">
                  <a:extLst>
                    <a:ext uri="{A12FA001-AC4F-418D-AE19-62706E023703}">
                      <ahyp:hlinkClr val="tx"/>
                    </a:ext>
                  </a:extLst>
                </a:hlinkClick>
              </a:rPr>
              <a:t>https://www.deputy.com/blog/the-20-most-common-hotel-guest-complaints</a:t>
            </a:r>
            <a:r>
              <a:rPr lang="en">
                <a:solidFill>
                  <a:srgbClr val="4A86E8"/>
                </a:solidFill>
                <a:latin typeface="Arial"/>
                <a:ea typeface="Arial"/>
                <a:cs typeface="Arial"/>
                <a:sym typeface="Arial"/>
              </a:rPr>
              <a:t> </a:t>
            </a:r>
            <a:endParaRPr>
              <a:solidFill>
                <a:srgbClr val="4A86E8"/>
              </a:solidFill>
              <a:latin typeface="Arial"/>
              <a:ea typeface="Arial"/>
              <a:cs typeface="Arial"/>
              <a:sym typeface="Arial"/>
            </a:endParaRPr>
          </a:p>
          <a:p>
            <a:pPr indent="-304800" lvl="0" marL="457200" rtl="0" algn="l">
              <a:lnSpc>
                <a:spcPct val="115000"/>
              </a:lnSpc>
              <a:spcBef>
                <a:spcPts val="0"/>
              </a:spcBef>
              <a:spcAft>
                <a:spcPts val="0"/>
              </a:spcAft>
              <a:buClr>
                <a:srgbClr val="4A86E8"/>
              </a:buClr>
              <a:buSzPts val="1200"/>
              <a:buFont typeface="Arial"/>
              <a:buChar char="●"/>
            </a:pPr>
            <a:r>
              <a:rPr lang="en" u="sng">
                <a:solidFill>
                  <a:srgbClr val="4A86E8"/>
                </a:solidFill>
                <a:latin typeface="Arial"/>
                <a:ea typeface="Arial"/>
                <a:cs typeface="Arial"/>
                <a:sym typeface="Arial"/>
                <a:hlinkClick r:id="rId7">
                  <a:extLst>
                    <a:ext uri="{A12FA001-AC4F-418D-AE19-62706E023703}">
                      <ahyp:hlinkClr val="tx"/>
                    </a:ext>
                  </a:extLst>
                </a:hlinkClick>
              </a:rPr>
              <a:t>https://masterofcode.com/blog/generative-ai-chatbots-in-the-travel-and-hospitality-industry-use-cases#:~:text=and%20Hospitality%20industry-,Generative%20AI%20Chatbot%20in%20Travel%20and%20Hospitality%20benefits%20for%20companies,leading%20to%20higher%20conversion%20rates</a:t>
            </a:r>
            <a:r>
              <a:rPr lang="en">
                <a:solidFill>
                  <a:srgbClr val="4A86E8"/>
                </a:solidFill>
                <a:latin typeface="Arial"/>
                <a:ea typeface="Arial"/>
                <a:cs typeface="Arial"/>
                <a:sym typeface="Arial"/>
              </a:rPr>
              <a:t>. </a:t>
            </a:r>
            <a:endParaRPr>
              <a:solidFill>
                <a:srgbClr val="4A86E8"/>
              </a:solidFill>
              <a:latin typeface="Arial"/>
              <a:ea typeface="Arial"/>
              <a:cs typeface="Arial"/>
              <a:sym typeface="Arial"/>
            </a:endParaRPr>
          </a:p>
          <a:p>
            <a:pPr indent="-304800" lvl="0" marL="457200" rtl="0" algn="l">
              <a:lnSpc>
                <a:spcPct val="115000"/>
              </a:lnSpc>
              <a:spcBef>
                <a:spcPts val="0"/>
              </a:spcBef>
              <a:spcAft>
                <a:spcPts val="0"/>
              </a:spcAft>
              <a:buClr>
                <a:srgbClr val="4A86E8"/>
              </a:buClr>
              <a:buSzPts val="1200"/>
              <a:buFont typeface="Arial"/>
              <a:buChar char="●"/>
            </a:pPr>
            <a:r>
              <a:rPr lang="en" u="sng">
                <a:solidFill>
                  <a:srgbClr val="4A86E8"/>
                </a:solidFill>
                <a:latin typeface="Arial"/>
                <a:ea typeface="Arial"/>
                <a:cs typeface="Arial"/>
                <a:sym typeface="Arial"/>
                <a:hlinkClick r:id="rId8">
                  <a:extLst>
                    <a:ext uri="{A12FA001-AC4F-418D-AE19-62706E023703}">
                      <ahyp:hlinkClr val="tx"/>
                    </a:ext>
                  </a:extLst>
                </a:hlinkClick>
              </a:rPr>
              <a:t>https://www.cnn.com/videos/business/2023/11/15/self-checkout-revision-shopping-meyersohn-cnnmax-vpx.cnn</a:t>
            </a:r>
            <a:r>
              <a:rPr lang="en">
                <a:solidFill>
                  <a:srgbClr val="4A86E8"/>
                </a:solidFill>
                <a:latin typeface="Arial"/>
                <a:ea typeface="Arial"/>
                <a:cs typeface="Arial"/>
                <a:sym typeface="Arial"/>
              </a:rPr>
              <a:t> </a:t>
            </a:r>
            <a:endParaRPr>
              <a:solidFill>
                <a:srgbClr val="4A86E8"/>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tel Business Plan by Slidesgo">
  <a:themeElements>
    <a:clrScheme name="Simple Light">
      <a:dk1>
        <a:srgbClr val="916452"/>
      </a:dk1>
      <a:lt1>
        <a:srgbClr val="FFFFFF"/>
      </a:lt1>
      <a:dk2>
        <a:srgbClr val="FFF6EC"/>
      </a:dk2>
      <a:lt2>
        <a:srgbClr val="FFC0A7"/>
      </a:lt2>
      <a:accent1>
        <a:srgbClr val="FED3C2"/>
      </a:accent1>
      <a:accent2>
        <a:srgbClr val="C7D8D0"/>
      </a:accent2>
      <a:accent3>
        <a:srgbClr val="E1EAE7"/>
      </a:accent3>
      <a:accent4>
        <a:srgbClr val="FFF6EC"/>
      </a:accent4>
      <a:accent5>
        <a:srgbClr val="FED3C2"/>
      </a:accent5>
      <a:accent6>
        <a:srgbClr val="C7D8D0"/>
      </a:accent6>
      <a:hlink>
        <a:srgbClr val="8C62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