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lacial Indifference" charset="1" panose="00000000000000000000"/>
      <p:regular r:id="rId23"/>
    </p:embeddedFont>
    <p:embeddedFont>
      <p:font typeface="Glacial Indifference Bold" charset="1" panose="00000800000000000000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nachodlcb" TargetMode="External" Type="http://schemas.openxmlformats.org/officeDocument/2006/relationships/hyperlink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141436" y="6374086"/>
            <a:ext cx="8005127" cy="59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Ignacio de la Calzada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951" y="4533181"/>
            <a:ext cx="8618097" cy="190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 spc="51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CAMPAÑAS DE MARKETING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0215" y="2427468"/>
            <a:ext cx="7307570" cy="2210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ANÁLISIS DE RENDIMIENTO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SARAWAK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126095" y="1556992"/>
            <a:ext cx="12035811" cy="3844985"/>
          </a:xfrm>
          <a:custGeom>
            <a:avLst/>
            <a:gdLst/>
            <a:ahLst/>
            <a:cxnLst/>
            <a:rect r="r" b="b" t="t" l="l"/>
            <a:pathLst>
              <a:path h="3844985" w="12035811">
                <a:moveTo>
                  <a:pt x="0" y="0"/>
                </a:moveTo>
                <a:lnTo>
                  <a:pt x="12035810" y="0"/>
                </a:lnTo>
                <a:lnTo>
                  <a:pt x="12035810" y="3844984"/>
                </a:lnTo>
                <a:lnTo>
                  <a:pt x="0" y="3844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38" t="-20333" r="0" b="-535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26095" y="5849651"/>
            <a:ext cx="12035811" cy="3659156"/>
          </a:xfrm>
          <a:custGeom>
            <a:avLst/>
            <a:gdLst/>
            <a:ahLst/>
            <a:cxnLst/>
            <a:rect r="r" b="b" t="t" l="l"/>
            <a:pathLst>
              <a:path h="3659156" w="12035811">
                <a:moveTo>
                  <a:pt x="0" y="0"/>
                </a:moveTo>
                <a:lnTo>
                  <a:pt x="12035810" y="0"/>
                </a:lnTo>
                <a:lnTo>
                  <a:pt x="12035810" y="3659156"/>
                </a:lnTo>
                <a:lnTo>
                  <a:pt x="0" y="36591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177" r="-1538" b="-7889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PENANG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126095" y="1524832"/>
            <a:ext cx="12035811" cy="3618668"/>
          </a:xfrm>
          <a:custGeom>
            <a:avLst/>
            <a:gdLst/>
            <a:ahLst/>
            <a:cxnLst/>
            <a:rect r="r" b="b" t="t" l="l"/>
            <a:pathLst>
              <a:path h="3618668" w="12035811">
                <a:moveTo>
                  <a:pt x="0" y="0"/>
                </a:moveTo>
                <a:lnTo>
                  <a:pt x="12035810" y="0"/>
                </a:lnTo>
                <a:lnTo>
                  <a:pt x="12035810" y="3618668"/>
                </a:lnTo>
                <a:lnTo>
                  <a:pt x="0" y="36186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38" t="-26722" r="0" b="-682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26095" y="5401976"/>
            <a:ext cx="12035811" cy="3661601"/>
          </a:xfrm>
          <a:custGeom>
            <a:avLst/>
            <a:gdLst/>
            <a:ahLst/>
            <a:cxnLst/>
            <a:rect r="r" b="b" t="t" l="l"/>
            <a:pathLst>
              <a:path h="3661601" w="12035811">
                <a:moveTo>
                  <a:pt x="0" y="0"/>
                </a:moveTo>
                <a:lnTo>
                  <a:pt x="12035810" y="0"/>
                </a:lnTo>
                <a:lnTo>
                  <a:pt x="12035810" y="3661602"/>
                </a:lnTo>
                <a:lnTo>
                  <a:pt x="0" y="366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6588" r="0" b="-3249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JOHOR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08392" y="5401976"/>
            <a:ext cx="12118108" cy="3598093"/>
          </a:xfrm>
          <a:custGeom>
            <a:avLst/>
            <a:gdLst/>
            <a:ahLst/>
            <a:cxnLst/>
            <a:rect r="r" b="b" t="t" l="l"/>
            <a:pathLst>
              <a:path h="3598093" w="12118108">
                <a:moveTo>
                  <a:pt x="0" y="0"/>
                </a:moveTo>
                <a:lnTo>
                  <a:pt x="12118107" y="0"/>
                </a:lnTo>
                <a:lnTo>
                  <a:pt x="12118107" y="3598094"/>
                </a:lnTo>
                <a:lnTo>
                  <a:pt x="0" y="359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62" t="-26303" r="-113" b="-800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59827" y="1296335"/>
            <a:ext cx="12015237" cy="3662315"/>
          </a:xfrm>
          <a:custGeom>
            <a:avLst/>
            <a:gdLst/>
            <a:ahLst/>
            <a:cxnLst/>
            <a:rect r="r" b="b" t="t" l="l"/>
            <a:pathLst>
              <a:path h="3662315" w="12015237">
                <a:moveTo>
                  <a:pt x="0" y="0"/>
                </a:moveTo>
                <a:lnTo>
                  <a:pt x="12015237" y="0"/>
                </a:lnTo>
                <a:lnTo>
                  <a:pt x="12015237" y="3662315"/>
                </a:lnTo>
                <a:lnTo>
                  <a:pt x="0" y="36623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12" t="-23033" r="0" b="-892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SABAH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136382" y="1400412"/>
            <a:ext cx="12118108" cy="3743088"/>
          </a:xfrm>
          <a:custGeom>
            <a:avLst/>
            <a:gdLst/>
            <a:ahLst/>
            <a:cxnLst/>
            <a:rect r="r" b="b" t="t" l="l"/>
            <a:pathLst>
              <a:path h="3743088" w="12118108">
                <a:moveTo>
                  <a:pt x="0" y="0"/>
                </a:moveTo>
                <a:lnTo>
                  <a:pt x="12118108" y="0"/>
                </a:lnTo>
                <a:lnTo>
                  <a:pt x="12118108" y="3743088"/>
                </a:lnTo>
                <a:lnTo>
                  <a:pt x="0" y="374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48" t="-22536" r="0" b="-656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36382" y="5401976"/>
            <a:ext cx="12118108" cy="3682176"/>
          </a:xfrm>
          <a:custGeom>
            <a:avLst/>
            <a:gdLst/>
            <a:ahLst/>
            <a:cxnLst/>
            <a:rect r="r" b="b" t="t" l="l"/>
            <a:pathLst>
              <a:path h="3682176" w="12118108">
                <a:moveTo>
                  <a:pt x="0" y="0"/>
                </a:moveTo>
                <a:lnTo>
                  <a:pt x="12118108" y="0"/>
                </a:lnTo>
                <a:lnTo>
                  <a:pt x="12118108" y="3682176"/>
                </a:lnTo>
                <a:lnTo>
                  <a:pt x="0" y="3682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5613" r="0" b="-4381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MALACCA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33510" y="1111485"/>
            <a:ext cx="12220979" cy="3598093"/>
          </a:xfrm>
          <a:custGeom>
            <a:avLst/>
            <a:gdLst/>
            <a:ahLst/>
            <a:cxnLst/>
            <a:rect r="r" b="b" t="t" l="l"/>
            <a:pathLst>
              <a:path h="3598093" w="12220979">
                <a:moveTo>
                  <a:pt x="0" y="0"/>
                </a:moveTo>
                <a:lnTo>
                  <a:pt x="12220980" y="0"/>
                </a:lnTo>
                <a:lnTo>
                  <a:pt x="12220980" y="3598093"/>
                </a:lnTo>
                <a:lnTo>
                  <a:pt x="0" y="35980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6303" r="0" b="-800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33510" y="5143500"/>
            <a:ext cx="12220979" cy="3927282"/>
          </a:xfrm>
          <a:custGeom>
            <a:avLst/>
            <a:gdLst/>
            <a:ahLst/>
            <a:cxnLst/>
            <a:rect r="r" b="b" t="t" l="l"/>
            <a:pathLst>
              <a:path h="3927282" w="12220979">
                <a:moveTo>
                  <a:pt x="0" y="0"/>
                </a:moveTo>
                <a:lnTo>
                  <a:pt x="12220980" y="0"/>
                </a:lnTo>
                <a:lnTo>
                  <a:pt x="12220980" y="3927282"/>
                </a:lnTo>
                <a:lnTo>
                  <a:pt x="0" y="39272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05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9607" y="183043"/>
            <a:ext cx="10821182" cy="95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5560" spc="52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CLUSTER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609731" y="8818447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0348" y="1255575"/>
            <a:ext cx="6614912" cy="4360461"/>
          </a:xfrm>
          <a:custGeom>
            <a:avLst/>
            <a:gdLst/>
            <a:ahLst/>
            <a:cxnLst/>
            <a:rect r="r" b="b" t="t" l="l"/>
            <a:pathLst>
              <a:path h="4360461" w="6614912">
                <a:moveTo>
                  <a:pt x="0" y="0"/>
                </a:moveTo>
                <a:lnTo>
                  <a:pt x="6614911" y="0"/>
                </a:lnTo>
                <a:lnTo>
                  <a:pt x="6614911" y="4360461"/>
                </a:lnTo>
                <a:lnTo>
                  <a:pt x="0" y="4360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27454" y="1255575"/>
            <a:ext cx="6983115" cy="4360461"/>
          </a:xfrm>
          <a:custGeom>
            <a:avLst/>
            <a:gdLst/>
            <a:ahLst/>
            <a:cxnLst/>
            <a:rect r="r" b="b" t="t" l="l"/>
            <a:pathLst>
              <a:path h="4360461" w="6983115">
                <a:moveTo>
                  <a:pt x="0" y="0"/>
                </a:moveTo>
                <a:lnTo>
                  <a:pt x="6983114" y="0"/>
                </a:lnTo>
                <a:lnTo>
                  <a:pt x="6983114" y="4360461"/>
                </a:lnTo>
                <a:lnTo>
                  <a:pt x="0" y="43604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0348" y="5727331"/>
            <a:ext cx="15650221" cy="3960967"/>
          </a:xfrm>
          <a:custGeom>
            <a:avLst/>
            <a:gdLst/>
            <a:ahLst/>
            <a:cxnLst/>
            <a:rect r="r" b="b" t="t" l="l"/>
            <a:pathLst>
              <a:path h="3960967" w="15650221">
                <a:moveTo>
                  <a:pt x="0" y="0"/>
                </a:moveTo>
                <a:lnTo>
                  <a:pt x="15650220" y="0"/>
                </a:lnTo>
                <a:lnTo>
                  <a:pt x="15650220" y="3960967"/>
                </a:lnTo>
                <a:lnTo>
                  <a:pt x="0" y="396096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6138511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028191"/>
            <a:ext cx="6232665" cy="1415329"/>
            <a:chOff x="0" y="0"/>
            <a:chExt cx="2019680" cy="4586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9680" cy="458634"/>
            </a:xfrm>
            <a:custGeom>
              <a:avLst/>
              <a:gdLst/>
              <a:ahLst/>
              <a:cxnLst/>
              <a:rect r="r" b="b" t="t" l="l"/>
              <a:pathLst>
                <a:path h="458634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410190"/>
                  </a:lnTo>
                  <a:cubicBezTo>
                    <a:pt x="2019680" y="436945"/>
                    <a:pt x="1997991" y="458634"/>
                    <a:pt x="1971236" y="458634"/>
                  </a:cubicBezTo>
                  <a:lnTo>
                    <a:pt x="48444" y="458634"/>
                  </a:lnTo>
                  <a:cubicBezTo>
                    <a:pt x="21689" y="458634"/>
                    <a:pt x="0" y="436945"/>
                    <a:pt x="0" y="410190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19680" cy="449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75118" y="2313029"/>
            <a:ext cx="6232665" cy="1950263"/>
            <a:chOff x="0" y="0"/>
            <a:chExt cx="2019680" cy="6319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19680" cy="631978"/>
            </a:xfrm>
            <a:custGeom>
              <a:avLst/>
              <a:gdLst/>
              <a:ahLst/>
              <a:cxnLst/>
              <a:rect r="r" b="b" t="t" l="l"/>
              <a:pathLst>
                <a:path h="63197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583534"/>
                  </a:lnTo>
                  <a:cubicBezTo>
                    <a:pt x="2019680" y="610289"/>
                    <a:pt x="1997991" y="631978"/>
                    <a:pt x="1971236" y="631978"/>
                  </a:cubicBezTo>
                  <a:lnTo>
                    <a:pt x="48444" y="631978"/>
                  </a:lnTo>
                  <a:cubicBezTo>
                    <a:pt x="21689" y="631978"/>
                    <a:pt x="0" y="610289"/>
                    <a:pt x="0" y="58353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2019680" cy="622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216147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33174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RESUMEN 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6144" y="4196617"/>
            <a:ext cx="5522143" cy="112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 u="sng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Canal más efectivo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Billboard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78050" y="2427284"/>
            <a:ext cx="5754613" cy="169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 u="sng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Categoria más efectiva por ROI promedio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Fashion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75118" y="5006334"/>
            <a:ext cx="6232665" cy="4900920"/>
            <a:chOff x="0" y="0"/>
            <a:chExt cx="2019680" cy="15881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19680" cy="1588131"/>
            </a:xfrm>
            <a:custGeom>
              <a:avLst/>
              <a:gdLst/>
              <a:ahLst/>
              <a:cxnLst/>
              <a:rect r="r" b="b" t="t" l="l"/>
              <a:pathLst>
                <a:path h="1588131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1539687"/>
                  </a:lnTo>
                  <a:cubicBezTo>
                    <a:pt x="2019680" y="1566442"/>
                    <a:pt x="1997991" y="1588131"/>
                    <a:pt x="1971236" y="1588131"/>
                  </a:cubicBezTo>
                  <a:lnTo>
                    <a:pt x="48444" y="1588131"/>
                  </a:lnTo>
                  <a:cubicBezTo>
                    <a:pt x="21689" y="1588131"/>
                    <a:pt x="0" y="1566442"/>
                    <a:pt x="0" y="1539687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2019680" cy="157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530379" y="4939659"/>
            <a:ext cx="5522143" cy="512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 u="sng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Producto con mas ingresos por Región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Kuala lumpur: electronics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Sarawak: electronics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Penang: groceries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Johor: health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Sabah: electronics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Malacca: automovite</a:t>
            </a:r>
          </a:p>
          <a:p>
            <a:pPr algn="ctr">
              <a:lnSpc>
                <a:spcPts val="4556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030883" y="5912181"/>
            <a:ext cx="6232665" cy="3119922"/>
            <a:chOff x="0" y="0"/>
            <a:chExt cx="2019680" cy="10110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19680" cy="1011003"/>
            </a:xfrm>
            <a:custGeom>
              <a:avLst/>
              <a:gdLst/>
              <a:ahLst/>
              <a:cxnLst/>
              <a:rect r="r" b="b" t="t" l="l"/>
              <a:pathLst>
                <a:path h="1011003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962559"/>
                  </a:lnTo>
                  <a:cubicBezTo>
                    <a:pt x="2019680" y="989314"/>
                    <a:pt x="1997991" y="1011003"/>
                    <a:pt x="1971236" y="1011003"/>
                  </a:cubicBezTo>
                  <a:lnTo>
                    <a:pt x="48444" y="1011003"/>
                  </a:lnTo>
                  <a:cubicBezTo>
                    <a:pt x="21689" y="1011003"/>
                    <a:pt x="0" y="989314"/>
                    <a:pt x="0" y="962559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9525"/>
              <a:ext cx="2019680" cy="1001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33816" y="6026436"/>
            <a:ext cx="5754613" cy="284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 u="sng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Cluster 4</a:t>
            </a:r>
          </a:p>
          <a:p>
            <a:pPr algn="ctr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Campañas exitosas en términos de gastos, impresiones, clics y conversiones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771211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54302" y="1776600"/>
            <a:ext cx="694498" cy="848831"/>
          </a:xfrm>
          <a:custGeom>
            <a:avLst/>
            <a:gdLst/>
            <a:ahLst/>
            <a:cxnLst/>
            <a:rect r="r" b="b" t="t" l="l"/>
            <a:pathLst>
              <a:path h="848831" w="694498">
                <a:moveTo>
                  <a:pt x="0" y="0"/>
                </a:moveTo>
                <a:lnTo>
                  <a:pt x="694498" y="0"/>
                </a:lnTo>
                <a:lnTo>
                  <a:pt x="694498" y="848831"/>
                </a:lnTo>
                <a:lnTo>
                  <a:pt x="0" y="848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4" id="4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84441" y="7499162"/>
            <a:ext cx="641574" cy="641862"/>
          </a:xfrm>
          <a:custGeom>
            <a:avLst/>
            <a:gdLst/>
            <a:ahLst/>
            <a:cxnLst/>
            <a:rect r="r" b="b" t="t" l="l"/>
            <a:pathLst>
              <a:path h="641862" w="641574">
                <a:moveTo>
                  <a:pt x="0" y="0"/>
                </a:moveTo>
                <a:lnTo>
                  <a:pt x="641575" y="0"/>
                </a:lnTo>
                <a:lnTo>
                  <a:pt x="641575" y="641862"/>
                </a:lnTo>
                <a:lnTo>
                  <a:pt x="0" y="6418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84441" y="6127016"/>
            <a:ext cx="641862" cy="641862"/>
          </a:xfrm>
          <a:custGeom>
            <a:avLst/>
            <a:gdLst/>
            <a:ahLst/>
            <a:cxnLst/>
            <a:rect r="r" b="b" t="t" l="l"/>
            <a:pathLst>
              <a:path h="641862" w="641862">
                <a:moveTo>
                  <a:pt x="0" y="0"/>
                </a:moveTo>
                <a:lnTo>
                  <a:pt x="641862" y="0"/>
                </a:lnTo>
                <a:lnTo>
                  <a:pt x="641862" y="641862"/>
                </a:lnTo>
                <a:lnTo>
                  <a:pt x="0" y="6418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9571" y="1776600"/>
            <a:ext cx="1385325" cy="92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sz="3063" spc="-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Estudio Calzada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0316" y="7530292"/>
            <a:ext cx="5190311" cy="52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78"/>
              </a:lnSpc>
              <a:spcBef>
                <a:spcPct val="0"/>
              </a:spcBef>
            </a:pPr>
            <a:r>
              <a:rPr lang="en-US" sz="3056" spc="67" u="sng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10" tooltip="https://github.com/nachodlcb"/>
              </a:rPr>
              <a:t>www.github.com/nachodlcb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0316" y="6158146"/>
            <a:ext cx="2496958" cy="52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78"/>
              </a:lnSpc>
              <a:spcBef>
                <a:spcPct val="0"/>
              </a:spcBef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671-481-481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216649" y="1079062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16649" y="251138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3586" y="2563735"/>
            <a:ext cx="8680211" cy="669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Correlación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Ingreso total por canal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Relación entre presupuesto y ROI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ROI promedio por categoria producto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Revenue por categoria de producto y canal según la región Y las metricas del producto con mas ingresos por región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Cluster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13797" y="2563735"/>
            <a:ext cx="813952" cy="669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>
              <a:lnSpc>
                <a:spcPts val="4808"/>
              </a:lnSpc>
            </a:pPr>
          </a:p>
          <a:p>
            <a:pPr algn="ctr">
              <a:lnSpc>
                <a:spcPts val="4808"/>
              </a:lnSpc>
            </a:pP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3015401" y="-1695236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45119" y="7494435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904222" y="2661109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102" y="4625046"/>
            <a:ext cx="5177457" cy="457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782" u="sng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REGIONS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Kuala Lumpur  853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Sarawak            836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Penang              785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Sabah                757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Johor                  789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Malacca                 1</a:t>
            </a:r>
          </a:p>
          <a:p>
            <a:pPr algn="r">
              <a:lnSpc>
                <a:spcPts val="450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605170" y="4634571"/>
            <a:ext cx="5077661" cy="336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8"/>
              </a:lnSpc>
            </a:pPr>
            <a:r>
              <a:rPr lang="en-US" sz="3779" u="sng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PRODUCTS</a:t>
            </a:r>
          </a:p>
          <a:p>
            <a:pPr algn="r" marL="816102" indent="-408051" lvl="1">
              <a:lnSpc>
                <a:spcPts val="4498"/>
              </a:lnSpc>
              <a:buFont typeface="Arial"/>
              <a:buChar char="•"/>
            </a:pPr>
            <a:r>
              <a:rPr lang="en-US" sz="377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Fashion             767</a:t>
            </a:r>
          </a:p>
          <a:p>
            <a:pPr algn="r" marL="816102" indent="-408051" lvl="1">
              <a:lnSpc>
                <a:spcPts val="4498"/>
              </a:lnSpc>
              <a:buFont typeface="Arial"/>
              <a:buChar char="•"/>
            </a:pPr>
            <a:r>
              <a:rPr lang="en-US" sz="377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Health               801</a:t>
            </a:r>
          </a:p>
          <a:p>
            <a:pPr algn="r" marL="816102" indent="-408051" lvl="1">
              <a:lnSpc>
                <a:spcPts val="4498"/>
              </a:lnSpc>
              <a:buFont typeface="Arial"/>
              <a:buChar char="•"/>
            </a:pPr>
            <a:r>
              <a:rPr lang="en-US" sz="377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Electronict        833</a:t>
            </a:r>
          </a:p>
          <a:p>
            <a:pPr algn="r" marL="816102" indent="-408051" lvl="1">
              <a:lnSpc>
                <a:spcPts val="4498"/>
              </a:lnSpc>
              <a:buFont typeface="Arial"/>
              <a:buChar char="•"/>
            </a:pPr>
            <a:r>
              <a:rPr lang="en-US" sz="377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Automovite      792</a:t>
            </a:r>
          </a:p>
          <a:p>
            <a:pPr algn="r" marL="816102" indent="-408051" lvl="1">
              <a:lnSpc>
                <a:spcPts val="4498"/>
              </a:lnSpc>
              <a:buFont typeface="Arial"/>
              <a:buChar char="•"/>
            </a:pPr>
            <a:r>
              <a:rPr lang="en-US" sz="377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Groceries          830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21005" y="4596469"/>
            <a:ext cx="4938295" cy="343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782" u="sng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Tv                      843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Radio                830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Social Media   784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Billboards        740</a:t>
            </a:r>
          </a:p>
          <a:p>
            <a:pPr algn="r" marL="816725" indent="-408363" lvl="1">
              <a:lnSpc>
                <a:spcPts val="4501"/>
              </a:lnSpc>
              <a:buFont typeface="Arial"/>
              <a:buChar char="•"/>
            </a:pPr>
            <a:r>
              <a:rPr lang="en-US" sz="378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Email                832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205989" y="2431989"/>
            <a:ext cx="8844430" cy="7456883"/>
          </a:xfrm>
          <a:custGeom>
            <a:avLst/>
            <a:gdLst/>
            <a:ahLst/>
            <a:cxnLst/>
            <a:rect r="r" b="b" t="t" l="l"/>
            <a:pathLst>
              <a:path h="7456883" w="8844430">
                <a:moveTo>
                  <a:pt x="0" y="0"/>
                </a:moveTo>
                <a:lnTo>
                  <a:pt x="8844430" y="0"/>
                </a:lnTo>
                <a:lnTo>
                  <a:pt x="8844430" y="7456883"/>
                </a:lnTo>
                <a:lnTo>
                  <a:pt x="0" y="7456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824" y="390830"/>
            <a:ext cx="11335540" cy="194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5560" spc="52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CORRELACIÓN ENTRE VARIABLES NÚMERICAS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6466" y="1654009"/>
            <a:ext cx="14355069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INGRESO TOTAL POR CANAL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142637">
            <a:off x="12629292" y="7616757"/>
            <a:ext cx="11317416" cy="9074510"/>
          </a:xfrm>
          <a:custGeom>
            <a:avLst/>
            <a:gdLst/>
            <a:ahLst/>
            <a:cxnLst/>
            <a:rect r="r" b="b" t="t" l="l"/>
            <a:pathLst>
              <a:path h="9074510" w="11317416">
                <a:moveTo>
                  <a:pt x="0" y="0"/>
                </a:moveTo>
                <a:lnTo>
                  <a:pt x="11317416" y="0"/>
                </a:lnTo>
                <a:lnTo>
                  <a:pt x="11317416" y="9074510"/>
                </a:lnTo>
                <a:lnTo>
                  <a:pt x="0" y="907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7058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295841" y="3355254"/>
            <a:ext cx="11696319" cy="5903046"/>
          </a:xfrm>
          <a:custGeom>
            <a:avLst/>
            <a:gdLst/>
            <a:ahLst/>
            <a:cxnLst/>
            <a:rect r="r" b="b" t="t" l="l"/>
            <a:pathLst>
              <a:path h="5903046" w="11696319">
                <a:moveTo>
                  <a:pt x="0" y="0"/>
                </a:moveTo>
                <a:lnTo>
                  <a:pt x="11696318" y="0"/>
                </a:lnTo>
                <a:lnTo>
                  <a:pt x="11696318" y="5903046"/>
                </a:lnTo>
                <a:lnTo>
                  <a:pt x="0" y="5903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7761" t="-15772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4296" y="164512"/>
            <a:ext cx="10821182" cy="19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5560" spc="52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ROI PROMEDIO POR CATEGORIA DE PRODUCTO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609731" y="8818447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19125" y="3015265"/>
            <a:ext cx="15249749" cy="5216560"/>
          </a:xfrm>
          <a:custGeom>
            <a:avLst/>
            <a:gdLst/>
            <a:ahLst/>
            <a:cxnLst/>
            <a:rect r="r" b="b" t="t" l="l"/>
            <a:pathLst>
              <a:path h="5216560" w="15249749">
                <a:moveTo>
                  <a:pt x="0" y="0"/>
                </a:moveTo>
                <a:lnTo>
                  <a:pt x="15249750" y="0"/>
                </a:lnTo>
                <a:lnTo>
                  <a:pt x="15249750" y="5216560"/>
                </a:lnTo>
                <a:lnTo>
                  <a:pt x="0" y="5216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95" t="-16959" r="-6021" b="-663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78688" y="2722759"/>
            <a:ext cx="10899032" cy="7166113"/>
          </a:xfrm>
          <a:custGeom>
            <a:avLst/>
            <a:gdLst/>
            <a:ahLst/>
            <a:cxnLst/>
            <a:rect r="r" b="b" t="t" l="l"/>
            <a:pathLst>
              <a:path h="7166113" w="10899032">
                <a:moveTo>
                  <a:pt x="0" y="0"/>
                </a:moveTo>
                <a:lnTo>
                  <a:pt x="10899032" y="0"/>
                </a:lnTo>
                <a:lnTo>
                  <a:pt x="10899032" y="7166113"/>
                </a:lnTo>
                <a:lnTo>
                  <a:pt x="0" y="7166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824" y="390830"/>
            <a:ext cx="10821182" cy="194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5"/>
              </a:lnSpc>
            </a:pPr>
            <a:r>
              <a:rPr lang="en-US" sz="5560" spc="52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RELACIÓN ENTRE PRESUPUESTO Y ROI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8644069" y="6666911"/>
            <a:ext cx="13578764" cy="10887700"/>
          </a:xfrm>
          <a:custGeom>
            <a:avLst/>
            <a:gdLst/>
            <a:ahLst/>
            <a:cxnLst/>
            <a:rect r="r" b="b" t="t" l="l"/>
            <a:pathLst>
              <a:path h="10887700" w="13578764">
                <a:moveTo>
                  <a:pt x="0" y="0"/>
                </a:moveTo>
                <a:lnTo>
                  <a:pt x="13578764" y="0"/>
                </a:lnTo>
                <a:lnTo>
                  <a:pt x="13578764" y="10887699"/>
                </a:lnTo>
                <a:lnTo>
                  <a:pt x="0" y="10887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70283">
            <a:off x="-14375596" y="1890994"/>
            <a:ext cx="13578764" cy="10887700"/>
          </a:xfrm>
          <a:custGeom>
            <a:avLst/>
            <a:gdLst/>
            <a:ahLst/>
            <a:cxnLst/>
            <a:rect r="r" b="b" t="t" l="l"/>
            <a:pathLst>
              <a:path h="10887700" w="13578764">
                <a:moveTo>
                  <a:pt x="0" y="0"/>
                </a:moveTo>
                <a:lnTo>
                  <a:pt x="13578764" y="0"/>
                </a:lnTo>
                <a:lnTo>
                  <a:pt x="13578764" y="10887700"/>
                </a:lnTo>
                <a:lnTo>
                  <a:pt x="0" y="1088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90950" y="-203378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839645" y="564468"/>
            <a:ext cx="9420013" cy="902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59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REVENUE POR CATEGORIA DE PRODUCTO Y CANAL SEGÚN LA REGIÓN Y LAS METRICAS DEL PRODUCTO CON MAS INGRESOS POR REGIÓN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-140625"/>
            <a:ext cx="9817265" cy="12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KUALA LUMPUR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370283">
            <a:off x="13858315" y="-4953570"/>
            <a:ext cx="10737221" cy="8609299"/>
          </a:xfrm>
          <a:custGeom>
            <a:avLst/>
            <a:gdLst/>
            <a:ahLst/>
            <a:cxnLst/>
            <a:rect r="r" b="b" t="t" l="l"/>
            <a:pathLst>
              <a:path h="8609299" w="10737221">
                <a:moveTo>
                  <a:pt x="0" y="0"/>
                </a:moveTo>
                <a:lnTo>
                  <a:pt x="10737221" y="0"/>
                </a:lnTo>
                <a:lnTo>
                  <a:pt x="10737221" y="8609300"/>
                </a:lnTo>
                <a:lnTo>
                  <a:pt x="0" y="860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51778">
            <a:off x="-5454739" y="8031639"/>
            <a:ext cx="11450908" cy="9181546"/>
          </a:xfrm>
          <a:custGeom>
            <a:avLst/>
            <a:gdLst/>
            <a:ahLst/>
            <a:cxnLst/>
            <a:rect r="r" b="b" t="t" l="l"/>
            <a:pathLst>
              <a:path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786619" y="1243432"/>
            <a:ext cx="12714761" cy="3900068"/>
          </a:xfrm>
          <a:custGeom>
            <a:avLst/>
            <a:gdLst/>
            <a:ahLst/>
            <a:cxnLst/>
            <a:rect r="r" b="b" t="t" l="l"/>
            <a:pathLst>
              <a:path h="3900068" w="12714761">
                <a:moveTo>
                  <a:pt x="0" y="0"/>
                </a:moveTo>
                <a:lnTo>
                  <a:pt x="12714762" y="0"/>
                </a:lnTo>
                <a:lnTo>
                  <a:pt x="12714762" y="3900068"/>
                </a:lnTo>
                <a:lnTo>
                  <a:pt x="0" y="3900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32" t="-21697" r="0" b="-867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86619" y="5401976"/>
            <a:ext cx="12714761" cy="4050727"/>
          </a:xfrm>
          <a:custGeom>
            <a:avLst/>
            <a:gdLst/>
            <a:ahLst/>
            <a:cxnLst/>
            <a:rect r="r" b="b" t="t" l="l"/>
            <a:pathLst>
              <a:path h="4050727" w="12714761">
                <a:moveTo>
                  <a:pt x="0" y="0"/>
                </a:moveTo>
                <a:lnTo>
                  <a:pt x="12714762" y="0"/>
                </a:lnTo>
                <a:lnTo>
                  <a:pt x="12714762" y="4050727"/>
                </a:lnTo>
                <a:lnTo>
                  <a:pt x="0" y="40507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2100" r="0" b="-202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DAGXOOX8gJE</dc:identifier>
  <dcterms:modified xsi:type="dcterms:W3CDTF">2011-08-01T06:04:30Z</dcterms:modified>
  <cp:revision>1</cp:revision>
  <dc:title>Proyecto de</dc:title>
</cp:coreProperties>
</file>