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8" r:id="rId4"/>
    <p:sldId id="269" r:id="rId5"/>
    <p:sldId id="273" r:id="rId6"/>
    <p:sldId id="274" r:id="rId7"/>
    <p:sldId id="276" r:id="rId8"/>
    <p:sldId id="275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FCD63-29DB-D8ED-E1DC-E91B82AAF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63A83F-22FE-0521-2025-771644C1A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9032D4-1327-3FDC-C715-AAA47B90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13/09/2023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59F732-A90C-5BCB-1884-29C009EA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A4DAA1-215E-6634-F007-CEA7D8C0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32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6CE72-9493-FF37-B365-00073BE6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6B06AE-8C9D-3BE4-7BE2-D59981D17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7DC1F9-4A6B-417A-720E-3DC9FD97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13/09/2023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9AA612-3565-09B8-95B3-9F93753C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C16880-62D3-2ADC-967F-72D73DF9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21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BFB4B9-81B0-D3A5-C870-10F4A426F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7D8D26-460C-853F-2798-932110AD4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64CE4E-C490-B606-7517-D5DEF5B5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13/09/2023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D71F19-A1F0-38ED-70AF-20AF2C18B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D7A7A0-6FA6-F91F-132E-D32A6631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654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315A3-6241-CD26-16E5-8DCF9E91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3C668D-6FC3-9E82-4456-2B7F00CE3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67C7D2-9AB6-897B-8449-FBDE3D65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13/09/2023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A8A508-9C90-D992-AEA9-EBC239C8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3BDC5B-B37B-D687-AE90-5CFC3AA2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7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FB2F0-84C4-EA75-E9D4-6239228E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9BE51C-4975-658C-890D-023D9E0FA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735EBE-5DE3-F5A6-D5B9-176DCCFF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13/09/2023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ED78A9-3684-8E74-D0A8-97DA1D4D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F67C47-634C-E133-51C7-7C20B230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4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A8C19-C036-CF61-5818-C40F815A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E541FB-7E64-F8D9-91AB-C2B5E87B0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9BC536-87A1-F16E-F54D-8AB121FCD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0BE0B4-0DF3-1D29-1593-393A4984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13/09/2023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9E8BC7-2060-4F8D-E06C-EAAC6DE0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5EFA1A-37BF-335E-7EAE-8A34DF7A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144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35E6A-0CFA-73C9-ADF3-15BCB28F1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0C852E-163F-3CF0-3D63-10D55882E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C2F3F0-131D-30E0-A9AA-83C2706E4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C89558-5A1B-87CD-D0B1-DB035E196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3DEAB5-F87C-7CF3-46D5-8C45B374B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0A15F3-D1BF-F986-0A2D-E9641373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13/09/2023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F4B19F-25E1-2BA3-669F-9C8A2D07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0E10321-C103-BED9-87BF-79A3D6F2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051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E98B5-345D-58A5-3FCD-433EB9E3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C93AC0-20F1-7B77-D083-1625B202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13/09/2023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E892A4-BC82-3ABB-F2D7-A42D6380E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CDD9A5-DB4D-F1CF-13C0-1D871880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5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FE5B04-1D40-A07E-DEF8-58321F98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13/09/2023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FC9308-AAFF-BFC0-CCDC-2AB5A9F7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BE9025-E9FF-8900-C5E8-141AD5AF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37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072DB-AC2D-8C8A-2086-50CA4453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D914F2-4B34-400E-1E99-B838BA585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E8F03C-30D8-C345-CF34-9D7106FF5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BA957F-F9EA-DE58-4807-3C09EE8BD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13/09/2023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AAF721-D9CE-01D1-A494-9F902808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AFDB44-D6CE-B550-5795-5CE3B0D4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438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95A39-6F1C-F7E2-34D5-0E42C989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DD55EB0-E899-72B7-09DA-FCF666714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55F981-76FA-0B67-E1A2-C12BACB73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FE8912-0134-42FA-88BE-CEEF4B9D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13/09/2023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DADF8D-B95D-439E-B48C-283ED6AC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0D9B06-142B-4987-709A-693E2990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543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7F160EF-B28C-4994-DD69-4AA8B697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63D6B0-7CEB-25D1-B399-458E45DCB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D6AC82-2A4E-C751-3A0B-B20D12BDD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9C301-ABC1-4DD7-8629-5404497E062B}" type="datetimeFigureOut">
              <a:rPr lang="es-ES" smtClean="0"/>
              <a:t>13/09/2023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DA680F-442D-E940-7034-25147911B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518F8D-340B-304C-1167-62CCE3C36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35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3DB364-D7DF-E9F9-6D2A-841E083C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 err="1"/>
              <a:t>Pinus</a:t>
            </a:r>
            <a:r>
              <a:rPr lang="es-ES" sz="3600" dirty="0"/>
              <a:t> </a:t>
            </a:r>
            <a:r>
              <a:rPr lang="es-ES" sz="3600" dirty="0" err="1"/>
              <a:t>sylvestris</a:t>
            </a:r>
            <a:r>
              <a:rPr lang="es-ES" sz="3600" dirty="0"/>
              <a:t> (</a:t>
            </a:r>
            <a:r>
              <a:rPr lang="es-ES" sz="3600" dirty="0" err="1"/>
              <a:t>Portugos</a:t>
            </a:r>
            <a:r>
              <a:rPr lang="es-ES" sz="36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8D0F27F-4BAE-CC16-2F1A-6D78DAE88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769" y="1971165"/>
            <a:ext cx="6702550" cy="4012946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12D770-AC83-D3E8-83A3-F30923E6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13,64 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84,12 kPa.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871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Quercus </a:t>
            </a:r>
            <a:r>
              <a:rPr lang="es-ES" sz="4400" dirty="0" err="1"/>
              <a:t>pyrenaica</a:t>
            </a:r>
            <a:r>
              <a:rPr lang="es-ES" sz="4400" dirty="0"/>
              <a:t> (</a:t>
            </a:r>
            <a:r>
              <a:rPr lang="es-ES" sz="4400" dirty="0" err="1"/>
              <a:t>Cáñar</a:t>
            </a:r>
            <a:r>
              <a:rPr lang="es-ES" sz="4400" dirty="0"/>
              <a:t>)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/>
              <a:t>Pinus</a:t>
            </a:r>
            <a:r>
              <a:rPr lang="es-ES" sz="4400" dirty="0"/>
              <a:t> </a:t>
            </a:r>
            <a:r>
              <a:rPr lang="es-ES" sz="4400" dirty="0" err="1"/>
              <a:t>nigra</a:t>
            </a:r>
            <a:r>
              <a:rPr lang="es-ES" sz="4400" dirty="0"/>
              <a:t> (</a:t>
            </a:r>
            <a:r>
              <a:rPr lang="es-ES" sz="4400" dirty="0" err="1"/>
              <a:t>Abrucena</a:t>
            </a:r>
            <a:r>
              <a:rPr lang="es-ES" sz="4400" dirty="0"/>
              <a:t>)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15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Quercus </a:t>
            </a:r>
            <a:r>
              <a:rPr lang="es-ES" sz="4400" dirty="0" err="1"/>
              <a:t>ilex</a:t>
            </a:r>
            <a:r>
              <a:rPr lang="es-ES" sz="4400" dirty="0"/>
              <a:t> (Fiñana</a:t>
            </a:r>
            <a:r>
              <a:rPr lang="es-ES" dirty="0"/>
              <a:t>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2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2270AB-448C-AB6D-E7BC-5352DEF2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/>
              <a:t>Quercus </a:t>
            </a:r>
            <a:r>
              <a:rPr lang="es-ES" sz="3600" dirty="0" err="1"/>
              <a:t>pyrenaica</a:t>
            </a:r>
            <a:r>
              <a:rPr lang="es-ES" sz="3600" dirty="0"/>
              <a:t> (</a:t>
            </a:r>
            <a:r>
              <a:rPr lang="es-ES" sz="3600" dirty="0" err="1"/>
              <a:t>Cáñar</a:t>
            </a:r>
            <a:r>
              <a:rPr lang="es-ES" sz="36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90CE75C-04C9-F32E-8C26-0E1B7E2B0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769" y="1971166"/>
            <a:ext cx="6702550" cy="4012946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456085-5A3C-95B5-9A2B-35C5CA5AA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19,07ºC.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83,14 kPa.</a:t>
            </a:r>
          </a:p>
        </p:txBody>
      </p:sp>
    </p:spTree>
    <p:extLst>
      <p:ext uri="{BB962C8B-B14F-4D97-AF65-F5344CB8AC3E}">
        <p14:creationId xmlns:p14="http://schemas.microsoft.com/office/powerpoint/2010/main" val="65755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C62A10-BB62-5E27-8AF2-B29C5906E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 err="1"/>
              <a:t>Pinus</a:t>
            </a:r>
            <a:r>
              <a:rPr lang="es-ES" sz="3600" dirty="0"/>
              <a:t> </a:t>
            </a:r>
            <a:r>
              <a:rPr lang="es-ES" sz="3600" dirty="0" err="1"/>
              <a:t>nigra</a:t>
            </a:r>
            <a:r>
              <a:rPr lang="es-ES" sz="3600" dirty="0"/>
              <a:t> (</a:t>
            </a:r>
            <a:r>
              <a:rPr lang="es-ES" sz="3600" dirty="0" err="1"/>
              <a:t>Abrucena</a:t>
            </a:r>
            <a:r>
              <a:rPr lang="es-ES" sz="3600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14909D1-2A8E-87E8-C0CE-A07031F1C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769" y="1971165"/>
            <a:ext cx="6702550" cy="4012946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429780-5FC4-4884-9569-D117E1E9A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17,38 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88,43 kPa.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732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25607F-11E2-D8D6-623D-77DE1225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/>
              <a:t>Quercus </a:t>
            </a:r>
            <a:r>
              <a:rPr lang="es-ES" sz="3600" dirty="0" err="1"/>
              <a:t>ilex</a:t>
            </a:r>
            <a:r>
              <a:rPr lang="es-ES" sz="3600" dirty="0"/>
              <a:t> (Fiñana)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AB25F86-3BD6-4CCC-D971-F8F5CF62B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415" y="2017057"/>
            <a:ext cx="6549256" cy="3921166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E94F00-BCBC-43EE-410E-E40C2B338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21,48 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85,59 kPa.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471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/>
              <a:t>Pinus</a:t>
            </a:r>
            <a:r>
              <a:rPr lang="es-ES" sz="4400" dirty="0"/>
              <a:t> </a:t>
            </a:r>
            <a:r>
              <a:rPr lang="es-ES" sz="4400" dirty="0" err="1"/>
              <a:t>sylvestris</a:t>
            </a:r>
            <a:r>
              <a:rPr lang="es-ES" sz="4400" dirty="0"/>
              <a:t> (</a:t>
            </a:r>
            <a:r>
              <a:rPr lang="es-ES" sz="4400" dirty="0" err="1"/>
              <a:t>Portugos</a:t>
            </a:r>
            <a:r>
              <a:rPr lang="es-ES" sz="4400" dirty="0"/>
              <a:t>)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3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Quercus </a:t>
            </a:r>
            <a:r>
              <a:rPr lang="es-ES" sz="4400" dirty="0" err="1"/>
              <a:t>pyrenaica</a:t>
            </a:r>
            <a:r>
              <a:rPr lang="es-ES" sz="4400" dirty="0"/>
              <a:t> (</a:t>
            </a:r>
            <a:r>
              <a:rPr lang="es-ES" sz="4400" dirty="0" err="1"/>
              <a:t>Cáñar</a:t>
            </a:r>
            <a:r>
              <a:rPr lang="es-ES" sz="4400" dirty="0"/>
              <a:t>)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01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/>
              <a:t>Pinus</a:t>
            </a:r>
            <a:r>
              <a:rPr lang="es-ES" sz="4400" dirty="0"/>
              <a:t> </a:t>
            </a:r>
            <a:r>
              <a:rPr lang="es-ES" sz="4400" dirty="0" err="1"/>
              <a:t>nigra</a:t>
            </a:r>
            <a:r>
              <a:rPr lang="es-ES" sz="4400" dirty="0"/>
              <a:t> (</a:t>
            </a:r>
            <a:r>
              <a:rPr lang="es-ES" sz="4400" dirty="0" err="1"/>
              <a:t>Abrucena</a:t>
            </a:r>
            <a:r>
              <a:rPr lang="es-ES" sz="4400" dirty="0"/>
              <a:t>)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9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Quercus </a:t>
            </a:r>
            <a:r>
              <a:rPr lang="es-ES" sz="4400" dirty="0" err="1"/>
              <a:t>ilex</a:t>
            </a:r>
            <a:r>
              <a:rPr lang="es-ES" sz="4400" dirty="0"/>
              <a:t> (Fiñana)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14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/>
              <a:t>Pinus</a:t>
            </a:r>
            <a:r>
              <a:rPr lang="es-ES" sz="4400" dirty="0"/>
              <a:t> </a:t>
            </a:r>
            <a:r>
              <a:rPr lang="es-ES" sz="4400" dirty="0" err="1"/>
              <a:t>sylvestris</a:t>
            </a:r>
            <a:r>
              <a:rPr lang="es-ES" sz="4400" dirty="0"/>
              <a:t> (</a:t>
            </a:r>
            <a:r>
              <a:rPr lang="es-ES" sz="4400" dirty="0" err="1"/>
              <a:t>Portugos</a:t>
            </a:r>
            <a:r>
              <a:rPr lang="es-ES" sz="4400" dirty="0"/>
              <a:t>)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478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Panorámica</PresentationFormat>
  <Paragraphs>20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Pinus sylvestris (Portugos)</vt:lpstr>
      <vt:lpstr>Quercus pyrenaica (Cáñar)</vt:lpstr>
      <vt:lpstr>Pinus nigra (Abrucena)</vt:lpstr>
      <vt:lpstr>Quercus ilex (Fiñana)</vt:lpstr>
      <vt:lpstr>Pinus sylvestris (Portugos)</vt:lpstr>
      <vt:lpstr>Quercus pyrenaica (Cáñar)</vt:lpstr>
      <vt:lpstr>Pinus nigra (Abrucena)</vt:lpstr>
      <vt:lpstr>Quercus ilex (Fiñana)</vt:lpstr>
      <vt:lpstr>Pinus sylvestris (Portugos)</vt:lpstr>
      <vt:lpstr>Quercus pyrenaica (Cáñar)</vt:lpstr>
      <vt:lpstr>Pinus nigra (Abrucena)</vt:lpstr>
      <vt:lpstr>Quercus ilex (Fiñana)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IGNACIO GARCIA-BERRO NAVARRO</dc:creator>
  <cp:lastModifiedBy>IGNACIO GARCÍA - BERRO NAVARRO</cp:lastModifiedBy>
  <cp:revision>20</cp:revision>
  <dcterms:created xsi:type="dcterms:W3CDTF">2023-06-12T15:42:09Z</dcterms:created>
  <dcterms:modified xsi:type="dcterms:W3CDTF">2023-09-13T11:02:28Z</dcterms:modified>
</cp:coreProperties>
</file>