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81" r:id="rId7"/>
    <p:sldId id="285" r:id="rId8"/>
    <p:sldId id="274" r:id="rId9"/>
    <p:sldId id="282" r:id="rId10"/>
    <p:sldId id="286" r:id="rId11"/>
    <p:sldId id="276" r:id="rId12"/>
    <p:sldId id="283" r:id="rId13"/>
    <p:sldId id="287" r:id="rId14"/>
    <p:sldId id="275" r:id="rId15"/>
    <p:sldId id="284" r:id="rId16"/>
    <p:sldId id="28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25400">
              <a:noFill/>
            </a:ln>
            <a:effectLst/>
          </c:spPr>
          <c:invertIfNegative val="0"/>
          <c:cat>
            <c:strRef>
              <c:f>'Sheet 1'!$A$2:$A$13</c:f>
              <c:strCache>
                <c:ptCount val="12"/>
                <c:pt idx="0">
                  <c:v>Mayo</c:v>
                </c:pt>
                <c:pt idx="1">
                  <c:v>Junio</c:v>
                </c:pt>
                <c:pt idx="2">
                  <c:v>Julio</c:v>
                </c:pt>
                <c:pt idx="3">
                  <c:v>Agosto</c:v>
                </c:pt>
                <c:pt idx="4">
                  <c:v>Septiembre</c:v>
                </c:pt>
                <c:pt idx="5">
                  <c:v>Octubre</c:v>
                </c:pt>
                <c:pt idx="6">
                  <c:v>Noviembre</c:v>
                </c:pt>
                <c:pt idx="7">
                  <c:v>Diciembre</c:v>
                </c:pt>
                <c:pt idx="8">
                  <c:v>Enero</c:v>
                </c:pt>
                <c:pt idx="9">
                  <c:v>Febrero</c:v>
                </c:pt>
                <c:pt idx="10">
                  <c:v>Marzo</c:v>
                </c:pt>
                <c:pt idx="11">
                  <c:v>Abril</c:v>
                </c:pt>
              </c:strCache>
            </c:strRef>
          </c:cat>
          <c:val>
            <c:numRef>
              <c:f>'Sheet 1'!$D$2:$D$13</c:f>
              <c:numCache>
                <c:formatCode>General</c:formatCode>
                <c:ptCount val="12"/>
                <c:pt idx="0">
                  <c:v>21.5</c:v>
                </c:pt>
                <c:pt idx="1">
                  <c:v>23.8</c:v>
                </c:pt>
                <c:pt idx="2">
                  <c:v>26.283870967741901</c:v>
                </c:pt>
                <c:pt idx="3">
                  <c:v>25.7290322580645</c:v>
                </c:pt>
                <c:pt idx="4">
                  <c:v>21.1466666666667</c:v>
                </c:pt>
                <c:pt idx="5">
                  <c:v>19.441935483870999</c:v>
                </c:pt>
                <c:pt idx="6">
                  <c:v>13.4033333333333</c:v>
                </c:pt>
                <c:pt idx="7">
                  <c:v>10.8096774193548</c:v>
                </c:pt>
                <c:pt idx="8">
                  <c:v>7.2161290322580598</c:v>
                </c:pt>
                <c:pt idx="9">
                  <c:v>7.5642857142857096</c:v>
                </c:pt>
                <c:pt idx="10">
                  <c:v>13.1677419354839</c:v>
                </c:pt>
                <c:pt idx="11">
                  <c:v>15.141176470588199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B-4169-B5DB-6F78C3816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917760"/>
        <c:axId val="1794213072"/>
      </c:barChart>
      <c:lineChart>
        <c:grouping val="standard"/>
        <c:varyColors val="0"/>
        <c:ser>
          <c:idx val="1"/>
          <c:order val="1"/>
          <c:tx>
            <c:v>prec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'Sheet 1'!$E$2:$E$13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5.4</c:v>
                </c:pt>
                <c:pt idx="4">
                  <c:v>10.199999999999999</c:v>
                </c:pt>
                <c:pt idx="5">
                  <c:v>13.8</c:v>
                </c:pt>
                <c:pt idx="6">
                  <c:v>5.6</c:v>
                </c:pt>
                <c:pt idx="7">
                  <c:v>200.6</c:v>
                </c:pt>
                <c:pt idx="8">
                  <c:v>3.4</c:v>
                </c:pt>
                <c:pt idx="9">
                  <c:v>9.1999999999999993</c:v>
                </c:pt>
                <c:pt idx="10">
                  <c:v>5.6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AB-4169-B5DB-6F78C3816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910880"/>
        <c:axId val="1794254832"/>
      </c:lineChart>
      <c:catAx>
        <c:axId val="179991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4213072"/>
        <c:crosses val="autoZero"/>
        <c:auto val="1"/>
        <c:lblAlgn val="ctr"/>
        <c:lblOffset val="100"/>
        <c:noMultiLvlLbl val="0"/>
      </c:catAx>
      <c:valAx>
        <c:axId val="17942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Temperatura(ºC)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9917760"/>
        <c:crosses val="autoZero"/>
        <c:crossBetween val="between"/>
      </c:valAx>
      <c:valAx>
        <c:axId val="17942548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Precipitación</a:t>
                </a:r>
                <a:r>
                  <a:rPr lang="es-ES" baseline="0"/>
                  <a:t> (mm)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76910880"/>
        <c:crosses val="max"/>
        <c:crossBetween val="between"/>
      </c:valAx>
      <c:catAx>
        <c:axId val="1476910880"/>
        <c:scaling>
          <c:orientation val="minMax"/>
        </c:scaling>
        <c:delete val="1"/>
        <c:axPos val="b"/>
        <c:majorTickMark val="out"/>
        <c:minorTickMark val="none"/>
        <c:tickLblPos val="nextTo"/>
        <c:crossAx val="1794254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25400">
              <a:noFill/>
            </a:ln>
            <a:effectLst/>
          </c:spPr>
          <c:invertIfNegative val="0"/>
          <c:cat>
            <c:strRef>
              <c:f>'Sheet 1'!$A$2:$A$13</c:f>
              <c:strCache>
                <c:ptCount val="12"/>
                <c:pt idx="0">
                  <c:v>Mayo</c:v>
                </c:pt>
                <c:pt idx="1">
                  <c:v>Junio</c:v>
                </c:pt>
                <c:pt idx="2">
                  <c:v>Julio</c:v>
                </c:pt>
                <c:pt idx="3">
                  <c:v>Agosto</c:v>
                </c:pt>
                <c:pt idx="4">
                  <c:v>Septiembre</c:v>
                </c:pt>
                <c:pt idx="5">
                  <c:v>Octubre</c:v>
                </c:pt>
                <c:pt idx="6">
                  <c:v>Noviembre</c:v>
                </c:pt>
                <c:pt idx="7">
                  <c:v>Diciembre</c:v>
                </c:pt>
                <c:pt idx="8">
                  <c:v>Enero</c:v>
                </c:pt>
                <c:pt idx="9">
                  <c:v>Febrero</c:v>
                </c:pt>
                <c:pt idx="10">
                  <c:v>Marzo</c:v>
                </c:pt>
                <c:pt idx="11">
                  <c:v>Abril</c:v>
                </c:pt>
              </c:strCache>
            </c:strRef>
          </c:cat>
          <c:val>
            <c:numRef>
              <c:f>'Sheet 1'!$D$2:$D$13</c:f>
              <c:numCache>
                <c:formatCode>General</c:formatCode>
                <c:ptCount val="12"/>
                <c:pt idx="0">
                  <c:v>21.5</c:v>
                </c:pt>
                <c:pt idx="1">
                  <c:v>23.8</c:v>
                </c:pt>
                <c:pt idx="2">
                  <c:v>26.283870967741901</c:v>
                </c:pt>
                <c:pt idx="3">
                  <c:v>25.7290322580645</c:v>
                </c:pt>
                <c:pt idx="4">
                  <c:v>21.1466666666667</c:v>
                </c:pt>
                <c:pt idx="5">
                  <c:v>19.441935483870999</c:v>
                </c:pt>
                <c:pt idx="6">
                  <c:v>13.4033333333333</c:v>
                </c:pt>
                <c:pt idx="7">
                  <c:v>10.8096774193548</c:v>
                </c:pt>
                <c:pt idx="8">
                  <c:v>7.2161290322580598</c:v>
                </c:pt>
                <c:pt idx="9">
                  <c:v>7.5642857142857096</c:v>
                </c:pt>
                <c:pt idx="10">
                  <c:v>13.1677419354839</c:v>
                </c:pt>
                <c:pt idx="11">
                  <c:v>15.141176470588199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B-4169-B5DB-6F78C3816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917760"/>
        <c:axId val="1794213072"/>
      </c:barChart>
      <c:lineChart>
        <c:grouping val="standard"/>
        <c:varyColors val="0"/>
        <c:ser>
          <c:idx val="1"/>
          <c:order val="1"/>
          <c:tx>
            <c:v>prec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'Sheet 1'!$E$2:$E$13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5.4</c:v>
                </c:pt>
                <c:pt idx="4">
                  <c:v>10.199999999999999</c:v>
                </c:pt>
                <c:pt idx="5">
                  <c:v>13.8</c:v>
                </c:pt>
                <c:pt idx="6">
                  <c:v>5.6</c:v>
                </c:pt>
                <c:pt idx="7">
                  <c:v>200.6</c:v>
                </c:pt>
                <c:pt idx="8">
                  <c:v>3.4</c:v>
                </c:pt>
                <c:pt idx="9">
                  <c:v>9.1999999999999993</c:v>
                </c:pt>
                <c:pt idx="10">
                  <c:v>5.6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AB-4169-B5DB-6F78C3816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910880"/>
        <c:axId val="1794254832"/>
      </c:lineChart>
      <c:catAx>
        <c:axId val="179991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4213072"/>
        <c:crosses val="autoZero"/>
        <c:auto val="1"/>
        <c:lblAlgn val="ctr"/>
        <c:lblOffset val="100"/>
        <c:noMultiLvlLbl val="0"/>
      </c:catAx>
      <c:valAx>
        <c:axId val="17942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Temperatura(ºC)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9917760"/>
        <c:crosses val="autoZero"/>
        <c:crossBetween val="between"/>
      </c:valAx>
      <c:valAx>
        <c:axId val="17942548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Precipitación</a:t>
                </a:r>
                <a:r>
                  <a:rPr lang="es-ES" baseline="0"/>
                  <a:t> (mm)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76910880"/>
        <c:crosses val="max"/>
        <c:crossBetween val="between"/>
      </c:valAx>
      <c:catAx>
        <c:axId val="1476910880"/>
        <c:scaling>
          <c:orientation val="minMax"/>
        </c:scaling>
        <c:delete val="1"/>
        <c:axPos val="b"/>
        <c:majorTickMark val="out"/>
        <c:minorTickMark val="none"/>
        <c:tickLblPos val="nextTo"/>
        <c:crossAx val="1794254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25400">
              <a:noFill/>
            </a:ln>
            <a:effectLst/>
          </c:spPr>
          <c:invertIfNegative val="0"/>
          <c:cat>
            <c:strRef>
              <c:f>'Sheet 1'!$A$2:$A$13</c:f>
              <c:strCache>
                <c:ptCount val="12"/>
                <c:pt idx="0">
                  <c:v>Mayo</c:v>
                </c:pt>
                <c:pt idx="1">
                  <c:v>Junio</c:v>
                </c:pt>
                <c:pt idx="2">
                  <c:v>Julio</c:v>
                </c:pt>
                <c:pt idx="3">
                  <c:v>Agosto</c:v>
                </c:pt>
                <c:pt idx="4">
                  <c:v>Septiembre</c:v>
                </c:pt>
                <c:pt idx="5">
                  <c:v>Octubre</c:v>
                </c:pt>
                <c:pt idx="6">
                  <c:v>Noviembre</c:v>
                </c:pt>
                <c:pt idx="7">
                  <c:v>Diciembre</c:v>
                </c:pt>
                <c:pt idx="8">
                  <c:v>Enero</c:v>
                </c:pt>
                <c:pt idx="9">
                  <c:v>Febrero</c:v>
                </c:pt>
                <c:pt idx="10">
                  <c:v>Marzo</c:v>
                </c:pt>
                <c:pt idx="11">
                  <c:v>Abril</c:v>
                </c:pt>
              </c:strCache>
            </c:strRef>
          </c:cat>
          <c:val>
            <c:numRef>
              <c:f>'Sheet 1'!$D$2:$D$13</c:f>
              <c:numCache>
                <c:formatCode>General</c:formatCode>
                <c:ptCount val="12"/>
                <c:pt idx="0">
                  <c:v>21.266666666666701</c:v>
                </c:pt>
                <c:pt idx="1">
                  <c:v>23.5066666666667</c:v>
                </c:pt>
                <c:pt idx="2">
                  <c:v>25.396774193548399</c:v>
                </c:pt>
                <c:pt idx="3">
                  <c:v>24.593548387096799</c:v>
                </c:pt>
                <c:pt idx="4">
                  <c:v>20.563333333333301</c:v>
                </c:pt>
                <c:pt idx="5">
                  <c:v>18.448387096774201</c:v>
                </c:pt>
                <c:pt idx="6">
                  <c:v>12.36</c:v>
                </c:pt>
                <c:pt idx="7">
                  <c:v>10.0161290322581</c:v>
                </c:pt>
                <c:pt idx="8">
                  <c:v>6.2741935483870996</c:v>
                </c:pt>
                <c:pt idx="9">
                  <c:v>5.9928571428571402</c:v>
                </c:pt>
                <c:pt idx="10">
                  <c:v>12.638709677419399</c:v>
                </c:pt>
                <c:pt idx="11">
                  <c:v>14.5647058823529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A-4443-9166-D856803A7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917760"/>
        <c:axId val="1794213072"/>
      </c:barChart>
      <c:lineChart>
        <c:grouping val="standard"/>
        <c:varyColors val="0"/>
        <c:ser>
          <c:idx val="1"/>
          <c:order val="1"/>
          <c:tx>
            <c:v>prec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'Sheet 1'!$E$2:$E$13</c:f>
              <c:numCache>
                <c:formatCode>General</c:formatCode>
                <c:ptCount val="12"/>
                <c:pt idx="0">
                  <c:v>0.4</c:v>
                </c:pt>
                <c:pt idx="1">
                  <c:v>1.8</c:v>
                </c:pt>
                <c:pt idx="2">
                  <c:v>0</c:v>
                </c:pt>
                <c:pt idx="3">
                  <c:v>7.8</c:v>
                </c:pt>
                <c:pt idx="4">
                  <c:v>8.1</c:v>
                </c:pt>
                <c:pt idx="5">
                  <c:v>2.6</c:v>
                </c:pt>
                <c:pt idx="6">
                  <c:v>7.6</c:v>
                </c:pt>
                <c:pt idx="7">
                  <c:v>53.3</c:v>
                </c:pt>
                <c:pt idx="8">
                  <c:v>4.3</c:v>
                </c:pt>
                <c:pt idx="9">
                  <c:v>9.8000000000000007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2A-4443-9166-D856803A7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910880"/>
        <c:axId val="1794254832"/>
      </c:lineChart>
      <c:catAx>
        <c:axId val="179991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4213072"/>
        <c:crosses val="autoZero"/>
        <c:auto val="1"/>
        <c:lblAlgn val="ctr"/>
        <c:lblOffset val="100"/>
        <c:noMultiLvlLbl val="0"/>
      </c:catAx>
      <c:valAx>
        <c:axId val="17942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Temperatura(ºC)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9917760"/>
        <c:crosses val="autoZero"/>
        <c:crossBetween val="between"/>
      </c:valAx>
      <c:valAx>
        <c:axId val="17942548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Precipitación</a:t>
                </a:r>
                <a:r>
                  <a:rPr lang="es-ES" baseline="0"/>
                  <a:t> (mm)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76910880"/>
        <c:crosses val="max"/>
        <c:crossBetween val="between"/>
      </c:valAx>
      <c:catAx>
        <c:axId val="1476910880"/>
        <c:scaling>
          <c:orientation val="minMax"/>
        </c:scaling>
        <c:delete val="1"/>
        <c:axPos val="b"/>
        <c:majorTickMark val="out"/>
        <c:minorTickMark val="none"/>
        <c:tickLblPos val="nextTo"/>
        <c:crossAx val="1794254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25400">
              <a:noFill/>
            </a:ln>
            <a:effectLst/>
          </c:spPr>
          <c:invertIfNegative val="0"/>
          <c:cat>
            <c:strRef>
              <c:f>'Sheet 1'!$A$2:$A$13</c:f>
              <c:strCache>
                <c:ptCount val="12"/>
                <c:pt idx="0">
                  <c:v>Mayo</c:v>
                </c:pt>
                <c:pt idx="1">
                  <c:v>Junio</c:v>
                </c:pt>
                <c:pt idx="2">
                  <c:v>Julio</c:v>
                </c:pt>
                <c:pt idx="3">
                  <c:v>Agosto</c:v>
                </c:pt>
                <c:pt idx="4">
                  <c:v>Septiembre</c:v>
                </c:pt>
                <c:pt idx="5">
                  <c:v>Octubre</c:v>
                </c:pt>
                <c:pt idx="6">
                  <c:v>Noviembre</c:v>
                </c:pt>
                <c:pt idx="7">
                  <c:v>Diciembre</c:v>
                </c:pt>
                <c:pt idx="8">
                  <c:v>Enero</c:v>
                </c:pt>
                <c:pt idx="9">
                  <c:v>Febrero</c:v>
                </c:pt>
                <c:pt idx="10">
                  <c:v>Marzo</c:v>
                </c:pt>
                <c:pt idx="11">
                  <c:v>Abril</c:v>
                </c:pt>
              </c:strCache>
            </c:strRef>
          </c:cat>
          <c:val>
            <c:numRef>
              <c:f>'Sheet 1'!$D$2:$D$13</c:f>
              <c:numCache>
                <c:formatCode>General</c:formatCode>
                <c:ptCount val="12"/>
                <c:pt idx="0">
                  <c:v>21.266666666666701</c:v>
                </c:pt>
                <c:pt idx="1">
                  <c:v>23.5066666666667</c:v>
                </c:pt>
                <c:pt idx="2">
                  <c:v>25.396774193548399</c:v>
                </c:pt>
                <c:pt idx="3">
                  <c:v>24.593548387096799</c:v>
                </c:pt>
                <c:pt idx="4">
                  <c:v>20.563333333333301</c:v>
                </c:pt>
                <c:pt idx="5">
                  <c:v>18.448387096774201</c:v>
                </c:pt>
                <c:pt idx="6">
                  <c:v>12.36</c:v>
                </c:pt>
                <c:pt idx="7">
                  <c:v>10.0161290322581</c:v>
                </c:pt>
                <c:pt idx="8">
                  <c:v>6.2741935483870996</c:v>
                </c:pt>
                <c:pt idx="9">
                  <c:v>5.9928571428571402</c:v>
                </c:pt>
                <c:pt idx="10">
                  <c:v>12.638709677419399</c:v>
                </c:pt>
                <c:pt idx="11">
                  <c:v>14.5647058823529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B-4EF1-94B3-C9CFCD859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917760"/>
        <c:axId val="1794213072"/>
      </c:barChart>
      <c:lineChart>
        <c:grouping val="standard"/>
        <c:varyColors val="0"/>
        <c:ser>
          <c:idx val="1"/>
          <c:order val="1"/>
          <c:tx>
            <c:v>prec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'Sheet 1'!$E$2:$E$13</c:f>
              <c:numCache>
                <c:formatCode>General</c:formatCode>
                <c:ptCount val="12"/>
                <c:pt idx="0">
                  <c:v>0.4</c:v>
                </c:pt>
                <c:pt idx="1">
                  <c:v>1.8</c:v>
                </c:pt>
                <c:pt idx="2">
                  <c:v>0</c:v>
                </c:pt>
                <c:pt idx="3">
                  <c:v>7.8</c:v>
                </c:pt>
                <c:pt idx="4">
                  <c:v>8.1</c:v>
                </c:pt>
                <c:pt idx="5">
                  <c:v>2.6</c:v>
                </c:pt>
                <c:pt idx="6">
                  <c:v>7.6</c:v>
                </c:pt>
                <c:pt idx="7">
                  <c:v>53.3</c:v>
                </c:pt>
                <c:pt idx="8">
                  <c:v>4.3</c:v>
                </c:pt>
                <c:pt idx="9">
                  <c:v>9.8000000000000007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B-4EF1-94B3-C9CFCD859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910880"/>
        <c:axId val="1794254832"/>
      </c:lineChart>
      <c:catAx>
        <c:axId val="179991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4213072"/>
        <c:crosses val="autoZero"/>
        <c:auto val="1"/>
        <c:lblAlgn val="ctr"/>
        <c:lblOffset val="100"/>
        <c:noMultiLvlLbl val="0"/>
      </c:catAx>
      <c:valAx>
        <c:axId val="17942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Temperatura(ºC)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9917760"/>
        <c:crosses val="autoZero"/>
        <c:crossBetween val="between"/>
      </c:valAx>
      <c:valAx>
        <c:axId val="17942548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Precipitación</a:t>
                </a:r>
                <a:r>
                  <a:rPr lang="es-ES" baseline="0"/>
                  <a:t> (mm)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76910880"/>
        <c:crosses val="max"/>
        <c:crossBetween val="between"/>
      </c:valAx>
      <c:catAx>
        <c:axId val="1476910880"/>
        <c:scaling>
          <c:orientation val="minMax"/>
        </c:scaling>
        <c:delete val="1"/>
        <c:axPos val="b"/>
        <c:majorTickMark val="out"/>
        <c:minorTickMark val="none"/>
        <c:tickLblPos val="nextTo"/>
        <c:crossAx val="1794254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7569"/>
            <a:ext cx="6702550" cy="40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73C0159-4F68-7A91-7A91-7C41AE0CA7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13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2A77A05-0529-482A-89DE-E68481AF31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21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2A77A05-0529-482A-89DE-E68481AF31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6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7570"/>
            <a:ext cx="6702550" cy="40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7569"/>
            <a:ext cx="6702550" cy="40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23314"/>
            <a:ext cx="6549256" cy="390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73C0159-4F68-7A91-7A91-7C41AE0CA7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432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7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Panorámica</PresentationFormat>
  <Paragraphs>28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</vt:lpstr>
      <vt:lpstr>Pinus sylvestris (Portugos)</vt:lpstr>
      <vt:lpstr>Pinus sylvestris (Portugos)</vt:lpstr>
      <vt:lpstr>Quercus pyrenaica (Cáñar)</vt:lpstr>
      <vt:lpstr>Quercus pyrenaica (Cáñar)</vt:lpstr>
      <vt:lpstr>Quercus pyrenaica (Cáñar)</vt:lpstr>
      <vt:lpstr>Pinus nigra (Abrucena)</vt:lpstr>
      <vt:lpstr>Pinus nigra (Abrucena)</vt:lpstr>
      <vt:lpstr>Pinus nigra (Abrucena)</vt:lpstr>
      <vt:lpstr>Quercus ilex (Fiñana)</vt:lpstr>
      <vt:lpstr>Quercus ilex (Fiñana)</vt:lpstr>
      <vt:lpstr>Quercus ilex (Fiñana)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27</cp:revision>
  <dcterms:created xsi:type="dcterms:W3CDTF">2023-06-12T15:42:09Z</dcterms:created>
  <dcterms:modified xsi:type="dcterms:W3CDTF">2023-10-11T08:53:59Z</dcterms:modified>
</cp:coreProperties>
</file>