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4" r:id="rId4"/>
    <p:sldId id="282" r:id="rId5"/>
    <p:sldId id="286" r:id="rId6"/>
    <p:sldId id="275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6" r:id="rId16"/>
    <p:sldId id="300" r:id="rId17"/>
    <p:sldId id="301" r:id="rId18"/>
    <p:sldId id="297" r:id="rId19"/>
    <p:sldId id="298" r:id="rId20"/>
    <p:sldId id="299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CIO GARCIA-BERRO NAVARRO" userId="38027cbc-c877-4075-9393-f4f71f4f6dfa" providerId="ADAL" clId="{91E5F0E7-EF12-4907-AC3D-BE83C1C8CC48}"/>
    <pc:docChg chg="undo custSel addSld modSld sldOrd">
      <pc:chgData name="IGNACIO GARCIA-BERRO NAVARRO" userId="38027cbc-c877-4075-9393-f4f71f4f6dfa" providerId="ADAL" clId="{91E5F0E7-EF12-4907-AC3D-BE83C1C8CC48}" dt="2023-11-27T15:36:47.997" v="133" actId="20577"/>
      <pc:docMkLst>
        <pc:docMk/>
      </pc:docMkLst>
      <pc:sldChg chg="addSp delSp modSp add mod">
        <pc:chgData name="IGNACIO GARCIA-BERRO NAVARRO" userId="38027cbc-c877-4075-9393-f4f71f4f6dfa" providerId="ADAL" clId="{91E5F0E7-EF12-4907-AC3D-BE83C1C8CC48}" dt="2023-11-20T16:03:25.245" v="61" actId="20577"/>
        <pc:sldMkLst>
          <pc:docMk/>
          <pc:sldMk cId="3439722381" sldId="304"/>
        </pc:sldMkLst>
        <pc:spChg chg="mod">
          <ac:chgData name="IGNACIO GARCIA-BERRO NAVARRO" userId="38027cbc-c877-4075-9393-f4f71f4f6dfa" providerId="ADAL" clId="{91E5F0E7-EF12-4907-AC3D-BE83C1C8CC48}" dt="2023-11-20T16:03:25.245" v="61" actId="20577"/>
          <ac:spMkLst>
            <pc:docMk/>
            <pc:sldMk cId="3439722381" sldId="304"/>
            <ac:spMk id="5" creationId="{295E8EC0-8E63-86B8-B6BB-DCD00C2C50DC}"/>
          </ac:spMkLst>
        </pc:spChg>
        <pc:spChg chg="add del mod">
          <ac:chgData name="IGNACIO GARCIA-BERRO NAVARRO" userId="38027cbc-c877-4075-9393-f4f71f4f6dfa" providerId="ADAL" clId="{91E5F0E7-EF12-4907-AC3D-BE83C1C8CC48}" dt="2023-11-20T15:58:37.428" v="4" actId="478"/>
          <ac:spMkLst>
            <pc:docMk/>
            <pc:sldMk cId="3439722381" sldId="304"/>
            <ac:spMk id="6" creationId="{212C7406-F5FA-FED0-98B4-FB5CC90C554A}"/>
          </ac:spMkLst>
        </pc:spChg>
        <pc:spChg chg="add del mod">
          <ac:chgData name="IGNACIO GARCIA-BERRO NAVARRO" userId="38027cbc-c877-4075-9393-f4f71f4f6dfa" providerId="ADAL" clId="{91E5F0E7-EF12-4907-AC3D-BE83C1C8CC48}" dt="2023-11-20T16:00:55.289" v="15" actId="22"/>
          <ac:spMkLst>
            <pc:docMk/>
            <pc:sldMk cId="3439722381" sldId="304"/>
            <ac:spMk id="8" creationId="{0C9B8608-0456-39E6-2D1C-B44E1FE5C416}"/>
          </ac:spMkLst>
        </pc:spChg>
        <pc:picChg chg="del">
          <ac:chgData name="IGNACIO GARCIA-BERRO NAVARRO" userId="38027cbc-c877-4075-9393-f4f71f4f6dfa" providerId="ADAL" clId="{91E5F0E7-EF12-4907-AC3D-BE83C1C8CC48}" dt="2023-11-20T15:58:38.746" v="5" actId="478"/>
          <ac:picMkLst>
            <pc:docMk/>
            <pc:sldMk cId="3439722381" sldId="304"/>
            <ac:picMk id="3" creationId="{7E7A3C8A-8AF3-97D4-C66D-4DB53D1C5FEA}"/>
          </ac:picMkLst>
        </pc:picChg>
        <pc:picChg chg="add del mod">
          <ac:chgData name="IGNACIO GARCIA-BERRO NAVARRO" userId="38027cbc-c877-4075-9393-f4f71f4f6dfa" providerId="ADAL" clId="{91E5F0E7-EF12-4907-AC3D-BE83C1C8CC48}" dt="2023-11-20T15:58:39.888" v="6" actId="478"/>
          <ac:picMkLst>
            <pc:docMk/>
            <pc:sldMk cId="3439722381" sldId="304"/>
            <ac:picMk id="4" creationId="{0362B648-3731-F16C-1766-125AE154EF3A}"/>
          </ac:picMkLst>
        </pc:picChg>
        <pc:picChg chg="add del mod ord">
          <ac:chgData name="IGNACIO GARCIA-BERRO NAVARRO" userId="38027cbc-c877-4075-9393-f4f71f4f6dfa" providerId="ADAL" clId="{91E5F0E7-EF12-4907-AC3D-BE83C1C8CC48}" dt="2023-11-20T15:59:11.803" v="14" actId="22"/>
          <ac:picMkLst>
            <pc:docMk/>
            <pc:sldMk cId="3439722381" sldId="304"/>
            <ac:picMk id="10" creationId="{B9D331AF-57F1-05B3-3F8F-70E399F36875}"/>
          </ac:picMkLst>
        </pc:picChg>
        <pc:picChg chg="add mod ord">
          <ac:chgData name="IGNACIO GARCIA-BERRO NAVARRO" userId="38027cbc-c877-4075-9393-f4f71f4f6dfa" providerId="ADAL" clId="{91E5F0E7-EF12-4907-AC3D-BE83C1C8CC48}" dt="2023-11-20T16:01:03.610" v="17" actId="14100"/>
          <ac:picMkLst>
            <pc:docMk/>
            <pc:sldMk cId="3439722381" sldId="304"/>
            <ac:picMk id="12" creationId="{634336CE-BC6D-EBB1-289E-333E1A767268}"/>
          </ac:picMkLst>
        </pc:picChg>
        <pc:picChg chg="add del mod">
          <ac:chgData name="IGNACIO GARCIA-BERRO NAVARRO" userId="38027cbc-c877-4075-9393-f4f71f4f6dfa" providerId="ADAL" clId="{91E5F0E7-EF12-4907-AC3D-BE83C1C8CC48}" dt="2023-11-20T16:02:16.617" v="22" actId="478"/>
          <ac:picMkLst>
            <pc:docMk/>
            <pc:sldMk cId="3439722381" sldId="304"/>
            <ac:picMk id="14" creationId="{E42F1DDD-50FD-B253-E0BE-7647CC90B5D1}"/>
          </ac:picMkLst>
        </pc:picChg>
        <pc:picChg chg="add mod">
          <ac:chgData name="IGNACIO GARCIA-BERRO NAVARRO" userId="38027cbc-c877-4075-9393-f4f71f4f6dfa" providerId="ADAL" clId="{91E5F0E7-EF12-4907-AC3D-BE83C1C8CC48}" dt="2023-11-20T16:03:02.728" v="29" actId="14100"/>
          <ac:picMkLst>
            <pc:docMk/>
            <pc:sldMk cId="3439722381" sldId="304"/>
            <ac:picMk id="16" creationId="{E35F00C7-1681-4DC3-7538-97525111DBAA}"/>
          </ac:picMkLst>
        </pc:picChg>
      </pc:sldChg>
      <pc:sldChg chg="delSp modSp add mod ord">
        <pc:chgData name="IGNACIO GARCIA-BERRO NAVARRO" userId="38027cbc-c877-4075-9393-f4f71f4f6dfa" providerId="ADAL" clId="{91E5F0E7-EF12-4907-AC3D-BE83C1C8CC48}" dt="2023-11-27T15:36:42.386" v="123" actId="20577"/>
        <pc:sldMkLst>
          <pc:docMk/>
          <pc:sldMk cId="3771860756" sldId="305"/>
        </pc:sldMkLst>
        <pc:spChg chg="mod">
          <ac:chgData name="IGNACIO GARCIA-BERRO NAVARRO" userId="38027cbc-c877-4075-9393-f4f71f4f6dfa" providerId="ADAL" clId="{91E5F0E7-EF12-4907-AC3D-BE83C1C8CC48}" dt="2023-11-27T15:36:42.386" v="123" actId="20577"/>
          <ac:spMkLst>
            <pc:docMk/>
            <pc:sldMk cId="3771860756" sldId="305"/>
            <ac:spMk id="5" creationId="{295E8EC0-8E63-86B8-B6BB-DCD00C2C50DC}"/>
          </ac:spMkLst>
        </pc:spChg>
        <pc:picChg chg="del">
          <ac:chgData name="IGNACIO GARCIA-BERRO NAVARRO" userId="38027cbc-c877-4075-9393-f4f71f4f6dfa" providerId="ADAL" clId="{91E5F0E7-EF12-4907-AC3D-BE83C1C8CC48}" dt="2023-11-20T16:42:56.618" v="112" actId="478"/>
          <ac:picMkLst>
            <pc:docMk/>
            <pc:sldMk cId="3771860756" sldId="305"/>
            <ac:picMk id="3" creationId="{7E7A3C8A-8AF3-97D4-C66D-4DB53D1C5FEA}"/>
          </ac:picMkLst>
        </pc:picChg>
        <pc:picChg chg="mod">
          <ac:chgData name="IGNACIO GARCIA-BERRO NAVARRO" userId="38027cbc-c877-4075-9393-f4f71f4f6dfa" providerId="ADAL" clId="{91E5F0E7-EF12-4907-AC3D-BE83C1C8CC48}" dt="2023-11-20T16:41:55.463" v="65" actId="14826"/>
          <ac:picMkLst>
            <pc:docMk/>
            <pc:sldMk cId="3771860756" sldId="305"/>
            <ac:picMk id="4" creationId="{0362B648-3731-F16C-1766-125AE154EF3A}"/>
          </ac:picMkLst>
        </pc:picChg>
      </pc:sldChg>
      <pc:sldChg chg="modSp add mod">
        <pc:chgData name="IGNACIO GARCIA-BERRO NAVARRO" userId="38027cbc-c877-4075-9393-f4f71f4f6dfa" providerId="ADAL" clId="{91E5F0E7-EF12-4907-AC3D-BE83C1C8CC48}" dt="2023-11-27T15:36:47.997" v="133" actId="20577"/>
        <pc:sldMkLst>
          <pc:docMk/>
          <pc:sldMk cId="3733288480" sldId="306"/>
        </pc:sldMkLst>
        <pc:spChg chg="mod">
          <ac:chgData name="IGNACIO GARCIA-BERRO NAVARRO" userId="38027cbc-c877-4075-9393-f4f71f4f6dfa" providerId="ADAL" clId="{91E5F0E7-EF12-4907-AC3D-BE83C1C8CC48}" dt="2023-11-27T15:36:47.997" v="133" actId="20577"/>
          <ac:spMkLst>
            <pc:docMk/>
            <pc:sldMk cId="3733288480" sldId="306"/>
            <ac:spMk id="5" creationId="{295E8EC0-8E63-86B8-B6BB-DCD00C2C50DC}"/>
          </ac:spMkLst>
        </pc:spChg>
        <pc:picChg chg="mod">
          <ac:chgData name="IGNACIO GARCIA-BERRO NAVARRO" userId="38027cbc-c877-4075-9393-f4f71f4f6dfa" providerId="ADAL" clId="{91E5F0E7-EF12-4907-AC3D-BE83C1C8CC48}" dt="2023-11-27T15:35:08.532" v="114" actId="14826"/>
          <ac:picMkLst>
            <pc:docMk/>
            <pc:sldMk cId="3733288480" sldId="306"/>
            <ac:picMk id="4" creationId="{0362B648-3731-F16C-1766-125AE154EF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27/11/2023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9" y="1977570"/>
            <a:ext cx="6702550" cy="4000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EVI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LSWI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8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NWDI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Albedo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de flujo in situ vs índices satelitales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de flujo in situ vs índices satelitales por sitio y tratamiento según collar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89C4E18-2EE2-3E25-958F-768207F6FC97}"/>
              </a:ext>
            </a:extLst>
          </p:cNvPr>
          <p:cNvSpPr/>
          <p:nvPr/>
        </p:nvSpPr>
        <p:spPr>
          <a:xfrm>
            <a:off x="9579006" y="4199138"/>
            <a:ext cx="1358283" cy="941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2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de flujo in situ vs índices satelitales por sitio y tratamiento según píxel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89C4E18-2EE2-3E25-958F-768207F6FC97}"/>
              </a:ext>
            </a:extLst>
          </p:cNvPr>
          <p:cNvSpPr/>
          <p:nvPr/>
        </p:nvSpPr>
        <p:spPr>
          <a:xfrm>
            <a:off x="9579006" y="4199138"/>
            <a:ext cx="1358283" cy="941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64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87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de flujo in situ vs índices satelitales por sitio y tratamiento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DB0166E6-DB78-87A4-E112-E1820C42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42043"/>
              </p:ext>
            </p:extLst>
          </p:nvPr>
        </p:nvGraphicFramePr>
        <p:xfrm>
          <a:off x="904412" y="1180313"/>
          <a:ext cx="103831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635">
                  <a:extLst>
                    <a:ext uri="{9D8B030D-6E8A-4147-A177-3AD203B41FA5}">
                      <a16:colId xmlns:a16="http://schemas.microsoft.com/office/drawing/2014/main" val="2381006609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2825632484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41647789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4166091975"/>
                    </a:ext>
                  </a:extLst>
                </a:gridCol>
                <a:gridCol w="2076635">
                  <a:extLst>
                    <a:ext uri="{9D8B030D-6E8A-4147-A177-3AD203B41FA5}">
                      <a16:colId xmlns:a16="http://schemas.microsoft.com/office/drawing/2014/main" val="932353319"/>
                    </a:ext>
                  </a:extLst>
                </a:gridCol>
              </a:tblGrid>
              <a:tr h="219839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Según collar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Según píxel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55200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p-</a:t>
                      </a:r>
                      <a:r>
                        <a:rPr lang="es-ES" sz="1400" dirty="0" err="1"/>
                        <a:t>value</a:t>
                      </a:r>
                      <a:endParaRPr lang="es-E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P-</a:t>
                      </a:r>
                      <a:r>
                        <a:rPr lang="es-ES" sz="1400" dirty="0" err="1"/>
                        <a:t>value</a:t>
                      </a:r>
                      <a:endParaRPr lang="es-E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5434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0.3622807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1.576e-05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0.3012173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0.0002317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66728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0.3151178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0.001001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0.3551281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0.0003846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553065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-0.1152591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0.2511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-0.04588825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0.7019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71483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NDVI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-0.2809512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0.005558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-0.06567241 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0.4668</a:t>
                      </a:r>
                      <a:endParaRPr lang="es-E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48140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0.3206245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0.0001499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0.2668825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0.001175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5496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0.3120682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0.001128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0.3487663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0.0004968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64202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-0.04308128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0.6688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-0.02812835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0.8146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70150"/>
                  </a:ext>
                </a:extLst>
              </a:tr>
              <a:tr h="219839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EVI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-0.003479762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0.9732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0.04295978 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0.6343</a:t>
                      </a:r>
                      <a:endParaRPr lang="es-ES" sz="1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77527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0.3599461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1.803e-05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0.3222916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7.707e-05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552884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0.3579719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0.0001649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0.3757156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0.0001618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483053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0.06286711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0.5323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0.2543511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0.03108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25992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LSWI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-0.2493358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0.01429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-0.1183527 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0.1887</a:t>
                      </a:r>
                      <a:endParaRPr lang="es-E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01359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BC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-0.2719523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0.002658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-0.2177817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0.01281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118823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Cáñar</a:t>
                      </a:r>
                      <a:r>
                        <a:rPr lang="es-ES" sz="1400" dirty="0"/>
                        <a:t> SD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-0.2267348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0.01943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-0.2557598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0.0119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90311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BC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0.1579124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0.1148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0.1032174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0.3882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6414"/>
                  </a:ext>
                </a:extLst>
              </a:tr>
              <a:tr h="26380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Fiñana SD NDWI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0.2613175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0.01012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0.08408651 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effectLst/>
                        </a:rPr>
                        <a:t>0.3512</a:t>
                      </a:r>
                      <a:endParaRPr lang="es-E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6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dirty="0"/>
              <a:t>Correlación entre índice </a:t>
            </a:r>
            <a:r>
              <a:rPr lang="es-ES" sz="2800" dirty="0" err="1"/>
              <a:t>thermal</a:t>
            </a:r>
            <a:r>
              <a:rPr lang="es-ES" sz="2800" dirty="0"/>
              <a:t> y registros de temperatura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9408"/>
            <a:ext cx="10515600" cy="1325563"/>
          </a:xfrm>
        </p:spPr>
        <p:txBody>
          <a:bodyPr>
            <a:normAutofit/>
          </a:bodyPr>
          <a:lstStyle/>
          <a:p>
            <a:r>
              <a:rPr lang="es-ES" sz="2800" dirty="0"/>
              <a:t>Correlación entre índice </a:t>
            </a:r>
            <a:r>
              <a:rPr lang="es-ES" sz="2800" dirty="0" err="1"/>
              <a:t>thermal</a:t>
            </a:r>
            <a:r>
              <a:rPr lang="es-ES" sz="2800" dirty="0"/>
              <a:t> y registros de temperatura mínima y media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2023314"/>
            <a:ext cx="6549256" cy="3908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entre flujo in situ y temperatura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8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Correlación entre flujo in situ y temperatura por sitio y tratamiento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7A3C8A-8AF3-97D4-C66D-4DB53D1C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697" y="3248978"/>
            <a:ext cx="180023" cy="6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5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- LMM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634336CE-BC6D-EBB1-289E-333E1A767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14503"/>
            <a:ext cx="5604642" cy="4954555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35F00C7-1681-4DC3-7538-97525111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614503"/>
            <a:ext cx="5238750" cy="12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Kruskal Wallis para índices satelitales en </a:t>
            </a:r>
            <a:r>
              <a:rPr lang="es-ES" sz="3200" dirty="0" err="1"/>
              <a:t>Cánar</a:t>
            </a:r>
            <a:endParaRPr lang="es-E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941"/>
            <a:ext cx="1051560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Análisis estadístico – Kruskal Wallis para índices satelitales </a:t>
            </a:r>
            <a:r>
              <a:rPr lang="es-ES" sz="3200"/>
              <a:t>en Fiñana</a:t>
            </a:r>
            <a:endParaRPr lang="es-ES" sz="32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8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pyrenaica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pic>
        <p:nvPicPr>
          <p:cNvPr id="12" name="Marcador de contenido 3">
            <a:extLst>
              <a:ext uri="{FF2B5EF4-FFF2-40B4-BE49-F238E27FC236}">
                <a16:creationId xmlns:a16="http://schemas.microsoft.com/office/drawing/2014/main" id="{782EF9BD-147E-A797-7876-922BAC63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168" y="1402672"/>
            <a:ext cx="9899663" cy="51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2238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7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</a:t>
            </a:r>
            <a:r>
              <a:rPr lang="es-ES" sz="3600" dirty="0" err="1"/>
              <a:t>ilex</a:t>
            </a:r>
            <a:r>
              <a:rPr lang="es-ES" sz="3600" dirty="0"/>
              <a:t> (Fiñana)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D5D8CB39-189F-1111-40B5-28D13D0CF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169" y="1402672"/>
            <a:ext cx="9899661" cy="51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Quercus - NVDI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223" y="1402672"/>
            <a:ext cx="9909553" cy="51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Panorámica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Quercus pyrenaica (Cáñar)</vt:lpstr>
      <vt:lpstr>Quercus ilex (Fiñana)</vt:lpstr>
      <vt:lpstr>Quercus pyrenaica (Cáñar)</vt:lpstr>
      <vt:lpstr>Quercus pyrenaica (Cáñar)</vt:lpstr>
      <vt:lpstr>Quercus pyrenaica (Cáñar)</vt:lpstr>
      <vt:lpstr>Quercus ilex (Fiñana)</vt:lpstr>
      <vt:lpstr>Quercus ilex (Fiñana)</vt:lpstr>
      <vt:lpstr>Quercus ilex (Fiñana)</vt:lpstr>
      <vt:lpstr>Quercus - NVDI</vt:lpstr>
      <vt:lpstr>Quercus - EVI</vt:lpstr>
      <vt:lpstr>Quercus - LSWI</vt:lpstr>
      <vt:lpstr>Quercus - NWDI</vt:lpstr>
      <vt:lpstr>Quercus - Albedo</vt:lpstr>
      <vt:lpstr>Correlación de flujo in situ vs índices satelitales</vt:lpstr>
      <vt:lpstr>Correlación de flujo in situ vs índices satelitales por sitio y tratamiento según collar</vt:lpstr>
      <vt:lpstr>Correlación de flujo in situ vs índices satelitales por sitio y tratamiento según píxel</vt:lpstr>
      <vt:lpstr>Correlación de flujo in situ vs índices satelitales por sitio y tratamiento</vt:lpstr>
      <vt:lpstr>Correlación entre índice thermal y registros de temperatura media</vt:lpstr>
      <vt:lpstr>Correlación entre índice thermal y registros de temperatura mínima y media</vt:lpstr>
      <vt:lpstr>Correlación entre flujo in situ y temperatura</vt:lpstr>
      <vt:lpstr>Correlación entre flujo in situ y temperatura por sitio y tratamiento</vt:lpstr>
      <vt:lpstr>Análisis estadístico - LMM</vt:lpstr>
      <vt:lpstr>Análisis estadístico – Kruskal Wallis para índices satelitales en Cánar</vt:lpstr>
      <vt:lpstr>Análisis estadístico – Kruskal Wallis para índices satelitales en Fiñana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44</cp:revision>
  <dcterms:created xsi:type="dcterms:W3CDTF">2023-06-12T15:42:09Z</dcterms:created>
  <dcterms:modified xsi:type="dcterms:W3CDTF">2023-11-27T15:36:49Z</dcterms:modified>
</cp:coreProperties>
</file>