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7" r:id="rId3"/>
    <p:sldId id="306" r:id="rId4"/>
    <p:sldId id="30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CIO GARCIA-BERRO NAVARRO" userId="38027cbc-c877-4075-9393-f4f71f4f6dfa" providerId="ADAL" clId="{F2B86608-EB80-4256-AA66-A721939631B0}"/>
    <pc:docChg chg="undo redo custSel modSld">
      <pc:chgData name="IGNACIO GARCIA-BERRO NAVARRO" userId="38027cbc-c877-4075-9393-f4f71f4f6dfa" providerId="ADAL" clId="{F2B86608-EB80-4256-AA66-A721939631B0}" dt="2023-11-28T11:19:47.742" v="50"/>
      <pc:docMkLst>
        <pc:docMk/>
      </pc:docMkLst>
      <pc:sldChg chg="modSp mod">
        <pc:chgData name="IGNACIO GARCIA-BERRO NAVARRO" userId="38027cbc-c877-4075-9393-f4f71f4f6dfa" providerId="ADAL" clId="{F2B86608-EB80-4256-AA66-A721939631B0}" dt="2023-11-28T11:12:53.902" v="0" actId="14826"/>
        <pc:sldMkLst>
          <pc:docMk/>
          <pc:sldMk cId="3771860756" sldId="305"/>
        </pc:sldMkLst>
        <pc:picChg chg="mod">
          <ac:chgData name="IGNACIO GARCIA-BERRO NAVARRO" userId="38027cbc-c877-4075-9393-f4f71f4f6dfa" providerId="ADAL" clId="{F2B86608-EB80-4256-AA66-A721939631B0}" dt="2023-11-28T11:12:53.902" v="0" actId="14826"/>
          <ac:picMkLst>
            <pc:docMk/>
            <pc:sldMk cId="3771860756" sldId="305"/>
            <ac:picMk id="4" creationId="{0362B648-3731-F16C-1766-125AE154EF3A}"/>
          </ac:picMkLst>
        </pc:picChg>
      </pc:sldChg>
      <pc:sldChg chg="modSp mod">
        <pc:chgData name="IGNACIO GARCIA-BERRO NAVARRO" userId="38027cbc-c877-4075-9393-f4f71f4f6dfa" providerId="ADAL" clId="{F2B86608-EB80-4256-AA66-A721939631B0}" dt="2023-11-28T11:15:26.102" v="9" actId="14826"/>
        <pc:sldMkLst>
          <pc:docMk/>
          <pc:sldMk cId="3733288480" sldId="306"/>
        </pc:sldMkLst>
        <pc:picChg chg="mod">
          <ac:chgData name="IGNACIO GARCIA-BERRO NAVARRO" userId="38027cbc-c877-4075-9393-f4f71f4f6dfa" providerId="ADAL" clId="{F2B86608-EB80-4256-AA66-A721939631B0}" dt="2023-11-28T11:15:26.102" v="9" actId="14826"/>
          <ac:picMkLst>
            <pc:docMk/>
            <pc:sldMk cId="3733288480" sldId="306"/>
            <ac:picMk id="4" creationId="{0362B648-3731-F16C-1766-125AE154EF3A}"/>
          </ac:picMkLst>
        </pc:picChg>
      </pc:sldChg>
      <pc:sldChg chg="modSp mod">
        <pc:chgData name="IGNACIO GARCIA-BERRO NAVARRO" userId="38027cbc-c877-4075-9393-f4f71f4f6dfa" providerId="ADAL" clId="{F2B86608-EB80-4256-AA66-A721939631B0}" dt="2023-11-28T11:19:39.152" v="49" actId="20577"/>
        <pc:sldMkLst>
          <pc:docMk/>
          <pc:sldMk cId="265739945" sldId="307"/>
        </pc:sldMkLst>
        <pc:spChg chg="mod">
          <ac:chgData name="IGNACIO GARCIA-BERRO NAVARRO" userId="38027cbc-c877-4075-9393-f4f71f4f6dfa" providerId="ADAL" clId="{F2B86608-EB80-4256-AA66-A721939631B0}" dt="2023-11-28T11:19:39.152" v="49" actId="20577"/>
          <ac:spMkLst>
            <pc:docMk/>
            <pc:sldMk cId="265739945" sldId="307"/>
            <ac:spMk id="5" creationId="{295E8EC0-8E63-86B8-B6BB-DCD00C2C50DC}"/>
          </ac:spMkLst>
        </pc:spChg>
      </pc:sldChg>
      <pc:sldChg chg="modSp mod">
        <pc:chgData name="IGNACIO GARCIA-BERRO NAVARRO" userId="38027cbc-c877-4075-9393-f4f71f4f6dfa" providerId="ADAL" clId="{F2B86608-EB80-4256-AA66-A721939631B0}" dt="2023-11-28T11:19:47.742" v="50"/>
        <pc:sldMkLst>
          <pc:docMk/>
          <pc:sldMk cId="3950639391" sldId="308"/>
        </pc:sldMkLst>
        <pc:spChg chg="mod">
          <ac:chgData name="IGNACIO GARCIA-BERRO NAVARRO" userId="38027cbc-c877-4075-9393-f4f71f4f6dfa" providerId="ADAL" clId="{F2B86608-EB80-4256-AA66-A721939631B0}" dt="2023-11-28T11:19:47.742" v="50"/>
          <ac:spMkLst>
            <pc:docMk/>
            <pc:sldMk cId="3950639391" sldId="308"/>
            <ac:spMk id="5" creationId="{295E8EC0-8E63-86B8-B6BB-DCD00C2C50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C1617-8EA3-714C-6D61-3FB6A475C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0EB3BF-8B4F-0DE9-9EFC-A7DB28B09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88D97F-9FCC-BA16-00E1-E6EA5234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6BE-B47C-4ECA-8118-5C0AC08BBD06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05510-052B-C593-C829-4C086CE7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B43A1-72DF-33C1-E9A9-D4209AD5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1073-9BAB-4288-B83D-D89156C55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48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FBE25-DE89-84EA-8B58-7145047A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1F8042-90DE-4D4D-3304-AEC2393D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D6601-AAE5-9444-402E-0E89DA6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6BE-B47C-4ECA-8118-5C0AC08BBD06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7DDAE-AE5D-5800-E7F2-A277DD73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73DD1-AF2C-2889-0A01-7F81380C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1073-9BAB-4288-B83D-D89156C55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39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8FC275-75DA-3DCA-1CA4-F2EAEFEC6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18589B-C3B6-D360-6DE7-6EA878FA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3AF84-C2B1-DC6A-5DAA-0583926C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6BE-B47C-4ECA-8118-5C0AC08BBD06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A6974C-1C3D-3D84-B1A7-4474C79A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57CB3B-B49B-F2F8-1EC9-CE38718F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1073-9BAB-4288-B83D-D89156C55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53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03E05-7170-5678-8668-CFA5386D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71C96-35C8-A0EA-EFA1-38807D97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4E8DA-1FF2-678F-EF39-C723EA0E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6BE-B47C-4ECA-8118-5C0AC08BBD06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D39750-F076-05A9-ECB3-E83FA454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CB605-A078-5D30-0FFC-05B80F5C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1073-9BAB-4288-B83D-D89156C55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7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47FB9-D99F-23E2-7FFB-AADFCE5D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81186A-ED1F-A5C4-DD28-5985AC8CE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AC0C20-C27A-B0F0-94CC-1ACB4E5C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6BE-B47C-4ECA-8118-5C0AC08BBD06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91F75-422D-3589-7C2B-B6BE78A8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EEE95-F825-AEED-79EF-05212D9E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1073-9BAB-4288-B83D-D89156C55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53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94120-2D36-8FE1-41CC-41B01862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8DAA2-A539-2F12-3087-EDEE32384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84C8F8-9959-0C4B-783B-B20F18579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1341D1-657E-2EB9-ADA9-53517AC6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6BE-B47C-4ECA-8118-5C0AC08BBD06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D5E3F8-677D-029D-D5A4-49CCC0FA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AE603-BF16-C5A2-BC92-0AB41AD5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1073-9BAB-4288-B83D-D89156C55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41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B4FD4-B02E-16B7-1545-916AC30D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803C6-AF6C-64FA-1A85-1BE6C8A9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42B76D-1CD3-DD67-EF66-042E4B84D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429BFA-DE05-39F6-5ADC-D6B8F197F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D90B6A-3334-63CD-DC41-4EA161ECC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7A1725-D7EB-F9E7-0111-12855BDB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6BE-B47C-4ECA-8118-5C0AC08BBD06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633FCD-47C0-5A67-1DCA-94BB683D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DC3419-A456-E42E-025C-368B00FE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1073-9BAB-4288-B83D-D89156C55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2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528E6-C1FA-231E-F2DB-861A0D23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63989E-54DB-B425-0EAE-AD2C4608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6BE-B47C-4ECA-8118-5C0AC08BBD06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1F1B07-EEF0-E8A2-A9FC-5399AECA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8C8985-A9CD-65BC-1F3B-4D9FE492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1073-9BAB-4288-B83D-D89156C55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38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502CBD-199A-BA96-6605-4D1A53F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6BE-B47C-4ECA-8118-5C0AC08BBD06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0A9D77-A041-11DE-8B69-46801D4E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0063D-AA2F-B3AA-B7D5-75FDE4CD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1073-9BAB-4288-B83D-D89156C55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71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A2B13-B2C5-C219-72C7-3F448741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F631C-9AA0-87F8-2600-C0E8CAF7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7FB618-4A32-1193-805B-2870801E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B4B1C5-B24C-5CC7-6C4B-8456A224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6BE-B47C-4ECA-8118-5C0AC08BBD06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F6C1AF-177D-862D-A119-FD393A12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6F8175-B65F-BA00-E546-11DE3C7E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1073-9BAB-4288-B83D-D89156C55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60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10EB8-6B32-95AC-3D51-E266C3B3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C0FB31-09D6-48D3-8AE8-28FBB63BA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672B83-030C-825A-D493-2978B7817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A2B9FA-7324-2610-E8BB-32A2A31A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6BE-B47C-4ECA-8118-5C0AC08BBD06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37C9A-2F8D-C3E1-68C5-53E87E97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F22815-C376-2611-DF3F-BF86CFBB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1073-9BAB-4288-B83D-D89156C55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16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099922-EC54-874C-0E7F-D2B03653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CA3BB-FE1A-D369-F2C5-DB331C0B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A0C3F8-2629-EF6B-436C-F6F331FAC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8D6BE-B47C-4ECA-8118-5C0AC08BBD06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FC232-03B3-92D7-83A5-486ECFB4D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9DF7CF-C283-F69E-B64E-F7937C72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91073-9BAB-4288-B83D-D89156C55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45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Análisis estadístico – Kruskal Wallis para índices satelitales en </a:t>
            </a:r>
            <a:r>
              <a:rPr lang="es-ES" sz="3200" dirty="0" err="1"/>
              <a:t>Cánar</a:t>
            </a:r>
            <a:endParaRPr lang="es-ES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6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Análisis estadístico – </a:t>
            </a:r>
            <a:r>
              <a:rPr lang="es-ES" sz="3200" dirty="0" err="1"/>
              <a:t>Discriminant</a:t>
            </a:r>
            <a:r>
              <a:rPr lang="es-ES" sz="3200" dirty="0"/>
              <a:t> </a:t>
            </a:r>
            <a:r>
              <a:rPr lang="es-ES" sz="3200" dirty="0" err="1"/>
              <a:t>analysis</a:t>
            </a:r>
            <a:r>
              <a:rPr lang="es-ES" sz="3200" dirty="0"/>
              <a:t> para índices satelitales en </a:t>
            </a:r>
            <a:r>
              <a:rPr lang="es-ES" sz="3200" dirty="0" err="1"/>
              <a:t>Cánar</a:t>
            </a:r>
            <a:endParaRPr lang="es-ES" sz="3200" dirty="0"/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F25C80E2-B32F-EA36-3D80-1E30CE6AD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457" y="1614504"/>
            <a:ext cx="8241085" cy="4799526"/>
          </a:xfrm>
        </p:spPr>
      </p:pic>
    </p:spTree>
    <p:extLst>
      <p:ext uri="{BB962C8B-B14F-4D97-AF65-F5344CB8AC3E}">
        <p14:creationId xmlns:p14="http://schemas.microsoft.com/office/powerpoint/2010/main" val="2657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Análisis estadístico – Kruskal Wallis para índices satelitales en Fiñana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8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Análisis estadístico – </a:t>
            </a:r>
            <a:r>
              <a:rPr lang="es-ES" sz="3200" dirty="0" err="1"/>
              <a:t>Discriminant</a:t>
            </a:r>
            <a:r>
              <a:rPr lang="es-ES" sz="3200" dirty="0"/>
              <a:t> </a:t>
            </a:r>
            <a:r>
              <a:rPr lang="es-ES" sz="3200" dirty="0" err="1"/>
              <a:t>analysis</a:t>
            </a:r>
            <a:r>
              <a:rPr lang="es-ES" sz="3200" dirty="0"/>
              <a:t> para índices satelitales en Fiñana</a:t>
            </a:r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F25C80E2-B32F-EA36-3D80-1E30CE6AD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5457" y="1614504"/>
            <a:ext cx="8241085" cy="4799526"/>
          </a:xfrm>
        </p:spPr>
      </p:pic>
    </p:spTree>
    <p:extLst>
      <p:ext uri="{BB962C8B-B14F-4D97-AF65-F5344CB8AC3E}">
        <p14:creationId xmlns:p14="http://schemas.microsoft.com/office/powerpoint/2010/main" val="3950639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Análisis estadístico – Kruskal Wallis para índices satelitales en Cánar</vt:lpstr>
      <vt:lpstr>Análisis estadístico – Discriminant analysis para índices satelitales en Cánar</vt:lpstr>
      <vt:lpstr>Análisis estadístico – Kruskal Wallis para índices satelitales en Fiñana</vt:lpstr>
      <vt:lpstr>Análisis estadístico – Discriminant analysis para índices satelitales en Fiñana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estadístico – Kruskal Wallis para índices satelitales en Cánar</dc:title>
  <dc:creator>IGNACIO GARCIA-BERRO NAVARRO</dc:creator>
  <cp:lastModifiedBy>IGNACIO GARCIA-BERRO NAVARRO</cp:lastModifiedBy>
  <cp:revision>1</cp:revision>
  <dcterms:created xsi:type="dcterms:W3CDTF">2023-11-27T16:36:49Z</dcterms:created>
  <dcterms:modified xsi:type="dcterms:W3CDTF">2023-11-28T11:19:54Z</dcterms:modified>
</cp:coreProperties>
</file>