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Portugos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BD_SN!$N$2:$N$1349</c:f>
              <c:numCache>
                <c:formatCode>General</c:formatCode>
                <c:ptCount val="337"/>
                <c:pt idx="0">
                  <c:v>0.71597</c:v>
                </c:pt>
                <c:pt idx="1">
                  <c:v>0.80232999999999999</c:v>
                </c:pt>
                <c:pt idx="2">
                  <c:v>0.73065999999999998</c:v>
                </c:pt>
                <c:pt idx="3">
                  <c:v>1.1783399999999999</c:v>
                </c:pt>
                <c:pt idx="4">
                  <c:v>0.95101000000000002</c:v>
                </c:pt>
                <c:pt idx="5">
                  <c:v>0.73058000000000001</c:v>
                </c:pt>
                <c:pt idx="6">
                  <c:v>1.00515</c:v>
                </c:pt>
                <c:pt idx="7">
                  <c:v>0.97790200000000005</c:v>
                </c:pt>
                <c:pt idx="8">
                  <c:v>0.75527</c:v>
                </c:pt>
                <c:pt idx="9">
                  <c:v>1.20146</c:v>
                </c:pt>
                <c:pt idx="10">
                  <c:v>0.73804999999999998</c:v>
                </c:pt>
                <c:pt idx="11">
                  <c:v>1.1071899999999999</c:v>
                </c:pt>
                <c:pt idx="12">
                  <c:v>1.3785099999999999</c:v>
                </c:pt>
                <c:pt idx="13">
                  <c:v>1.0382400000000001</c:v>
                </c:pt>
                <c:pt idx="14">
                  <c:v>1.0827500000000001</c:v>
                </c:pt>
                <c:pt idx="15">
                  <c:v>0.91915999999999998</c:v>
                </c:pt>
                <c:pt idx="16">
                  <c:v>1.11372</c:v>
                </c:pt>
                <c:pt idx="17">
                  <c:v>1.4046700000000001</c:v>
                </c:pt>
                <c:pt idx="18">
                  <c:v>0.70921999999999996</c:v>
                </c:pt>
                <c:pt idx="19">
                  <c:v>0.78232999999999997</c:v>
                </c:pt>
                <c:pt idx="20">
                  <c:v>0.98365000000000002</c:v>
                </c:pt>
                <c:pt idx="21">
                  <c:v>1.1455299999999999</c:v>
                </c:pt>
                <c:pt idx="22">
                  <c:v>0.95389999999999997</c:v>
                </c:pt>
                <c:pt idx="23">
                  <c:v>0.80996599999999996</c:v>
                </c:pt>
                <c:pt idx="24">
                  <c:v>0.98448000000000002</c:v>
                </c:pt>
                <c:pt idx="25">
                  <c:v>0.82582999999999995</c:v>
                </c:pt>
                <c:pt idx="26">
                  <c:v>1.94618</c:v>
                </c:pt>
                <c:pt idx="27">
                  <c:v>1.4253499999999999</c:v>
                </c:pt>
                <c:pt idx="28">
                  <c:v>3.86524</c:v>
                </c:pt>
                <c:pt idx="29">
                  <c:v>0.72559499999999999</c:v>
                </c:pt>
                <c:pt idx="30">
                  <c:v>1.46991</c:v>
                </c:pt>
                <c:pt idx="31">
                  <c:v>1.0827800000000001</c:v>
                </c:pt>
                <c:pt idx="32">
                  <c:v>1.7105999999999999</c:v>
                </c:pt>
                <c:pt idx="33">
                  <c:v>1.5637700000000001</c:v>
                </c:pt>
                <c:pt idx="34">
                  <c:v>0.96942700000000004</c:v>
                </c:pt>
                <c:pt idx="35">
                  <c:v>1.18713</c:v>
                </c:pt>
                <c:pt idx="36">
                  <c:v>1.5457099999999999</c:v>
                </c:pt>
                <c:pt idx="37">
                  <c:v>0.56753900000000002</c:v>
                </c:pt>
                <c:pt idx="38">
                  <c:v>0.74350799999999995</c:v>
                </c:pt>
                <c:pt idx="39">
                  <c:v>2.52291</c:v>
                </c:pt>
                <c:pt idx="40">
                  <c:v>1.31979</c:v>
                </c:pt>
                <c:pt idx="41">
                  <c:v>1.0540700000000001</c:v>
                </c:pt>
                <c:pt idx="42">
                  <c:v>0.64080800000000004</c:v>
                </c:pt>
                <c:pt idx="43">
                  <c:v>1.3382099999999999</c:v>
                </c:pt>
                <c:pt idx="44">
                  <c:v>1.38855</c:v>
                </c:pt>
                <c:pt idx="45">
                  <c:v>0.79601</c:v>
                </c:pt>
                <c:pt idx="46">
                  <c:v>1.1440699999999999</c:v>
                </c:pt>
                <c:pt idx="47">
                  <c:v>1.1777899999999999</c:v>
                </c:pt>
                <c:pt idx="48">
                  <c:v>1.53969</c:v>
                </c:pt>
                <c:pt idx="49">
                  <c:v>1.26071</c:v>
                </c:pt>
                <c:pt idx="50">
                  <c:v>1.8042499999999999</c:v>
                </c:pt>
                <c:pt idx="51">
                  <c:v>1.12609</c:v>
                </c:pt>
                <c:pt idx="52">
                  <c:v>1.7678100000000001</c:v>
                </c:pt>
                <c:pt idx="53">
                  <c:v>1.17903</c:v>
                </c:pt>
                <c:pt idx="54">
                  <c:v>1.3231599999999999</c:v>
                </c:pt>
                <c:pt idx="55">
                  <c:v>1.27033</c:v>
                </c:pt>
                <c:pt idx="56">
                  <c:v>1.58518</c:v>
                </c:pt>
                <c:pt idx="57">
                  <c:v>1.0058800000000001</c:v>
                </c:pt>
                <c:pt idx="58">
                  <c:v>1.37323</c:v>
                </c:pt>
                <c:pt idx="59">
                  <c:v>1.72139</c:v>
                </c:pt>
                <c:pt idx="60">
                  <c:v>1.62819</c:v>
                </c:pt>
                <c:pt idx="61">
                  <c:v>1.38906</c:v>
                </c:pt>
                <c:pt idx="62">
                  <c:v>1.1412500000000001</c:v>
                </c:pt>
                <c:pt idx="63">
                  <c:v>1.4420299999999999</c:v>
                </c:pt>
                <c:pt idx="64">
                  <c:v>1.91717</c:v>
                </c:pt>
                <c:pt idx="65">
                  <c:v>1.61324</c:v>
                </c:pt>
                <c:pt idx="66">
                  <c:v>1.62097</c:v>
                </c:pt>
                <c:pt idx="67">
                  <c:v>1.34741</c:v>
                </c:pt>
                <c:pt idx="68">
                  <c:v>1.3093699999999999</c:v>
                </c:pt>
                <c:pt idx="69">
                  <c:v>1.3604000000000001</c:v>
                </c:pt>
                <c:pt idx="70">
                  <c:v>1.4916100000000001</c:v>
                </c:pt>
                <c:pt idx="71">
                  <c:v>2.2722199999999999</c:v>
                </c:pt>
                <c:pt idx="72">
                  <c:v>1.48024</c:v>
                </c:pt>
                <c:pt idx="73">
                  <c:v>1.2655099999999999</c:v>
                </c:pt>
                <c:pt idx="74">
                  <c:v>1.83053</c:v>
                </c:pt>
                <c:pt idx="75">
                  <c:v>1.9918199999999999</c:v>
                </c:pt>
                <c:pt idx="76">
                  <c:v>1.1852799999999999</c:v>
                </c:pt>
                <c:pt idx="77">
                  <c:v>1.3044800000000001</c:v>
                </c:pt>
                <c:pt idx="78">
                  <c:v>1.5138199999999999</c:v>
                </c:pt>
                <c:pt idx="79">
                  <c:v>1.7371300000000001</c:v>
                </c:pt>
                <c:pt idx="80">
                  <c:v>1.58606</c:v>
                </c:pt>
                <c:pt idx="81">
                  <c:v>0.997004</c:v>
                </c:pt>
                <c:pt idx="82">
                  <c:v>1.7904100000000001</c:v>
                </c:pt>
                <c:pt idx="83">
                  <c:v>1.1030599999999999</c:v>
                </c:pt>
                <c:pt idx="84">
                  <c:v>1.0583199999999999</c:v>
                </c:pt>
                <c:pt idx="85">
                  <c:v>1.6208</c:v>
                </c:pt>
                <c:pt idx="86">
                  <c:v>2.0426500000000001</c:v>
                </c:pt>
                <c:pt idx="87">
                  <c:v>1.1401600000000001</c:v>
                </c:pt>
                <c:pt idx="88">
                  <c:v>1.7381</c:v>
                </c:pt>
                <c:pt idx="89">
                  <c:v>1.0700499999999999</c:v>
                </c:pt>
                <c:pt idx="90">
                  <c:v>1.6242300000000001</c:v>
                </c:pt>
                <c:pt idx="91">
                  <c:v>0.940743</c:v>
                </c:pt>
                <c:pt idx="92">
                  <c:v>1.7090399999999999</c:v>
                </c:pt>
                <c:pt idx="93">
                  <c:v>1.7402</c:v>
                </c:pt>
                <c:pt idx="94">
                  <c:v>2.1208499999999999</c:v>
                </c:pt>
                <c:pt idx="95">
                  <c:v>1.36877</c:v>
                </c:pt>
                <c:pt idx="96">
                  <c:v>1.39994</c:v>
                </c:pt>
                <c:pt idx="97">
                  <c:v>1.5275000000000001</c:v>
                </c:pt>
                <c:pt idx="98">
                  <c:v>1.4730700000000001</c:v>
                </c:pt>
                <c:pt idx="99">
                  <c:v>0.975719</c:v>
                </c:pt>
                <c:pt idx="100">
                  <c:v>1.55016</c:v>
                </c:pt>
                <c:pt idx="101">
                  <c:v>1.33771</c:v>
                </c:pt>
                <c:pt idx="102">
                  <c:v>2.4347599999999998</c:v>
                </c:pt>
                <c:pt idx="103">
                  <c:v>2.0043600000000001</c:v>
                </c:pt>
                <c:pt idx="104">
                  <c:v>2.1877900000000001</c:v>
                </c:pt>
                <c:pt idx="105">
                  <c:v>1.3712599999999999</c:v>
                </c:pt>
                <c:pt idx="106">
                  <c:v>1.6315</c:v>
                </c:pt>
                <c:pt idx="107">
                  <c:v>1.7602800000000001</c:v>
                </c:pt>
                <c:pt idx="108">
                  <c:v>1.91483</c:v>
                </c:pt>
                <c:pt idx="109">
                  <c:v>1.54653</c:v>
                </c:pt>
                <c:pt idx="110">
                  <c:v>1.1014699999999999</c:v>
                </c:pt>
                <c:pt idx="111">
                  <c:v>1.7865599999999999</c:v>
                </c:pt>
                <c:pt idx="112">
                  <c:v>2.0367099999999998</c:v>
                </c:pt>
                <c:pt idx="113">
                  <c:v>1.2095899999999999</c:v>
                </c:pt>
                <c:pt idx="114">
                  <c:v>1.57728</c:v>
                </c:pt>
                <c:pt idx="115">
                  <c:v>2.7702100000000001</c:v>
                </c:pt>
                <c:pt idx="116">
                  <c:v>1.5608599999999999</c:v>
                </c:pt>
                <c:pt idx="117">
                  <c:v>2.5233099999999999</c:v>
                </c:pt>
                <c:pt idx="118">
                  <c:v>1.8651899999999999</c:v>
                </c:pt>
                <c:pt idx="119">
                  <c:v>1.47451</c:v>
                </c:pt>
                <c:pt idx="120">
                  <c:v>1.5909599999999999</c:v>
                </c:pt>
                <c:pt idx="121">
                  <c:v>1.5859099999999999</c:v>
                </c:pt>
                <c:pt idx="122">
                  <c:v>1.5935299999999999</c:v>
                </c:pt>
                <c:pt idx="123">
                  <c:v>2.2309700000000001</c:v>
                </c:pt>
                <c:pt idx="124">
                  <c:v>2.9805899999999999</c:v>
                </c:pt>
                <c:pt idx="125">
                  <c:v>2.38348</c:v>
                </c:pt>
                <c:pt idx="126">
                  <c:v>1.37975</c:v>
                </c:pt>
                <c:pt idx="127">
                  <c:v>1.31314</c:v>
                </c:pt>
                <c:pt idx="128">
                  <c:v>1.3680000000000001</c:v>
                </c:pt>
                <c:pt idx="129">
                  <c:v>1.4779800000000001</c:v>
                </c:pt>
                <c:pt idx="130">
                  <c:v>3.39541</c:v>
                </c:pt>
                <c:pt idx="131">
                  <c:v>1.52986</c:v>
                </c:pt>
                <c:pt idx="132">
                  <c:v>1.61144</c:v>
                </c:pt>
                <c:pt idx="133">
                  <c:v>1.42733</c:v>
                </c:pt>
                <c:pt idx="134">
                  <c:v>1.6971000000000001</c:v>
                </c:pt>
                <c:pt idx="135">
                  <c:v>1.6217900000000001</c:v>
                </c:pt>
                <c:pt idx="136">
                  <c:v>1.64611</c:v>
                </c:pt>
                <c:pt idx="137">
                  <c:v>2.1599200000000001</c:v>
                </c:pt>
                <c:pt idx="138">
                  <c:v>1.4918</c:v>
                </c:pt>
                <c:pt idx="139">
                  <c:v>2.5603500000000001</c:v>
                </c:pt>
                <c:pt idx="140">
                  <c:v>1.5586100000000001</c:v>
                </c:pt>
                <c:pt idx="141">
                  <c:v>1.35819</c:v>
                </c:pt>
                <c:pt idx="142">
                  <c:v>2.1467299999999998</c:v>
                </c:pt>
                <c:pt idx="143">
                  <c:v>2.27895</c:v>
                </c:pt>
                <c:pt idx="144">
                  <c:v>2.2166600000000001</c:v>
                </c:pt>
                <c:pt idx="145">
                  <c:v>1.06304</c:v>
                </c:pt>
                <c:pt idx="146">
                  <c:v>1.8339300000000001</c:v>
                </c:pt>
                <c:pt idx="147">
                  <c:v>2.1652800000000001</c:v>
                </c:pt>
                <c:pt idx="148">
                  <c:v>1.62286</c:v>
                </c:pt>
                <c:pt idx="149">
                  <c:v>2.1383299999999998</c:v>
                </c:pt>
                <c:pt idx="150">
                  <c:v>1.63036</c:v>
                </c:pt>
                <c:pt idx="151">
                  <c:v>1.4174100000000001</c:v>
                </c:pt>
                <c:pt idx="152">
                  <c:v>1.4749300000000001</c:v>
                </c:pt>
                <c:pt idx="153">
                  <c:v>2.2633200000000002</c:v>
                </c:pt>
                <c:pt idx="154">
                  <c:v>1.93893</c:v>
                </c:pt>
                <c:pt idx="155">
                  <c:v>1.54579</c:v>
                </c:pt>
                <c:pt idx="156">
                  <c:v>2.1643599999999998</c:v>
                </c:pt>
                <c:pt idx="157">
                  <c:v>1.5917600000000001</c:v>
                </c:pt>
                <c:pt idx="158">
                  <c:v>1.6374200000000001</c:v>
                </c:pt>
                <c:pt idx="159">
                  <c:v>1.2923899999999999</c:v>
                </c:pt>
                <c:pt idx="160">
                  <c:v>1.3769899999999999</c:v>
                </c:pt>
                <c:pt idx="161">
                  <c:v>2.0183</c:v>
                </c:pt>
                <c:pt idx="162">
                  <c:v>2.1172800000000001</c:v>
                </c:pt>
                <c:pt idx="163">
                  <c:v>1.8901600000000001</c:v>
                </c:pt>
                <c:pt idx="164">
                  <c:v>2.6941000000000002</c:v>
                </c:pt>
                <c:pt idx="165">
                  <c:v>2.2624</c:v>
                </c:pt>
                <c:pt idx="166">
                  <c:v>1.6959900000000001</c:v>
                </c:pt>
                <c:pt idx="167">
                  <c:v>2.20932</c:v>
                </c:pt>
                <c:pt idx="168">
                  <c:v>2.5427499999999998</c:v>
                </c:pt>
                <c:pt idx="169">
                  <c:v>1.4374899999999999</c:v>
                </c:pt>
                <c:pt idx="170">
                  <c:v>1.93323</c:v>
                </c:pt>
                <c:pt idx="171">
                  <c:v>2.2971200000000001</c:v>
                </c:pt>
                <c:pt idx="172">
                  <c:v>2.2025999999999999</c:v>
                </c:pt>
                <c:pt idx="173">
                  <c:v>2.5994799999999998</c:v>
                </c:pt>
                <c:pt idx="174">
                  <c:v>1.3546499999999999</c:v>
                </c:pt>
                <c:pt idx="175">
                  <c:v>1.84996</c:v>
                </c:pt>
                <c:pt idx="176">
                  <c:v>3.4625400000000002</c:v>
                </c:pt>
                <c:pt idx="177">
                  <c:v>2.04481</c:v>
                </c:pt>
                <c:pt idx="178">
                  <c:v>2.0406</c:v>
                </c:pt>
                <c:pt idx="179">
                  <c:v>1.98966</c:v>
                </c:pt>
                <c:pt idx="180">
                  <c:v>1.25986</c:v>
                </c:pt>
                <c:pt idx="181">
                  <c:v>2.24729</c:v>
                </c:pt>
                <c:pt idx="182">
                  <c:v>1.5469299999999999</c:v>
                </c:pt>
                <c:pt idx="183">
                  <c:v>1.5565500000000001</c:v>
                </c:pt>
                <c:pt idx="184">
                  <c:v>1.59897</c:v>
                </c:pt>
                <c:pt idx="185">
                  <c:v>2.26206</c:v>
                </c:pt>
                <c:pt idx="186">
                  <c:v>2.35954</c:v>
                </c:pt>
                <c:pt idx="187">
                  <c:v>2.2095699999999998</c:v>
                </c:pt>
                <c:pt idx="188">
                  <c:v>2.1756899999999999</c:v>
                </c:pt>
                <c:pt idx="189">
                  <c:v>1.31366</c:v>
                </c:pt>
                <c:pt idx="190">
                  <c:v>1.66849</c:v>
                </c:pt>
                <c:pt idx="191">
                  <c:v>2.15923</c:v>
                </c:pt>
                <c:pt idx="192">
                  <c:v>1.7258</c:v>
                </c:pt>
                <c:pt idx="193">
                  <c:v>3.4371399999999999</c:v>
                </c:pt>
                <c:pt idx="194">
                  <c:v>1.8860600000000001</c:v>
                </c:pt>
                <c:pt idx="195">
                  <c:v>2.9276599999999999</c:v>
                </c:pt>
                <c:pt idx="196">
                  <c:v>2.4718499999999999</c:v>
                </c:pt>
                <c:pt idx="197">
                  <c:v>2.67902</c:v>
                </c:pt>
                <c:pt idx="198">
                  <c:v>2.3426999999999998</c:v>
                </c:pt>
                <c:pt idx="199">
                  <c:v>2.8782100000000002</c:v>
                </c:pt>
                <c:pt idx="200">
                  <c:v>2.1728299999999998</c:v>
                </c:pt>
                <c:pt idx="201">
                  <c:v>2.0682900000000002</c:v>
                </c:pt>
                <c:pt idx="202">
                  <c:v>2.7286299999999999</c:v>
                </c:pt>
                <c:pt idx="203">
                  <c:v>2.5924100000000001</c:v>
                </c:pt>
                <c:pt idx="204">
                  <c:v>2.0653899999999998</c:v>
                </c:pt>
                <c:pt idx="205">
                  <c:v>1.9919500000000001</c:v>
                </c:pt>
                <c:pt idx="206">
                  <c:v>2.8439100000000002</c:v>
                </c:pt>
                <c:pt idx="207">
                  <c:v>2.2012399999999999</c:v>
                </c:pt>
                <c:pt idx="208">
                  <c:v>2.1830400000000001</c:v>
                </c:pt>
                <c:pt idx="209">
                  <c:v>1.9020300000000001</c:v>
                </c:pt>
                <c:pt idx="210">
                  <c:v>2.4525899999999998</c:v>
                </c:pt>
                <c:pt idx="211">
                  <c:v>1.5346500000000001</c:v>
                </c:pt>
                <c:pt idx="212">
                  <c:v>2.75766</c:v>
                </c:pt>
                <c:pt idx="213">
                  <c:v>3.0482800000000001</c:v>
                </c:pt>
                <c:pt idx="214">
                  <c:v>2.5004400000000002</c:v>
                </c:pt>
                <c:pt idx="215">
                  <c:v>3.31758</c:v>
                </c:pt>
                <c:pt idx="216">
                  <c:v>2.97681</c:v>
                </c:pt>
                <c:pt idx="217">
                  <c:v>2.8299500000000002</c:v>
                </c:pt>
                <c:pt idx="218">
                  <c:v>1.74132</c:v>
                </c:pt>
                <c:pt idx="219">
                  <c:v>1.8704099999999999</c:v>
                </c:pt>
                <c:pt idx="220">
                  <c:v>2.4417800000000001</c:v>
                </c:pt>
                <c:pt idx="221">
                  <c:v>2.6666099999999999</c:v>
                </c:pt>
                <c:pt idx="222">
                  <c:v>1.6003099999999999</c:v>
                </c:pt>
                <c:pt idx="223">
                  <c:v>2.3270599999999999</c:v>
                </c:pt>
                <c:pt idx="224">
                  <c:v>2.1295700000000002</c:v>
                </c:pt>
                <c:pt idx="225">
                  <c:v>2.3160599999999998</c:v>
                </c:pt>
                <c:pt idx="226">
                  <c:v>2.3594400000000002</c:v>
                </c:pt>
                <c:pt idx="227">
                  <c:v>3.14276</c:v>
                </c:pt>
                <c:pt idx="228">
                  <c:v>3.3993500000000001</c:v>
                </c:pt>
                <c:pt idx="229">
                  <c:v>2.0988099999999998</c:v>
                </c:pt>
                <c:pt idx="230">
                  <c:v>2.98306</c:v>
                </c:pt>
                <c:pt idx="231">
                  <c:v>2.66364</c:v>
                </c:pt>
                <c:pt idx="232">
                  <c:v>2.47227</c:v>
                </c:pt>
                <c:pt idx="233">
                  <c:v>2.5475500000000002</c:v>
                </c:pt>
                <c:pt idx="234">
                  <c:v>2.87798</c:v>
                </c:pt>
                <c:pt idx="235">
                  <c:v>2.4081299999999999</c:v>
                </c:pt>
                <c:pt idx="236">
                  <c:v>3.82254</c:v>
                </c:pt>
                <c:pt idx="237">
                  <c:v>2.7088100000000002</c:v>
                </c:pt>
                <c:pt idx="238">
                  <c:v>2.9699</c:v>
                </c:pt>
                <c:pt idx="239">
                  <c:v>2.3416999999999999</c:v>
                </c:pt>
                <c:pt idx="240">
                  <c:v>2.2656200000000002</c:v>
                </c:pt>
                <c:pt idx="241">
                  <c:v>3.3441200000000002</c:v>
                </c:pt>
                <c:pt idx="242">
                  <c:v>2.2309600000000001</c:v>
                </c:pt>
                <c:pt idx="243">
                  <c:v>3.0939100000000002</c:v>
                </c:pt>
                <c:pt idx="244">
                  <c:v>2.5717500000000002</c:v>
                </c:pt>
                <c:pt idx="245">
                  <c:v>2.5205700000000002</c:v>
                </c:pt>
                <c:pt idx="246">
                  <c:v>2.6162700000000001</c:v>
                </c:pt>
                <c:pt idx="247">
                  <c:v>2.9093</c:v>
                </c:pt>
                <c:pt idx="248">
                  <c:v>2.86496</c:v>
                </c:pt>
                <c:pt idx="249">
                  <c:v>2.2839900000000002</c:v>
                </c:pt>
                <c:pt idx="250">
                  <c:v>2.3798699999999999</c:v>
                </c:pt>
                <c:pt idx="251">
                  <c:v>3.2105999999999999</c:v>
                </c:pt>
                <c:pt idx="252">
                  <c:v>2.2975500000000002</c:v>
                </c:pt>
                <c:pt idx="253">
                  <c:v>2.3267899999999999</c:v>
                </c:pt>
                <c:pt idx="254">
                  <c:v>3.2363599999999999</c:v>
                </c:pt>
                <c:pt idx="255">
                  <c:v>3.2884600000000002</c:v>
                </c:pt>
                <c:pt idx="256">
                  <c:v>3.30192</c:v>
                </c:pt>
                <c:pt idx="257">
                  <c:v>3.67144</c:v>
                </c:pt>
                <c:pt idx="258">
                  <c:v>3.2501199999999999</c:v>
                </c:pt>
                <c:pt idx="259">
                  <c:v>3.63585</c:v>
                </c:pt>
                <c:pt idx="260">
                  <c:v>2.9501300000000001</c:v>
                </c:pt>
                <c:pt idx="261">
                  <c:v>3.7505799999999998</c:v>
                </c:pt>
                <c:pt idx="262">
                  <c:v>3.35128</c:v>
                </c:pt>
                <c:pt idx="263">
                  <c:v>2.5198399999999999</c:v>
                </c:pt>
                <c:pt idx="264">
                  <c:v>2.4313400000000001</c:v>
                </c:pt>
                <c:pt idx="265">
                  <c:v>2.6500400000000002</c:v>
                </c:pt>
                <c:pt idx="266">
                  <c:v>2.7998400000000001</c:v>
                </c:pt>
                <c:pt idx="267">
                  <c:v>4.1306599999999998</c:v>
                </c:pt>
                <c:pt idx="268">
                  <c:v>3.7618399999999999</c:v>
                </c:pt>
                <c:pt idx="269">
                  <c:v>3.40828</c:v>
                </c:pt>
                <c:pt idx="270">
                  <c:v>3.1863000000000001</c:v>
                </c:pt>
                <c:pt idx="271">
                  <c:v>2.3397199999999998</c:v>
                </c:pt>
                <c:pt idx="272">
                  <c:v>2.6864699999999999</c:v>
                </c:pt>
                <c:pt idx="273">
                  <c:v>3.6361400000000001</c:v>
                </c:pt>
                <c:pt idx="274">
                  <c:v>2.50963</c:v>
                </c:pt>
                <c:pt idx="275">
                  <c:v>3.3308</c:v>
                </c:pt>
                <c:pt idx="276">
                  <c:v>3.7212299999999998</c:v>
                </c:pt>
                <c:pt idx="277">
                  <c:v>3.3977400000000002</c:v>
                </c:pt>
                <c:pt idx="278">
                  <c:v>2.2763800000000001</c:v>
                </c:pt>
                <c:pt idx="279">
                  <c:v>3.1999900000000001</c:v>
                </c:pt>
                <c:pt idx="280">
                  <c:v>3.5423499999999999</c:v>
                </c:pt>
                <c:pt idx="281">
                  <c:v>3.6913499999999999</c:v>
                </c:pt>
                <c:pt idx="282">
                  <c:v>3.2966899999999999</c:v>
                </c:pt>
                <c:pt idx="283">
                  <c:v>3.1878299999999999</c:v>
                </c:pt>
                <c:pt idx="284">
                  <c:v>3.4849999999999999</c:v>
                </c:pt>
                <c:pt idx="285">
                  <c:v>3.03931</c:v>
                </c:pt>
                <c:pt idx="286">
                  <c:v>2.8370600000000001</c:v>
                </c:pt>
                <c:pt idx="287">
                  <c:v>4.5632999999999999</c:v>
                </c:pt>
                <c:pt idx="288">
                  <c:v>2.8298000000000001</c:v>
                </c:pt>
                <c:pt idx="289">
                  <c:v>4.0262200000000004</c:v>
                </c:pt>
                <c:pt idx="290">
                  <c:v>2.6076299999999999</c:v>
                </c:pt>
                <c:pt idx="291">
                  <c:v>4.5098799999999999</c:v>
                </c:pt>
                <c:pt idx="292">
                  <c:v>2.9010400000000001</c:v>
                </c:pt>
                <c:pt idx="293">
                  <c:v>3.3331599999999999</c:v>
                </c:pt>
                <c:pt idx="294">
                  <c:v>4.4328500000000002</c:v>
                </c:pt>
                <c:pt idx="295">
                  <c:v>5.0259299999999998</c:v>
                </c:pt>
                <c:pt idx="296">
                  <c:v>3.7676799999999999</c:v>
                </c:pt>
                <c:pt idx="297">
                  <c:v>3.7584900000000001</c:v>
                </c:pt>
                <c:pt idx="298">
                  <c:v>4.38171</c:v>
                </c:pt>
                <c:pt idx="299">
                  <c:v>3.2590499999999998</c:v>
                </c:pt>
                <c:pt idx="300">
                  <c:v>3.48245</c:v>
                </c:pt>
                <c:pt idx="301">
                  <c:v>3.0113799999999999</c:v>
                </c:pt>
                <c:pt idx="302">
                  <c:v>4.1492599999999999</c:v>
                </c:pt>
                <c:pt idx="303">
                  <c:v>3.4540500000000001</c:v>
                </c:pt>
                <c:pt idx="304">
                  <c:v>3.89778</c:v>
                </c:pt>
                <c:pt idx="305">
                  <c:v>3.3406899999999999</c:v>
                </c:pt>
                <c:pt idx="306">
                  <c:v>3.9824999999999999</c:v>
                </c:pt>
                <c:pt idx="307">
                  <c:v>3.63042</c:v>
                </c:pt>
                <c:pt idx="308">
                  <c:v>3.4268299999999998</c:v>
                </c:pt>
                <c:pt idx="309">
                  <c:v>3.0737999999999999</c:v>
                </c:pt>
                <c:pt idx="310">
                  <c:v>3.5851700000000002</c:v>
                </c:pt>
                <c:pt idx="311">
                  <c:v>2.2419199999999999</c:v>
                </c:pt>
                <c:pt idx="312">
                  <c:v>2.4490799999999999</c:v>
                </c:pt>
                <c:pt idx="313">
                  <c:v>2.5525899999999999</c:v>
                </c:pt>
                <c:pt idx="314">
                  <c:v>3.4558599999999999</c:v>
                </c:pt>
                <c:pt idx="315">
                  <c:v>3.8942600000000001</c:v>
                </c:pt>
                <c:pt idx="316">
                  <c:v>5.14499</c:v>
                </c:pt>
                <c:pt idx="317">
                  <c:v>4.5067399999999997</c:v>
                </c:pt>
                <c:pt idx="318">
                  <c:v>2.7035499999999999</c:v>
                </c:pt>
                <c:pt idx="319">
                  <c:v>4.4474400000000003</c:v>
                </c:pt>
                <c:pt idx="320">
                  <c:v>3.0984400000000001</c:v>
                </c:pt>
                <c:pt idx="321">
                  <c:v>4.0679499999999997</c:v>
                </c:pt>
                <c:pt idx="322">
                  <c:v>4.8009500000000003</c:v>
                </c:pt>
                <c:pt idx="323">
                  <c:v>3.1062400000000001</c:v>
                </c:pt>
                <c:pt idx="324">
                  <c:v>5.1494600000000004</c:v>
                </c:pt>
                <c:pt idx="325">
                  <c:v>3.1349200000000002</c:v>
                </c:pt>
                <c:pt idx="326">
                  <c:v>4.2693399999999997</c:v>
                </c:pt>
                <c:pt idx="327">
                  <c:v>5.2138</c:v>
                </c:pt>
                <c:pt idx="328">
                  <c:v>6.8550399999999998</c:v>
                </c:pt>
                <c:pt idx="329">
                  <c:v>5.3636900000000001</c:v>
                </c:pt>
                <c:pt idx="330">
                  <c:v>8.5297900000000002</c:v>
                </c:pt>
                <c:pt idx="331">
                  <c:v>6.99885</c:v>
                </c:pt>
                <c:pt idx="332">
                  <c:v>5.7258599999999999</c:v>
                </c:pt>
                <c:pt idx="333">
                  <c:v>4.9393500000000001</c:v>
                </c:pt>
                <c:pt idx="334">
                  <c:v>6.8516399999999997</c:v>
                </c:pt>
                <c:pt idx="335">
                  <c:v>5.5578700000000003</c:v>
                </c:pt>
                <c:pt idx="336">
                  <c:v>5.7395199999999997</c:v>
                </c:pt>
              </c:numCache>
            </c:numRef>
          </c:xVal>
          <c:yVal>
            <c:numRef>
              <c:f>BD_SN!$Q$2:$Q$1349</c:f>
              <c:numCache>
                <c:formatCode>General</c:formatCode>
                <c:ptCount val="337"/>
                <c:pt idx="0">
                  <c:v>0.75895999999999997</c:v>
                </c:pt>
                <c:pt idx="1">
                  <c:v>0.78327999999999998</c:v>
                </c:pt>
                <c:pt idx="2">
                  <c:v>0.81899999999999995</c:v>
                </c:pt>
                <c:pt idx="3">
                  <c:v>0.82699</c:v>
                </c:pt>
                <c:pt idx="4">
                  <c:v>0.84057000000000004</c:v>
                </c:pt>
                <c:pt idx="5">
                  <c:v>0.84543000000000001</c:v>
                </c:pt>
                <c:pt idx="6">
                  <c:v>0.85882700000000001</c:v>
                </c:pt>
                <c:pt idx="7">
                  <c:v>0.862568</c:v>
                </c:pt>
                <c:pt idx="8">
                  <c:v>0.86419999999999997</c:v>
                </c:pt>
                <c:pt idx="9">
                  <c:v>0.86442099999999999</c:v>
                </c:pt>
                <c:pt idx="10">
                  <c:v>0.87831999999999999</c:v>
                </c:pt>
                <c:pt idx="11">
                  <c:v>0.87890000000000001</c:v>
                </c:pt>
                <c:pt idx="12">
                  <c:v>0.88124499999999995</c:v>
                </c:pt>
                <c:pt idx="13">
                  <c:v>0.88673999999999997</c:v>
                </c:pt>
                <c:pt idx="14">
                  <c:v>0.89181299999999997</c:v>
                </c:pt>
                <c:pt idx="15">
                  <c:v>0.89675000000000005</c:v>
                </c:pt>
                <c:pt idx="16">
                  <c:v>0.90610000000000002</c:v>
                </c:pt>
                <c:pt idx="17">
                  <c:v>0.91147</c:v>
                </c:pt>
                <c:pt idx="18">
                  <c:v>0.91269</c:v>
                </c:pt>
                <c:pt idx="19">
                  <c:v>0.91425999999999996</c:v>
                </c:pt>
                <c:pt idx="20">
                  <c:v>0.92098500000000005</c:v>
                </c:pt>
                <c:pt idx="21">
                  <c:v>0.92449999999999999</c:v>
                </c:pt>
                <c:pt idx="22">
                  <c:v>0.92496</c:v>
                </c:pt>
                <c:pt idx="23">
                  <c:v>0.92594100000000001</c:v>
                </c:pt>
                <c:pt idx="24">
                  <c:v>0.92796000000000001</c:v>
                </c:pt>
                <c:pt idx="25">
                  <c:v>0.92857000000000001</c:v>
                </c:pt>
                <c:pt idx="26">
                  <c:v>0.93115999999999999</c:v>
                </c:pt>
                <c:pt idx="27">
                  <c:v>0.93386000000000002</c:v>
                </c:pt>
                <c:pt idx="28">
                  <c:v>0.93954899999999997</c:v>
                </c:pt>
                <c:pt idx="29">
                  <c:v>0.94007600000000002</c:v>
                </c:pt>
                <c:pt idx="30">
                  <c:v>0.94403999999999999</c:v>
                </c:pt>
                <c:pt idx="31">
                  <c:v>0.945469</c:v>
                </c:pt>
                <c:pt idx="32">
                  <c:v>0.945936</c:v>
                </c:pt>
                <c:pt idx="33">
                  <c:v>0.94647999999999999</c:v>
                </c:pt>
                <c:pt idx="34">
                  <c:v>0.94802399999999998</c:v>
                </c:pt>
                <c:pt idx="35">
                  <c:v>0.94808999999999999</c:v>
                </c:pt>
                <c:pt idx="36">
                  <c:v>0.94957000000000003</c:v>
                </c:pt>
                <c:pt idx="37">
                  <c:v>0.95061200000000001</c:v>
                </c:pt>
                <c:pt idx="38">
                  <c:v>0.95070200000000005</c:v>
                </c:pt>
                <c:pt idx="39">
                  <c:v>0.95082999999999995</c:v>
                </c:pt>
                <c:pt idx="40">
                  <c:v>0.95191099999999995</c:v>
                </c:pt>
                <c:pt idx="41">
                  <c:v>0.95211999999999997</c:v>
                </c:pt>
                <c:pt idx="42">
                  <c:v>0.95266700000000004</c:v>
                </c:pt>
                <c:pt idx="43">
                  <c:v>0.95344099999999998</c:v>
                </c:pt>
                <c:pt idx="44">
                  <c:v>0.95735000000000003</c:v>
                </c:pt>
                <c:pt idx="45">
                  <c:v>0.95752999999999999</c:v>
                </c:pt>
                <c:pt idx="46">
                  <c:v>0.95760599999999996</c:v>
                </c:pt>
                <c:pt idx="47">
                  <c:v>0.958229</c:v>
                </c:pt>
                <c:pt idx="48">
                  <c:v>0.95903000000000005</c:v>
                </c:pt>
                <c:pt idx="49">
                  <c:v>0.95909</c:v>
                </c:pt>
                <c:pt idx="50">
                  <c:v>0.96007799999999999</c:v>
                </c:pt>
                <c:pt idx="51">
                  <c:v>0.96060400000000001</c:v>
                </c:pt>
                <c:pt idx="52">
                  <c:v>0.96128899999999995</c:v>
                </c:pt>
                <c:pt idx="53">
                  <c:v>0.96145000000000003</c:v>
                </c:pt>
                <c:pt idx="54">
                  <c:v>0.96154600000000001</c:v>
                </c:pt>
                <c:pt idx="55">
                  <c:v>0.96180399999999999</c:v>
                </c:pt>
                <c:pt idx="56">
                  <c:v>0.96650999999999998</c:v>
                </c:pt>
                <c:pt idx="57">
                  <c:v>0.96687999999999996</c:v>
                </c:pt>
                <c:pt idx="58">
                  <c:v>0.96711999999999998</c:v>
                </c:pt>
                <c:pt idx="59">
                  <c:v>0.96786700000000003</c:v>
                </c:pt>
                <c:pt idx="60">
                  <c:v>0.96821999999999997</c:v>
                </c:pt>
                <c:pt idx="61">
                  <c:v>0.96847300000000003</c:v>
                </c:pt>
                <c:pt idx="62">
                  <c:v>0.96866699999999994</c:v>
                </c:pt>
                <c:pt idx="63">
                  <c:v>0.96869000000000005</c:v>
                </c:pt>
                <c:pt idx="64">
                  <c:v>0.96875</c:v>
                </c:pt>
                <c:pt idx="65">
                  <c:v>0.96877000000000002</c:v>
                </c:pt>
                <c:pt idx="66">
                  <c:v>0.96889000000000003</c:v>
                </c:pt>
                <c:pt idx="67">
                  <c:v>0.96913000000000005</c:v>
                </c:pt>
                <c:pt idx="68">
                  <c:v>0.96922900000000001</c:v>
                </c:pt>
                <c:pt idx="69">
                  <c:v>0.96936</c:v>
                </c:pt>
                <c:pt idx="70">
                  <c:v>0.96936999999999995</c:v>
                </c:pt>
                <c:pt idx="71">
                  <c:v>0.96982900000000005</c:v>
                </c:pt>
                <c:pt idx="72">
                  <c:v>0.97018000000000004</c:v>
                </c:pt>
                <c:pt idx="73">
                  <c:v>0.97065000000000001</c:v>
                </c:pt>
                <c:pt idx="74">
                  <c:v>0.97077000000000002</c:v>
                </c:pt>
                <c:pt idx="75">
                  <c:v>0.971275</c:v>
                </c:pt>
                <c:pt idx="76">
                  <c:v>0.97132499999999999</c:v>
                </c:pt>
                <c:pt idx="77">
                  <c:v>0.97162700000000002</c:v>
                </c:pt>
                <c:pt idx="78">
                  <c:v>0.97165699999999999</c:v>
                </c:pt>
                <c:pt idx="79">
                  <c:v>0.97170000000000001</c:v>
                </c:pt>
                <c:pt idx="80">
                  <c:v>0.97243400000000002</c:v>
                </c:pt>
                <c:pt idx="81">
                  <c:v>0.97269899999999998</c:v>
                </c:pt>
                <c:pt idx="82">
                  <c:v>0.97278399999999998</c:v>
                </c:pt>
                <c:pt idx="83">
                  <c:v>0.97315399999999996</c:v>
                </c:pt>
                <c:pt idx="84">
                  <c:v>0.97323999999999999</c:v>
                </c:pt>
                <c:pt idx="85">
                  <c:v>0.97404000000000002</c:v>
                </c:pt>
                <c:pt idx="86">
                  <c:v>0.97404999999999997</c:v>
                </c:pt>
                <c:pt idx="87">
                  <c:v>0.97424500000000003</c:v>
                </c:pt>
                <c:pt idx="88">
                  <c:v>0.974387</c:v>
                </c:pt>
                <c:pt idx="89">
                  <c:v>0.97448599999999996</c:v>
                </c:pt>
                <c:pt idx="90">
                  <c:v>0.97482000000000002</c:v>
                </c:pt>
                <c:pt idx="91">
                  <c:v>0.97482000000000002</c:v>
                </c:pt>
                <c:pt idx="92">
                  <c:v>0.97511000000000003</c:v>
                </c:pt>
                <c:pt idx="93">
                  <c:v>0.97543100000000005</c:v>
                </c:pt>
                <c:pt idx="94">
                  <c:v>0.97607999999999995</c:v>
                </c:pt>
                <c:pt idx="95">
                  <c:v>0.97716400000000003</c:v>
                </c:pt>
                <c:pt idx="96">
                  <c:v>0.97733999999999999</c:v>
                </c:pt>
                <c:pt idx="97">
                  <c:v>0.97765000000000002</c:v>
                </c:pt>
                <c:pt idx="98">
                  <c:v>0.97789700000000002</c:v>
                </c:pt>
                <c:pt idx="99">
                  <c:v>0.97799400000000003</c:v>
                </c:pt>
                <c:pt idx="100">
                  <c:v>0.97802599999999995</c:v>
                </c:pt>
                <c:pt idx="101">
                  <c:v>0.97815799999999997</c:v>
                </c:pt>
                <c:pt idx="102">
                  <c:v>0.97844600000000004</c:v>
                </c:pt>
                <c:pt idx="103">
                  <c:v>0.97844799999999998</c:v>
                </c:pt>
                <c:pt idx="104">
                  <c:v>0.97861100000000001</c:v>
                </c:pt>
                <c:pt idx="105">
                  <c:v>0.978653</c:v>
                </c:pt>
                <c:pt idx="106">
                  <c:v>0.97885699999999998</c:v>
                </c:pt>
                <c:pt idx="107">
                  <c:v>0.97888600000000003</c:v>
                </c:pt>
                <c:pt idx="108">
                  <c:v>0.97894999999999999</c:v>
                </c:pt>
                <c:pt idx="109">
                  <c:v>0.979047</c:v>
                </c:pt>
                <c:pt idx="110">
                  <c:v>0.97921100000000005</c:v>
                </c:pt>
                <c:pt idx="111">
                  <c:v>0.97923000000000004</c:v>
                </c:pt>
                <c:pt idx="112">
                  <c:v>0.97925899999999999</c:v>
                </c:pt>
                <c:pt idx="113">
                  <c:v>0.97931900000000005</c:v>
                </c:pt>
                <c:pt idx="114">
                  <c:v>0.97933400000000004</c:v>
                </c:pt>
                <c:pt idx="115">
                  <c:v>0.97988299999999995</c:v>
                </c:pt>
                <c:pt idx="116">
                  <c:v>0.98010399999999998</c:v>
                </c:pt>
                <c:pt idx="117">
                  <c:v>0.98024199999999995</c:v>
                </c:pt>
                <c:pt idx="118">
                  <c:v>0.98035000000000005</c:v>
                </c:pt>
                <c:pt idx="119">
                  <c:v>0.980433</c:v>
                </c:pt>
                <c:pt idx="120">
                  <c:v>0.98129599999999995</c:v>
                </c:pt>
                <c:pt idx="121">
                  <c:v>0.98151200000000005</c:v>
                </c:pt>
                <c:pt idx="122">
                  <c:v>0.98154399999999997</c:v>
                </c:pt>
                <c:pt idx="123">
                  <c:v>0.98168</c:v>
                </c:pt>
                <c:pt idx="124">
                  <c:v>0.98202</c:v>
                </c:pt>
                <c:pt idx="125">
                  <c:v>0.98214100000000004</c:v>
                </c:pt>
                <c:pt idx="126">
                  <c:v>0.982483</c:v>
                </c:pt>
                <c:pt idx="127">
                  <c:v>0.98251500000000003</c:v>
                </c:pt>
                <c:pt idx="128">
                  <c:v>0.98270199999999996</c:v>
                </c:pt>
                <c:pt idx="129">
                  <c:v>0.98284000000000005</c:v>
                </c:pt>
                <c:pt idx="130">
                  <c:v>0.98289000000000004</c:v>
                </c:pt>
                <c:pt idx="131">
                  <c:v>0.98304000000000002</c:v>
                </c:pt>
                <c:pt idx="132">
                  <c:v>0.98307</c:v>
                </c:pt>
                <c:pt idx="133">
                  <c:v>0.98314000000000001</c:v>
                </c:pt>
                <c:pt idx="134">
                  <c:v>0.98321199999999997</c:v>
                </c:pt>
                <c:pt idx="135">
                  <c:v>0.98341199999999995</c:v>
                </c:pt>
                <c:pt idx="136">
                  <c:v>0.98375000000000001</c:v>
                </c:pt>
                <c:pt idx="137">
                  <c:v>0.98404999999999998</c:v>
                </c:pt>
                <c:pt idx="138">
                  <c:v>0.98409100000000005</c:v>
                </c:pt>
                <c:pt idx="139">
                  <c:v>0.98417100000000002</c:v>
                </c:pt>
                <c:pt idx="140">
                  <c:v>0.98421800000000004</c:v>
                </c:pt>
                <c:pt idx="141">
                  <c:v>0.98422799999999999</c:v>
                </c:pt>
                <c:pt idx="142">
                  <c:v>0.98436699999999999</c:v>
                </c:pt>
                <c:pt idx="143">
                  <c:v>0.98436999999999997</c:v>
                </c:pt>
                <c:pt idx="144">
                  <c:v>0.98468999999999995</c:v>
                </c:pt>
                <c:pt idx="145">
                  <c:v>0.98473100000000002</c:v>
                </c:pt>
                <c:pt idx="146">
                  <c:v>0.98503099999999999</c:v>
                </c:pt>
                <c:pt idx="147">
                  <c:v>0.98512</c:v>
                </c:pt>
                <c:pt idx="148">
                  <c:v>0.98513099999999998</c:v>
                </c:pt>
                <c:pt idx="149">
                  <c:v>0.98517600000000005</c:v>
                </c:pt>
                <c:pt idx="150">
                  <c:v>0.98519299999999999</c:v>
                </c:pt>
                <c:pt idx="151">
                  <c:v>0.98538000000000003</c:v>
                </c:pt>
                <c:pt idx="152">
                  <c:v>0.98543999999999998</c:v>
                </c:pt>
                <c:pt idx="153">
                  <c:v>0.98545300000000002</c:v>
                </c:pt>
                <c:pt idx="154">
                  <c:v>0.98546500000000004</c:v>
                </c:pt>
                <c:pt idx="155">
                  <c:v>0.98575999999999997</c:v>
                </c:pt>
                <c:pt idx="156">
                  <c:v>0.98600399999999999</c:v>
                </c:pt>
                <c:pt idx="157">
                  <c:v>0.98614999999999997</c:v>
                </c:pt>
                <c:pt idx="158">
                  <c:v>0.98644200000000004</c:v>
                </c:pt>
                <c:pt idx="159">
                  <c:v>0.98650000000000004</c:v>
                </c:pt>
                <c:pt idx="160">
                  <c:v>0.98683299999999996</c:v>
                </c:pt>
                <c:pt idx="161">
                  <c:v>0.98694999999999999</c:v>
                </c:pt>
                <c:pt idx="162">
                  <c:v>0.98699000000000003</c:v>
                </c:pt>
                <c:pt idx="163">
                  <c:v>0.98699000000000003</c:v>
                </c:pt>
                <c:pt idx="164">
                  <c:v>0.98704000000000003</c:v>
                </c:pt>
                <c:pt idx="165">
                  <c:v>0.98716000000000004</c:v>
                </c:pt>
                <c:pt idx="166">
                  <c:v>0.98724400000000001</c:v>
                </c:pt>
                <c:pt idx="167">
                  <c:v>0.98740000000000006</c:v>
                </c:pt>
                <c:pt idx="168">
                  <c:v>0.98743999999999998</c:v>
                </c:pt>
                <c:pt idx="169">
                  <c:v>0.98745700000000003</c:v>
                </c:pt>
                <c:pt idx="170">
                  <c:v>0.98748999999999998</c:v>
                </c:pt>
                <c:pt idx="171">
                  <c:v>0.98765999999999998</c:v>
                </c:pt>
                <c:pt idx="172">
                  <c:v>0.98783200000000004</c:v>
                </c:pt>
                <c:pt idx="173">
                  <c:v>0.98787999999999998</c:v>
                </c:pt>
                <c:pt idx="174">
                  <c:v>0.98796499999999998</c:v>
                </c:pt>
                <c:pt idx="175">
                  <c:v>0.98799000000000003</c:v>
                </c:pt>
                <c:pt idx="176">
                  <c:v>0.98802000000000001</c:v>
                </c:pt>
                <c:pt idx="177">
                  <c:v>0.988066</c:v>
                </c:pt>
                <c:pt idx="178">
                  <c:v>0.98815600000000003</c:v>
                </c:pt>
                <c:pt idx="179">
                  <c:v>0.98829500000000003</c:v>
                </c:pt>
                <c:pt idx="180">
                  <c:v>0.98851999999999995</c:v>
                </c:pt>
                <c:pt idx="181">
                  <c:v>0.98853000000000002</c:v>
                </c:pt>
                <c:pt idx="182">
                  <c:v>0.98865099999999995</c:v>
                </c:pt>
                <c:pt idx="183">
                  <c:v>0.98867099999999997</c:v>
                </c:pt>
                <c:pt idx="184">
                  <c:v>0.98869099999999999</c:v>
                </c:pt>
                <c:pt idx="185">
                  <c:v>0.98870400000000003</c:v>
                </c:pt>
                <c:pt idx="186">
                  <c:v>0.98882599999999998</c:v>
                </c:pt>
                <c:pt idx="187">
                  <c:v>0.98912299999999997</c:v>
                </c:pt>
                <c:pt idx="188">
                  <c:v>0.98929999999999996</c:v>
                </c:pt>
                <c:pt idx="189">
                  <c:v>0.98948199999999997</c:v>
                </c:pt>
                <c:pt idx="190">
                  <c:v>0.98957200000000001</c:v>
                </c:pt>
                <c:pt idx="191">
                  <c:v>0.98959299999999994</c:v>
                </c:pt>
                <c:pt idx="192">
                  <c:v>0.98965400000000003</c:v>
                </c:pt>
                <c:pt idx="193">
                  <c:v>0.98966500000000002</c:v>
                </c:pt>
                <c:pt idx="194">
                  <c:v>0.98980299999999999</c:v>
                </c:pt>
                <c:pt idx="195">
                  <c:v>0.98980699999999999</c:v>
                </c:pt>
                <c:pt idx="196">
                  <c:v>0.98980999999999997</c:v>
                </c:pt>
                <c:pt idx="197">
                  <c:v>0.98985999999999996</c:v>
                </c:pt>
                <c:pt idx="198">
                  <c:v>0.98986200000000002</c:v>
                </c:pt>
                <c:pt idx="199">
                  <c:v>0.989977</c:v>
                </c:pt>
                <c:pt idx="200">
                  <c:v>0.99001899999999998</c:v>
                </c:pt>
                <c:pt idx="201">
                  <c:v>0.99011499999999997</c:v>
                </c:pt>
                <c:pt idx="202">
                  <c:v>0.99025099999999999</c:v>
                </c:pt>
                <c:pt idx="203">
                  <c:v>0.99029699999999998</c:v>
                </c:pt>
                <c:pt idx="204">
                  <c:v>0.99055000000000004</c:v>
                </c:pt>
                <c:pt idx="205">
                  <c:v>0.99056</c:v>
                </c:pt>
                <c:pt idx="206">
                  <c:v>0.99059900000000001</c:v>
                </c:pt>
                <c:pt idx="207">
                  <c:v>0.99063000000000001</c:v>
                </c:pt>
                <c:pt idx="208">
                  <c:v>0.99066299999999996</c:v>
                </c:pt>
                <c:pt idx="209">
                  <c:v>0.99067700000000003</c:v>
                </c:pt>
                <c:pt idx="210">
                  <c:v>0.99078900000000003</c:v>
                </c:pt>
                <c:pt idx="211">
                  <c:v>0.99106399999999994</c:v>
                </c:pt>
                <c:pt idx="212">
                  <c:v>0.99128000000000005</c:v>
                </c:pt>
                <c:pt idx="213">
                  <c:v>0.99133000000000004</c:v>
                </c:pt>
                <c:pt idx="214">
                  <c:v>0.99134999999999995</c:v>
                </c:pt>
                <c:pt idx="215">
                  <c:v>0.99136999999999997</c:v>
                </c:pt>
                <c:pt idx="216">
                  <c:v>0.991421</c:v>
                </c:pt>
                <c:pt idx="217">
                  <c:v>0.99151</c:v>
                </c:pt>
                <c:pt idx="218">
                  <c:v>0.99157300000000004</c:v>
                </c:pt>
                <c:pt idx="219">
                  <c:v>0.99170999999999998</c:v>
                </c:pt>
                <c:pt idx="220">
                  <c:v>0.99171200000000004</c:v>
                </c:pt>
                <c:pt idx="221">
                  <c:v>0.99174099999999998</c:v>
                </c:pt>
                <c:pt idx="222">
                  <c:v>0.99176399999999998</c:v>
                </c:pt>
                <c:pt idx="223">
                  <c:v>0.99182000000000003</c:v>
                </c:pt>
                <c:pt idx="224">
                  <c:v>0.99190500000000004</c:v>
                </c:pt>
                <c:pt idx="225">
                  <c:v>0.99195</c:v>
                </c:pt>
                <c:pt idx="226">
                  <c:v>0.99202000000000001</c:v>
                </c:pt>
                <c:pt idx="227">
                  <c:v>0.99212999999999996</c:v>
                </c:pt>
                <c:pt idx="228">
                  <c:v>0.99216000000000004</c:v>
                </c:pt>
                <c:pt idx="229">
                  <c:v>0.99220299999999995</c:v>
                </c:pt>
                <c:pt idx="230">
                  <c:v>0.99228000000000005</c:v>
                </c:pt>
                <c:pt idx="231">
                  <c:v>0.992309</c:v>
                </c:pt>
                <c:pt idx="232">
                  <c:v>0.99239500000000003</c:v>
                </c:pt>
                <c:pt idx="233">
                  <c:v>0.99246999999999996</c:v>
                </c:pt>
                <c:pt idx="234">
                  <c:v>0.99273</c:v>
                </c:pt>
                <c:pt idx="235">
                  <c:v>0.99274200000000001</c:v>
                </c:pt>
                <c:pt idx="236">
                  <c:v>0.992761</c:v>
                </c:pt>
                <c:pt idx="237">
                  <c:v>0.99277700000000002</c:v>
                </c:pt>
                <c:pt idx="238">
                  <c:v>0.9929</c:v>
                </c:pt>
                <c:pt idx="239">
                  <c:v>0.99292000000000002</c:v>
                </c:pt>
                <c:pt idx="240">
                  <c:v>0.99294400000000005</c:v>
                </c:pt>
                <c:pt idx="241">
                  <c:v>0.99297000000000002</c:v>
                </c:pt>
                <c:pt idx="242">
                  <c:v>0.99298500000000001</c:v>
                </c:pt>
                <c:pt idx="243">
                  <c:v>0.99307999999999996</c:v>
                </c:pt>
                <c:pt idx="244">
                  <c:v>0.99326000000000003</c:v>
                </c:pt>
                <c:pt idx="245">
                  <c:v>0.99353999999999998</c:v>
                </c:pt>
                <c:pt idx="246">
                  <c:v>0.99356999999999995</c:v>
                </c:pt>
                <c:pt idx="247">
                  <c:v>0.99367000000000005</c:v>
                </c:pt>
                <c:pt idx="248">
                  <c:v>0.99373999999999996</c:v>
                </c:pt>
                <c:pt idx="249">
                  <c:v>0.993753</c:v>
                </c:pt>
                <c:pt idx="250">
                  <c:v>0.99382999999999999</c:v>
                </c:pt>
                <c:pt idx="251">
                  <c:v>0.99383900000000003</c:v>
                </c:pt>
                <c:pt idx="252">
                  <c:v>0.99388600000000005</c:v>
                </c:pt>
                <c:pt idx="253">
                  <c:v>0.99393399999999998</c:v>
                </c:pt>
                <c:pt idx="254">
                  <c:v>0.99394000000000005</c:v>
                </c:pt>
                <c:pt idx="255">
                  <c:v>0.99404999999999999</c:v>
                </c:pt>
                <c:pt idx="256">
                  <c:v>0.99406000000000005</c:v>
                </c:pt>
                <c:pt idx="257">
                  <c:v>0.99406700000000003</c:v>
                </c:pt>
                <c:pt idx="258">
                  <c:v>0.99412999999999996</c:v>
                </c:pt>
                <c:pt idx="259">
                  <c:v>0.99439</c:v>
                </c:pt>
                <c:pt idx="260">
                  <c:v>0.99447799999999997</c:v>
                </c:pt>
                <c:pt idx="261">
                  <c:v>0.99448999999999999</c:v>
                </c:pt>
                <c:pt idx="262">
                  <c:v>0.99465999999999999</c:v>
                </c:pt>
                <c:pt idx="263">
                  <c:v>0.99467000000000005</c:v>
                </c:pt>
                <c:pt idx="264">
                  <c:v>0.99468000000000001</c:v>
                </c:pt>
                <c:pt idx="265">
                  <c:v>0.99468000000000001</c:v>
                </c:pt>
                <c:pt idx="266">
                  <c:v>0.99473</c:v>
                </c:pt>
                <c:pt idx="267">
                  <c:v>0.99473999999999996</c:v>
                </c:pt>
                <c:pt idx="268">
                  <c:v>0.99485000000000001</c:v>
                </c:pt>
                <c:pt idx="269">
                  <c:v>0.99485999999999997</c:v>
                </c:pt>
                <c:pt idx="270">
                  <c:v>0.99487999999999999</c:v>
                </c:pt>
                <c:pt idx="271">
                  <c:v>0.99490999999999996</c:v>
                </c:pt>
                <c:pt idx="272">
                  <c:v>0.99492000000000003</c:v>
                </c:pt>
                <c:pt idx="273">
                  <c:v>0.99497000000000002</c:v>
                </c:pt>
                <c:pt idx="274">
                  <c:v>0.99502000000000002</c:v>
                </c:pt>
                <c:pt idx="275">
                  <c:v>0.99517999999999995</c:v>
                </c:pt>
                <c:pt idx="276">
                  <c:v>0.99521000000000004</c:v>
                </c:pt>
                <c:pt idx="277">
                  <c:v>0.99527900000000002</c:v>
                </c:pt>
                <c:pt idx="278">
                  <c:v>0.99538199999999999</c:v>
                </c:pt>
                <c:pt idx="279">
                  <c:v>0.99557700000000005</c:v>
                </c:pt>
                <c:pt idx="280">
                  <c:v>0.99561999999999995</c:v>
                </c:pt>
                <c:pt idx="281">
                  <c:v>0.99563000000000001</c:v>
                </c:pt>
                <c:pt idx="282">
                  <c:v>0.99567000000000005</c:v>
                </c:pt>
                <c:pt idx="283">
                  <c:v>0.99573</c:v>
                </c:pt>
                <c:pt idx="284">
                  <c:v>0.99577000000000004</c:v>
                </c:pt>
                <c:pt idx="285">
                  <c:v>0.99577000000000004</c:v>
                </c:pt>
                <c:pt idx="286">
                  <c:v>0.99585800000000002</c:v>
                </c:pt>
                <c:pt idx="287">
                  <c:v>0.99585999999999997</c:v>
                </c:pt>
                <c:pt idx="288">
                  <c:v>0.99592999999999998</c:v>
                </c:pt>
                <c:pt idx="289">
                  <c:v>0.99594000000000005</c:v>
                </c:pt>
                <c:pt idx="290">
                  <c:v>0.99594499999999997</c:v>
                </c:pt>
                <c:pt idx="291">
                  <c:v>0.995977</c:v>
                </c:pt>
                <c:pt idx="292">
                  <c:v>0.99607999999999997</c:v>
                </c:pt>
                <c:pt idx="293">
                  <c:v>0.99614000000000003</c:v>
                </c:pt>
                <c:pt idx="294">
                  <c:v>0.99619000000000002</c:v>
                </c:pt>
                <c:pt idx="295">
                  <c:v>0.99626999999999999</c:v>
                </c:pt>
                <c:pt idx="296">
                  <c:v>0.99626999999999999</c:v>
                </c:pt>
                <c:pt idx="297">
                  <c:v>0.99631000000000003</c:v>
                </c:pt>
                <c:pt idx="298">
                  <c:v>0.99639999999999995</c:v>
                </c:pt>
                <c:pt idx="299">
                  <c:v>0.99644999999999995</c:v>
                </c:pt>
                <c:pt idx="300">
                  <c:v>0.99656999999999996</c:v>
                </c:pt>
                <c:pt idx="301">
                  <c:v>0.99658999999999998</c:v>
                </c:pt>
                <c:pt idx="302">
                  <c:v>0.99658999999999998</c:v>
                </c:pt>
                <c:pt idx="303">
                  <c:v>0.99663000000000002</c:v>
                </c:pt>
                <c:pt idx="304">
                  <c:v>0.99675000000000002</c:v>
                </c:pt>
                <c:pt idx="305">
                  <c:v>0.99675000000000002</c:v>
                </c:pt>
                <c:pt idx="306">
                  <c:v>0.99677000000000004</c:v>
                </c:pt>
                <c:pt idx="307">
                  <c:v>0.99680000000000002</c:v>
                </c:pt>
                <c:pt idx="308">
                  <c:v>0.99690199999999995</c:v>
                </c:pt>
                <c:pt idx="309">
                  <c:v>0.99695</c:v>
                </c:pt>
                <c:pt idx="310">
                  <c:v>0.99695</c:v>
                </c:pt>
                <c:pt idx="311">
                  <c:v>0.99701799999999996</c:v>
                </c:pt>
                <c:pt idx="312">
                  <c:v>0.99709000000000003</c:v>
                </c:pt>
                <c:pt idx="313">
                  <c:v>0.99716000000000005</c:v>
                </c:pt>
                <c:pt idx="314">
                  <c:v>0.99729500000000004</c:v>
                </c:pt>
                <c:pt idx="315">
                  <c:v>0.99744999999999995</c:v>
                </c:pt>
                <c:pt idx="316">
                  <c:v>0.99748999999999999</c:v>
                </c:pt>
                <c:pt idx="317">
                  <c:v>0.99751999999999996</c:v>
                </c:pt>
                <c:pt idx="318">
                  <c:v>0.99753000000000003</c:v>
                </c:pt>
                <c:pt idx="319">
                  <c:v>0.99756</c:v>
                </c:pt>
                <c:pt idx="320">
                  <c:v>0.99763000000000002</c:v>
                </c:pt>
                <c:pt idx="321">
                  <c:v>0.99773999999999996</c:v>
                </c:pt>
                <c:pt idx="322">
                  <c:v>0.99775000000000003</c:v>
                </c:pt>
                <c:pt idx="323">
                  <c:v>0.99780999999999997</c:v>
                </c:pt>
                <c:pt idx="324">
                  <c:v>0.99795</c:v>
                </c:pt>
                <c:pt idx="325">
                  <c:v>0.998</c:v>
                </c:pt>
                <c:pt idx="326">
                  <c:v>0.99826000000000004</c:v>
                </c:pt>
                <c:pt idx="327">
                  <c:v>0.99826000000000004</c:v>
                </c:pt>
                <c:pt idx="328">
                  <c:v>0.99834000000000001</c:v>
                </c:pt>
                <c:pt idx="329">
                  <c:v>0.99836000000000003</c:v>
                </c:pt>
                <c:pt idx="330">
                  <c:v>0.99839</c:v>
                </c:pt>
                <c:pt idx="331">
                  <c:v>0.99855000000000005</c:v>
                </c:pt>
                <c:pt idx="332">
                  <c:v>0.99875999999999998</c:v>
                </c:pt>
                <c:pt idx="333">
                  <c:v>0.99883999999999995</c:v>
                </c:pt>
                <c:pt idx="334">
                  <c:v>0.999</c:v>
                </c:pt>
                <c:pt idx="335">
                  <c:v>0.99919999999999998</c:v>
                </c:pt>
                <c:pt idx="336">
                  <c:v>0.99926999999999999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1C-41EB-B8AA-6A8E9157A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8668671"/>
        <c:axId val="711042895"/>
      </c:scatterChart>
      <c:valAx>
        <c:axId val="798668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42895"/>
        <c:crosses val="autoZero"/>
        <c:crossBetween val="midCat"/>
      </c:valAx>
      <c:valAx>
        <c:axId val="71104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8668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Abrucena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BD_SN!$N$2:$N$1346</c:f>
              <c:numCache>
                <c:formatCode>General</c:formatCode>
                <c:ptCount val="331"/>
                <c:pt idx="0">
                  <c:v>-3.7683E-3</c:v>
                </c:pt>
                <c:pt idx="1">
                  <c:v>1.9622000000000001E-2</c:v>
                </c:pt>
                <c:pt idx="2">
                  <c:v>8.2295699999999999E-2</c:v>
                </c:pt>
                <c:pt idx="3">
                  <c:v>8.7674500000000002E-2</c:v>
                </c:pt>
                <c:pt idx="4">
                  <c:v>0.1671</c:v>
                </c:pt>
                <c:pt idx="5">
                  <c:v>-6.7874199999999996E-2</c:v>
                </c:pt>
                <c:pt idx="6">
                  <c:v>0.132495</c:v>
                </c:pt>
                <c:pt idx="7">
                  <c:v>0.186228</c:v>
                </c:pt>
                <c:pt idx="8">
                  <c:v>3.0879699999999999</c:v>
                </c:pt>
                <c:pt idx="9">
                  <c:v>0.18138899999999999</c:v>
                </c:pt>
                <c:pt idx="10">
                  <c:v>0.37667800000000001</c:v>
                </c:pt>
                <c:pt idx="11">
                  <c:v>0.41438799999999998</c:v>
                </c:pt>
                <c:pt idx="12">
                  <c:v>0.47854000000000002</c:v>
                </c:pt>
                <c:pt idx="13">
                  <c:v>0.52624000000000004</c:v>
                </c:pt>
                <c:pt idx="14">
                  <c:v>0.43569999999999998</c:v>
                </c:pt>
                <c:pt idx="15">
                  <c:v>0.65300999999999998</c:v>
                </c:pt>
                <c:pt idx="16">
                  <c:v>0.43460799999999999</c:v>
                </c:pt>
                <c:pt idx="17">
                  <c:v>0.459949</c:v>
                </c:pt>
                <c:pt idx="18">
                  <c:v>0.36918000000000001</c:v>
                </c:pt>
                <c:pt idx="19">
                  <c:v>0.50893999999999995</c:v>
                </c:pt>
                <c:pt idx="20">
                  <c:v>0.46565499999999999</c:v>
                </c:pt>
                <c:pt idx="21">
                  <c:v>0.67768600000000001</c:v>
                </c:pt>
                <c:pt idx="22">
                  <c:v>0.64083999999999997</c:v>
                </c:pt>
                <c:pt idx="23">
                  <c:v>0.60549399999999998</c:v>
                </c:pt>
                <c:pt idx="24">
                  <c:v>0.60652700000000004</c:v>
                </c:pt>
                <c:pt idx="25">
                  <c:v>0.67851300000000003</c:v>
                </c:pt>
                <c:pt idx="26">
                  <c:v>0.94708000000000003</c:v>
                </c:pt>
                <c:pt idx="27">
                  <c:v>0.60999099999999995</c:v>
                </c:pt>
                <c:pt idx="28">
                  <c:v>1.32121</c:v>
                </c:pt>
                <c:pt idx="29">
                  <c:v>0.95260500000000004</c:v>
                </c:pt>
                <c:pt idx="30">
                  <c:v>0.95027399999999995</c:v>
                </c:pt>
                <c:pt idx="31">
                  <c:v>0.40791100000000002</c:v>
                </c:pt>
                <c:pt idx="32">
                  <c:v>0.94030499999999995</c:v>
                </c:pt>
                <c:pt idx="33">
                  <c:v>0.81414900000000001</c:v>
                </c:pt>
                <c:pt idx="34">
                  <c:v>0.60722100000000001</c:v>
                </c:pt>
                <c:pt idx="35">
                  <c:v>1.25278</c:v>
                </c:pt>
                <c:pt idx="36">
                  <c:v>0.70342000000000005</c:v>
                </c:pt>
                <c:pt idx="37">
                  <c:v>0.71531900000000004</c:v>
                </c:pt>
                <c:pt idx="38">
                  <c:v>0.79210000000000003</c:v>
                </c:pt>
                <c:pt idx="39">
                  <c:v>0.59226999999999996</c:v>
                </c:pt>
                <c:pt idx="40">
                  <c:v>1.1583399999999999</c:v>
                </c:pt>
                <c:pt idx="41">
                  <c:v>0.88988900000000004</c:v>
                </c:pt>
                <c:pt idx="42">
                  <c:v>0.91258600000000001</c:v>
                </c:pt>
                <c:pt idx="43">
                  <c:v>0.84299199999999996</c:v>
                </c:pt>
                <c:pt idx="44">
                  <c:v>0.86721999999999999</c:v>
                </c:pt>
                <c:pt idx="45">
                  <c:v>0.69865600000000005</c:v>
                </c:pt>
                <c:pt idx="46">
                  <c:v>1.0757000000000001</c:v>
                </c:pt>
                <c:pt idx="47">
                  <c:v>0.68373200000000001</c:v>
                </c:pt>
                <c:pt idx="48">
                  <c:v>0.58387699999999998</c:v>
                </c:pt>
                <c:pt idx="49">
                  <c:v>0.89452600000000004</c:v>
                </c:pt>
                <c:pt idx="50">
                  <c:v>0.90073999999999999</c:v>
                </c:pt>
                <c:pt idx="51">
                  <c:v>1.9954400000000001</c:v>
                </c:pt>
                <c:pt idx="52">
                  <c:v>1.3393900000000001</c:v>
                </c:pt>
                <c:pt idx="53">
                  <c:v>3.14778</c:v>
                </c:pt>
                <c:pt idx="54">
                  <c:v>0.555122</c:v>
                </c:pt>
                <c:pt idx="55">
                  <c:v>1.9720599999999999</c:v>
                </c:pt>
                <c:pt idx="56">
                  <c:v>1.18798</c:v>
                </c:pt>
                <c:pt idx="57">
                  <c:v>0.90193599999999996</c:v>
                </c:pt>
                <c:pt idx="58">
                  <c:v>1.34992</c:v>
                </c:pt>
                <c:pt idx="59">
                  <c:v>0.90093999999999996</c:v>
                </c:pt>
                <c:pt idx="60">
                  <c:v>0.99614899999999995</c:v>
                </c:pt>
                <c:pt idx="61">
                  <c:v>0.58332200000000001</c:v>
                </c:pt>
                <c:pt idx="62">
                  <c:v>0.78469</c:v>
                </c:pt>
                <c:pt idx="63">
                  <c:v>0.80852000000000002</c:v>
                </c:pt>
                <c:pt idx="64">
                  <c:v>0.88805999999999996</c:v>
                </c:pt>
                <c:pt idx="65">
                  <c:v>3.8597999999999999</c:v>
                </c:pt>
                <c:pt idx="66">
                  <c:v>1.2988299999999999</c:v>
                </c:pt>
                <c:pt idx="67">
                  <c:v>1.2115800000000001</c:v>
                </c:pt>
                <c:pt idx="68">
                  <c:v>1.11317</c:v>
                </c:pt>
                <c:pt idx="69">
                  <c:v>1.09141</c:v>
                </c:pt>
                <c:pt idx="70">
                  <c:v>0.99582000000000004</c:v>
                </c:pt>
                <c:pt idx="71">
                  <c:v>0.74429199999999995</c:v>
                </c:pt>
                <c:pt idx="72">
                  <c:v>0.79758399999999996</c:v>
                </c:pt>
                <c:pt idx="73">
                  <c:v>0.63998999999999995</c:v>
                </c:pt>
                <c:pt idx="74">
                  <c:v>1.34998</c:v>
                </c:pt>
                <c:pt idx="75">
                  <c:v>1.0214799999999999</c:v>
                </c:pt>
                <c:pt idx="76">
                  <c:v>1.4454899999999999</c:v>
                </c:pt>
                <c:pt idx="77">
                  <c:v>0.58965000000000001</c:v>
                </c:pt>
                <c:pt idx="78">
                  <c:v>1.3678399999999999</c:v>
                </c:pt>
                <c:pt idx="79">
                  <c:v>1.2725200000000001</c:v>
                </c:pt>
                <c:pt idx="80">
                  <c:v>1.1038300000000001</c:v>
                </c:pt>
                <c:pt idx="81">
                  <c:v>0.74417999999999995</c:v>
                </c:pt>
                <c:pt idx="82">
                  <c:v>1.28461</c:v>
                </c:pt>
                <c:pt idx="83">
                  <c:v>0.67369699999999999</c:v>
                </c:pt>
                <c:pt idx="84">
                  <c:v>1.50644</c:v>
                </c:pt>
                <c:pt idx="85">
                  <c:v>0.80783499999999997</c:v>
                </c:pt>
                <c:pt idx="86">
                  <c:v>0.74635300000000004</c:v>
                </c:pt>
                <c:pt idx="87">
                  <c:v>1.3103</c:v>
                </c:pt>
                <c:pt idx="88">
                  <c:v>0.72092000000000001</c:v>
                </c:pt>
                <c:pt idx="89">
                  <c:v>0.90930500000000003</c:v>
                </c:pt>
                <c:pt idx="90">
                  <c:v>1.15977</c:v>
                </c:pt>
                <c:pt idx="91">
                  <c:v>0.85204999999999997</c:v>
                </c:pt>
                <c:pt idx="92">
                  <c:v>0.88155700000000004</c:v>
                </c:pt>
                <c:pt idx="93">
                  <c:v>1.13106</c:v>
                </c:pt>
                <c:pt idx="94">
                  <c:v>0.97936500000000004</c:v>
                </c:pt>
                <c:pt idx="95">
                  <c:v>0.96749399999999997</c:v>
                </c:pt>
                <c:pt idx="96">
                  <c:v>1.5281199999999999</c:v>
                </c:pt>
                <c:pt idx="97">
                  <c:v>0.56036399999999997</c:v>
                </c:pt>
                <c:pt idx="98">
                  <c:v>1.59849</c:v>
                </c:pt>
                <c:pt idx="99">
                  <c:v>1.3576299999999999</c:v>
                </c:pt>
                <c:pt idx="100">
                  <c:v>1.48919</c:v>
                </c:pt>
                <c:pt idx="101">
                  <c:v>1.5228299999999999</c:v>
                </c:pt>
                <c:pt idx="102">
                  <c:v>0.73324100000000003</c:v>
                </c:pt>
                <c:pt idx="103">
                  <c:v>1.47824</c:v>
                </c:pt>
                <c:pt idx="104">
                  <c:v>1.0129900000000001</c:v>
                </c:pt>
                <c:pt idx="105">
                  <c:v>1.5024900000000001</c:v>
                </c:pt>
                <c:pt idx="106">
                  <c:v>1.4621</c:v>
                </c:pt>
                <c:pt idx="107">
                  <c:v>1.2679800000000001</c:v>
                </c:pt>
                <c:pt idx="108">
                  <c:v>1.8787100000000001</c:v>
                </c:pt>
                <c:pt idx="109">
                  <c:v>1.18753</c:v>
                </c:pt>
                <c:pt idx="110">
                  <c:v>0.92603199999999997</c:v>
                </c:pt>
                <c:pt idx="111">
                  <c:v>1.0326599999999999</c:v>
                </c:pt>
                <c:pt idx="112">
                  <c:v>0.859429</c:v>
                </c:pt>
                <c:pt idx="113">
                  <c:v>1.09108</c:v>
                </c:pt>
                <c:pt idx="114">
                  <c:v>1.0089399999999999</c:v>
                </c:pt>
                <c:pt idx="115">
                  <c:v>1.2161500000000001</c:v>
                </c:pt>
                <c:pt idx="116">
                  <c:v>1.2677</c:v>
                </c:pt>
                <c:pt idx="117">
                  <c:v>1.0034400000000001</c:v>
                </c:pt>
                <c:pt idx="118">
                  <c:v>1.26959</c:v>
                </c:pt>
                <c:pt idx="119">
                  <c:v>1.59118</c:v>
                </c:pt>
                <c:pt idx="120">
                  <c:v>0.70455199999999996</c:v>
                </c:pt>
                <c:pt idx="121">
                  <c:v>2.0343499999999999</c:v>
                </c:pt>
                <c:pt idx="122">
                  <c:v>1.2625299999999999</c:v>
                </c:pt>
                <c:pt idx="123">
                  <c:v>1.1534199999999999</c:v>
                </c:pt>
                <c:pt idx="124">
                  <c:v>1.6660699999999999</c:v>
                </c:pt>
                <c:pt idx="125">
                  <c:v>0.91585099999999997</c:v>
                </c:pt>
                <c:pt idx="126">
                  <c:v>1.2602</c:v>
                </c:pt>
                <c:pt idx="127">
                  <c:v>0.92925800000000003</c:v>
                </c:pt>
                <c:pt idx="128">
                  <c:v>1.0439099999999999</c:v>
                </c:pt>
                <c:pt idx="129">
                  <c:v>1.04474</c:v>
                </c:pt>
                <c:pt idx="130">
                  <c:v>1.41736</c:v>
                </c:pt>
                <c:pt idx="131">
                  <c:v>0.77727999999999997</c:v>
                </c:pt>
                <c:pt idx="132">
                  <c:v>1.1048199999999999</c:v>
                </c:pt>
                <c:pt idx="133">
                  <c:v>8.7389799999999997</c:v>
                </c:pt>
                <c:pt idx="134">
                  <c:v>0.75163899999999995</c:v>
                </c:pt>
                <c:pt idx="135">
                  <c:v>2.3678699999999999</c:v>
                </c:pt>
                <c:pt idx="136">
                  <c:v>1.3717999999999999</c:v>
                </c:pt>
                <c:pt idx="137">
                  <c:v>1.01417</c:v>
                </c:pt>
                <c:pt idx="138">
                  <c:v>1.4385600000000001</c:v>
                </c:pt>
                <c:pt idx="139">
                  <c:v>0.94400099999999998</c:v>
                </c:pt>
                <c:pt idx="140">
                  <c:v>0.81754099999999996</c:v>
                </c:pt>
                <c:pt idx="141">
                  <c:v>1.18208</c:v>
                </c:pt>
                <c:pt idx="142">
                  <c:v>1.70414</c:v>
                </c:pt>
                <c:pt idx="143">
                  <c:v>1.2935000000000001</c:v>
                </c:pt>
                <c:pt idx="144">
                  <c:v>1.6950799999999999</c:v>
                </c:pt>
                <c:pt idx="145">
                  <c:v>1.02824</c:v>
                </c:pt>
                <c:pt idx="146">
                  <c:v>1.8555999999999999</c:v>
                </c:pt>
                <c:pt idx="147">
                  <c:v>0.89036300000000002</c:v>
                </c:pt>
                <c:pt idx="148">
                  <c:v>1.74715</c:v>
                </c:pt>
                <c:pt idx="149">
                  <c:v>1.6869000000000001</c:v>
                </c:pt>
                <c:pt idx="150">
                  <c:v>1.3945399999999999</c:v>
                </c:pt>
                <c:pt idx="151">
                  <c:v>0.98110699999999995</c:v>
                </c:pt>
                <c:pt idx="152">
                  <c:v>1.0746800000000001</c:v>
                </c:pt>
                <c:pt idx="153">
                  <c:v>1.4608399999999999</c:v>
                </c:pt>
                <c:pt idx="154">
                  <c:v>0.94282200000000005</c:v>
                </c:pt>
                <c:pt idx="155">
                  <c:v>1.1956899999999999</c:v>
                </c:pt>
                <c:pt idx="156">
                  <c:v>1.92056</c:v>
                </c:pt>
                <c:pt idx="157">
                  <c:v>1.0564199999999999</c:v>
                </c:pt>
                <c:pt idx="158">
                  <c:v>1.6325799999999999</c:v>
                </c:pt>
                <c:pt idx="159">
                  <c:v>1.1807000000000001</c:v>
                </c:pt>
                <c:pt idx="160">
                  <c:v>1.4431099999999999</c:v>
                </c:pt>
                <c:pt idx="161">
                  <c:v>1.2745899999999999</c:v>
                </c:pt>
                <c:pt idx="162">
                  <c:v>2.2612999999999999</c:v>
                </c:pt>
                <c:pt idx="163">
                  <c:v>1.4220299999999999</c:v>
                </c:pt>
                <c:pt idx="164">
                  <c:v>1.4891700000000001</c:v>
                </c:pt>
                <c:pt idx="165">
                  <c:v>1.1062700000000001</c:v>
                </c:pt>
                <c:pt idx="166">
                  <c:v>1.4636800000000001</c:v>
                </c:pt>
                <c:pt idx="167">
                  <c:v>0.98962099999999997</c:v>
                </c:pt>
                <c:pt idx="168">
                  <c:v>1.14761</c:v>
                </c:pt>
                <c:pt idx="169">
                  <c:v>2.4769600000000001</c:v>
                </c:pt>
                <c:pt idx="170">
                  <c:v>1.08656</c:v>
                </c:pt>
                <c:pt idx="171">
                  <c:v>1.2607900000000001</c:v>
                </c:pt>
                <c:pt idx="172">
                  <c:v>1.7180299999999999</c:v>
                </c:pt>
                <c:pt idx="173">
                  <c:v>1.3374299999999999</c:v>
                </c:pt>
                <c:pt idx="174">
                  <c:v>1.3631899999999999</c:v>
                </c:pt>
                <c:pt idx="175">
                  <c:v>1.76928</c:v>
                </c:pt>
                <c:pt idx="176">
                  <c:v>0.89256899999999995</c:v>
                </c:pt>
                <c:pt idx="177">
                  <c:v>2.4081600000000001</c:v>
                </c:pt>
                <c:pt idx="178">
                  <c:v>1.9327700000000001</c:v>
                </c:pt>
                <c:pt idx="179">
                  <c:v>1.7056100000000001</c:v>
                </c:pt>
                <c:pt idx="180">
                  <c:v>1.3389899999999999</c:v>
                </c:pt>
                <c:pt idx="181">
                  <c:v>1.8656299999999999</c:v>
                </c:pt>
                <c:pt idx="182">
                  <c:v>2.0095999999999998</c:v>
                </c:pt>
                <c:pt idx="183">
                  <c:v>1.21841</c:v>
                </c:pt>
                <c:pt idx="184">
                  <c:v>1.2376</c:v>
                </c:pt>
                <c:pt idx="185">
                  <c:v>2.1216699999999999</c:v>
                </c:pt>
                <c:pt idx="186">
                  <c:v>2.18289</c:v>
                </c:pt>
                <c:pt idx="187">
                  <c:v>1.77427</c:v>
                </c:pt>
                <c:pt idx="188">
                  <c:v>1.9457</c:v>
                </c:pt>
                <c:pt idx="189">
                  <c:v>2.3060999999999998</c:v>
                </c:pt>
                <c:pt idx="190">
                  <c:v>1.29287</c:v>
                </c:pt>
                <c:pt idx="191">
                  <c:v>1.1403799999999999</c:v>
                </c:pt>
                <c:pt idx="192">
                  <c:v>1.6944399999999999</c:v>
                </c:pt>
                <c:pt idx="193">
                  <c:v>1.8413200000000001</c:v>
                </c:pt>
                <c:pt idx="194">
                  <c:v>1.4303300000000001</c:v>
                </c:pt>
                <c:pt idx="195">
                  <c:v>1.8401400000000001</c:v>
                </c:pt>
                <c:pt idx="196">
                  <c:v>2.0682499999999999</c:v>
                </c:pt>
                <c:pt idx="197">
                  <c:v>2.8267199999999999</c:v>
                </c:pt>
                <c:pt idx="198">
                  <c:v>1.96183</c:v>
                </c:pt>
                <c:pt idx="199">
                  <c:v>1.7267699999999999</c:v>
                </c:pt>
                <c:pt idx="200">
                  <c:v>1.0357000000000001</c:v>
                </c:pt>
                <c:pt idx="201">
                  <c:v>1.1692199999999999</c:v>
                </c:pt>
                <c:pt idx="202">
                  <c:v>1.8777999999999999</c:v>
                </c:pt>
                <c:pt idx="203">
                  <c:v>1.1030899999999999</c:v>
                </c:pt>
                <c:pt idx="204">
                  <c:v>1.6039399999999999</c:v>
                </c:pt>
                <c:pt idx="205">
                  <c:v>1.3666</c:v>
                </c:pt>
                <c:pt idx="206">
                  <c:v>1.9824900000000001</c:v>
                </c:pt>
                <c:pt idx="207">
                  <c:v>1.7374400000000001</c:v>
                </c:pt>
                <c:pt idx="208">
                  <c:v>2.1205599999999998</c:v>
                </c:pt>
                <c:pt idx="209">
                  <c:v>1.3571899999999999</c:v>
                </c:pt>
                <c:pt idx="210">
                  <c:v>2.0094500000000002</c:v>
                </c:pt>
                <c:pt idx="211">
                  <c:v>2.0894599999999999</c:v>
                </c:pt>
                <c:pt idx="212">
                  <c:v>0.96979000000000004</c:v>
                </c:pt>
                <c:pt idx="213">
                  <c:v>1.34856</c:v>
                </c:pt>
                <c:pt idx="214">
                  <c:v>1.7417400000000001</c:v>
                </c:pt>
                <c:pt idx="215">
                  <c:v>1.18563</c:v>
                </c:pt>
                <c:pt idx="216">
                  <c:v>1.5116000000000001</c:v>
                </c:pt>
                <c:pt idx="217">
                  <c:v>1.25474</c:v>
                </c:pt>
                <c:pt idx="218">
                  <c:v>1.97393</c:v>
                </c:pt>
                <c:pt idx="219">
                  <c:v>1.7525200000000001</c:v>
                </c:pt>
                <c:pt idx="220">
                  <c:v>1.2601899999999999</c:v>
                </c:pt>
                <c:pt idx="221">
                  <c:v>1.90892</c:v>
                </c:pt>
                <c:pt idx="222">
                  <c:v>1.0790299999999999</c:v>
                </c:pt>
                <c:pt idx="223">
                  <c:v>2.9503900000000001</c:v>
                </c:pt>
                <c:pt idx="224">
                  <c:v>1.9052100000000001</c:v>
                </c:pt>
                <c:pt idx="225">
                  <c:v>1.65859</c:v>
                </c:pt>
                <c:pt idx="226">
                  <c:v>1.7316800000000001</c:v>
                </c:pt>
                <c:pt idx="227">
                  <c:v>1.31412</c:v>
                </c:pt>
                <c:pt idx="228">
                  <c:v>2.4146899999999998</c:v>
                </c:pt>
                <c:pt idx="229">
                  <c:v>1.8329200000000001</c:v>
                </c:pt>
                <c:pt idx="230">
                  <c:v>1.7713399999999999</c:v>
                </c:pt>
                <c:pt idx="231">
                  <c:v>1.6941299999999999</c:v>
                </c:pt>
                <c:pt idx="232">
                  <c:v>2.1450999999999998</c:v>
                </c:pt>
                <c:pt idx="233">
                  <c:v>2.6995100000000001</c:v>
                </c:pt>
                <c:pt idx="234">
                  <c:v>2.2439200000000001</c:v>
                </c:pt>
                <c:pt idx="235">
                  <c:v>1.5544</c:v>
                </c:pt>
                <c:pt idx="236">
                  <c:v>1.4463299999999999</c:v>
                </c:pt>
                <c:pt idx="237">
                  <c:v>2.0007899999999998</c:v>
                </c:pt>
                <c:pt idx="238">
                  <c:v>2.4905599999999999</c:v>
                </c:pt>
                <c:pt idx="239">
                  <c:v>2.2557299999999998</c:v>
                </c:pt>
                <c:pt idx="240">
                  <c:v>2.73956</c:v>
                </c:pt>
                <c:pt idx="241">
                  <c:v>1.7682</c:v>
                </c:pt>
                <c:pt idx="242">
                  <c:v>2.0267300000000001</c:v>
                </c:pt>
                <c:pt idx="243">
                  <c:v>3.0759799999999999</c:v>
                </c:pt>
                <c:pt idx="244">
                  <c:v>2.66276</c:v>
                </c:pt>
                <c:pt idx="245">
                  <c:v>2.4855800000000001</c:v>
                </c:pt>
                <c:pt idx="246">
                  <c:v>1.76492</c:v>
                </c:pt>
                <c:pt idx="247">
                  <c:v>2.1804600000000001</c:v>
                </c:pt>
                <c:pt idx="248">
                  <c:v>2.0164399999999998</c:v>
                </c:pt>
                <c:pt idx="249">
                  <c:v>2.2183899999999999</c:v>
                </c:pt>
                <c:pt idx="250">
                  <c:v>2.4201299999999999</c:v>
                </c:pt>
                <c:pt idx="251">
                  <c:v>3.5503999999999998</c:v>
                </c:pt>
                <c:pt idx="252">
                  <c:v>3.2300399999999998</c:v>
                </c:pt>
                <c:pt idx="253">
                  <c:v>2.1870799999999999</c:v>
                </c:pt>
                <c:pt idx="254">
                  <c:v>5.1732100000000001</c:v>
                </c:pt>
                <c:pt idx="255">
                  <c:v>1.7749299999999999</c:v>
                </c:pt>
                <c:pt idx="256">
                  <c:v>1.85578</c:v>
                </c:pt>
                <c:pt idx="257">
                  <c:v>3.4751799999999999</c:v>
                </c:pt>
                <c:pt idx="258">
                  <c:v>2.16452</c:v>
                </c:pt>
                <c:pt idx="259">
                  <c:v>1.64496</c:v>
                </c:pt>
                <c:pt idx="260">
                  <c:v>2.50325</c:v>
                </c:pt>
                <c:pt idx="261">
                  <c:v>1.57656</c:v>
                </c:pt>
                <c:pt idx="262">
                  <c:v>1.9394499999999999</c:v>
                </c:pt>
                <c:pt idx="263">
                  <c:v>3.0948699999999998</c:v>
                </c:pt>
                <c:pt idx="264">
                  <c:v>5.1472199999999999</c:v>
                </c:pt>
                <c:pt idx="265">
                  <c:v>2.1513200000000001</c:v>
                </c:pt>
                <c:pt idx="266">
                  <c:v>2.6862200000000001</c:v>
                </c:pt>
                <c:pt idx="267">
                  <c:v>2.2682099999999998</c:v>
                </c:pt>
                <c:pt idx="268">
                  <c:v>2.71347</c:v>
                </c:pt>
                <c:pt idx="269">
                  <c:v>1.9772000000000001</c:v>
                </c:pt>
                <c:pt idx="270">
                  <c:v>2.4051499999999999</c:v>
                </c:pt>
                <c:pt idx="271">
                  <c:v>3.5893000000000002</c:v>
                </c:pt>
                <c:pt idx="272">
                  <c:v>2.6313399999999998</c:v>
                </c:pt>
                <c:pt idx="273">
                  <c:v>2.8276699999999999</c:v>
                </c:pt>
                <c:pt idx="274">
                  <c:v>2.7908900000000001</c:v>
                </c:pt>
                <c:pt idx="275">
                  <c:v>4.3455300000000001</c:v>
                </c:pt>
                <c:pt idx="276">
                  <c:v>2.9259400000000002</c:v>
                </c:pt>
                <c:pt idx="277">
                  <c:v>3.4420799999999998</c:v>
                </c:pt>
                <c:pt idx="278">
                  <c:v>1.79949</c:v>
                </c:pt>
                <c:pt idx="279">
                  <c:v>4.2629200000000003</c:v>
                </c:pt>
                <c:pt idx="280">
                  <c:v>2.2536100000000001</c:v>
                </c:pt>
                <c:pt idx="281">
                  <c:v>3.8675899999999999</c:v>
                </c:pt>
                <c:pt idx="282">
                  <c:v>3.4478</c:v>
                </c:pt>
                <c:pt idx="283">
                  <c:v>3.2684899999999999</c:v>
                </c:pt>
                <c:pt idx="284">
                  <c:v>2.58535</c:v>
                </c:pt>
                <c:pt idx="285">
                  <c:v>4.9830899999999998</c:v>
                </c:pt>
                <c:pt idx="286">
                  <c:v>5.2849000000000004</c:v>
                </c:pt>
                <c:pt idx="287">
                  <c:v>2.9190700000000001</c:v>
                </c:pt>
                <c:pt idx="288">
                  <c:v>2.1661899999999998</c:v>
                </c:pt>
                <c:pt idx="289">
                  <c:v>4.0727900000000004</c:v>
                </c:pt>
                <c:pt idx="290">
                  <c:v>3.0077699999999998</c:v>
                </c:pt>
                <c:pt idx="291">
                  <c:v>1.9916100000000001</c:v>
                </c:pt>
                <c:pt idx="292">
                  <c:v>3.2057000000000002</c:v>
                </c:pt>
                <c:pt idx="293">
                  <c:v>4.0970700000000004</c:v>
                </c:pt>
                <c:pt idx="294">
                  <c:v>5.74702</c:v>
                </c:pt>
                <c:pt idx="295">
                  <c:v>4.1931799999999999</c:v>
                </c:pt>
                <c:pt idx="296">
                  <c:v>3.9506899999999998</c:v>
                </c:pt>
                <c:pt idx="297">
                  <c:v>3.52833</c:v>
                </c:pt>
                <c:pt idx="298">
                  <c:v>3.3310200000000001</c:v>
                </c:pt>
                <c:pt idx="299">
                  <c:v>4.0341699999999996</c:v>
                </c:pt>
                <c:pt idx="300">
                  <c:v>3.5806200000000001</c:v>
                </c:pt>
                <c:pt idx="301">
                  <c:v>2.3130999999999999</c:v>
                </c:pt>
                <c:pt idx="302">
                  <c:v>4.3758600000000003</c:v>
                </c:pt>
                <c:pt idx="303">
                  <c:v>3.5373999999999999</c:v>
                </c:pt>
                <c:pt idx="304">
                  <c:v>3.9478399999999998</c:v>
                </c:pt>
                <c:pt idx="305">
                  <c:v>5.2315899999999997</c:v>
                </c:pt>
                <c:pt idx="306">
                  <c:v>4.4204299999999996</c:v>
                </c:pt>
                <c:pt idx="307">
                  <c:v>3.8468499999999999</c:v>
                </c:pt>
                <c:pt idx="308">
                  <c:v>5.1332399999999998</c:v>
                </c:pt>
                <c:pt idx="309">
                  <c:v>3.6085799999999999</c:v>
                </c:pt>
                <c:pt idx="310">
                  <c:v>5.0548999999999999</c:v>
                </c:pt>
                <c:pt idx="311">
                  <c:v>6.23428</c:v>
                </c:pt>
                <c:pt idx="312">
                  <c:v>4.3662200000000002</c:v>
                </c:pt>
                <c:pt idx="313">
                  <c:v>2.76945</c:v>
                </c:pt>
                <c:pt idx="314">
                  <c:v>2.6647799999999999</c:v>
                </c:pt>
                <c:pt idx="315">
                  <c:v>4.1803299999999997</c:v>
                </c:pt>
                <c:pt idx="316">
                  <c:v>6.8265399999999996</c:v>
                </c:pt>
                <c:pt idx="317">
                  <c:v>4.2116199999999999</c:v>
                </c:pt>
                <c:pt idx="318">
                  <c:v>3.8896899999999999</c:v>
                </c:pt>
                <c:pt idx="319">
                  <c:v>3.2009099999999999</c:v>
                </c:pt>
                <c:pt idx="320">
                  <c:v>5.8324100000000003</c:v>
                </c:pt>
                <c:pt idx="321">
                  <c:v>5.7237</c:v>
                </c:pt>
                <c:pt idx="322">
                  <c:v>4.04664</c:v>
                </c:pt>
                <c:pt idx="323">
                  <c:v>5.86111</c:v>
                </c:pt>
                <c:pt idx="324">
                  <c:v>4.2111099999999997</c:v>
                </c:pt>
                <c:pt idx="325">
                  <c:v>4.3506299999999998</c:v>
                </c:pt>
                <c:pt idx="326">
                  <c:v>8.9186399999999999</c:v>
                </c:pt>
                <c:pt idx="327">
                  <c:v>4.6520200000000003</c:v>
                </c:pt>
                <c:pt idx="328">
                  <c:v>8.4314499999999999</c:v>
                </c:pt>
                <c:pt idx="329">
                  <c:v>10.896000000000001</c:v>
                </c:pt>
                <c:pt idx="330">
                  <c:v>5.6756399999999996</c:v>
                </c:pt>
              </c:numCache>
            </c:numRef>
          </c:xVal>
          <c:yVal>
            <c:numRef>
              <c:f>BD_SN!$Q$2:$Q$1346</c:f>
              <c:numCache>
                <c:formatCode>General</c:formatCode>
                <c:ptCount val="331"/>
                <c:pt idx="0">
                  <c:v>2.8634599999999999E-4</c:v>
                </c:pt>
                <c:pt idx="1">
                  <c:v>5.6049300000000002E-3</c:v>
                </c:pt>
                <c:pt idx="2">
                  <c:v>1.0102699999999999E-2</c:v>
                </c:pt>
                <c:pt idx="3">
                  <c:v>8.3154000000000006E-2</c:v>
                </c:pt>
                <c:pt idx="4">
                  <c:v>9.4320000000000001E-2</c:v>
                </c:pt>
                <c:pt idx="5">
                  <c:v>0.107597</c:v>
                </c:pt>
                <c:pt idx="6">
                  <c:v>0.230489</c:v>
                </c:pt>
                <c:pt idx="7">
                  <c:v>0.240812</c:v>
                </c:pt>
                <c:pt idx="8">
                  <c:v>0.24401</c:v>
                </c:pt>
                <c:pt idx="9">
                  <c:v>0.33351900000000001</c:v>
                </c:pt>
                <c:pt idx="10">
                  <c:v>0.478605</c:v>
                </c:pt>
                <c:pt idx="11">
                  <c:v>0.49983300000000003</c:v>
                </c:pt>
                <c:pt idx="12">
                  <c:v>0.57740999999999998</c:v>
                </c:pt>
                <c:pt idx="13">
                  <c:v>0.68067999999999995</c:v>
                </c:pt>
                <c:pt idx="14">
                  <c:v>0.68339000000000005</c:v>
                </c:pt>
                <c:pt idx="15">
                  <c:v>0.72476099999999999</c:v>
                </c:pt>
                <c:pt idx="16">
                  <c:v>0.72769899999999998</c:v>
                </c:pt>
                <c:pt idx="17">
                  <c:v>0.74853400000000003</c:v>
                </c:pt>
                <c:pt idx="18">
                  <c:v>0.75161</c:v>
                </c:pt>
                <c:pt idx="19">
                  <c:v>0.75226000000000004</c:v>
                </c:pt>
                <c:pt idx="20">
                  <c:v>0.75660799999999995</c:v>
                </c:pt>
                <c:pt idx="21">
                  <c:v>0.780721</c:v>
                </c:pt>
                <c:pt idx="22">
                  <c:v>0.78438699999999995</c:v>
                </c:pt>
                <c:pt idx="23">
                  <c:v>0.79225699999999999</c:v>
                </c:pt>
                <c:pt idx="24">
                  <c:v>0.79537199999999997</c:v>
                </c:pt>
                <c:pt idx="25">
                  <c:v>0.79918100000000003</c:v>
                </c:pt>
                <c:pt idx="26">
                  <c:v>0.80325000000000002</c:v>
                </c:pt>
                <c:pt idx="27">
                  <c:v>0.80768899999999999</c:v>
                </c:pt>
                <c:pt idx="28">
                  <c:v>0.81337000000000004</c:v>
                </c:pt>
                <c:pt idx="29">
                  <c:v>0.82118500000000005</c:v>
                </c:pt>
                <c:pt idx="30">
                  <c:v>0.82372500000000004</c:v>
                </c:pt>
                <c:pt idx="31">
                  <c:v>0.83045800000000003</c:v>
                </c:pt>
                <c:pt idx="32">
                  <c:v>0.831233</c:v>
                </c:pt>
                <c:pt idx="33">
                  <c:v>0.83286400000000005</c:v>
                </c:pt>
                <c:pt idx="34">
                  <c:v>0.84175900000000003</c:v>
                </c:pt>
                <c:pt idx="35">
                  <c:v>0.84302100000000002</c:v>
                </c:pt>
                <c:pt idx="36">
                  <c:v>0.84697100000000003</c:v>
                </c:pt>
                <c:pt idx="37">
                  <c:v>0.85741299999999998</c:v>
                </c:pt>
                <c:pt idx="38">
                  <c:v>0.85797999999999996</c:v>
                </c:pt>
                <c:pt idx="39">
                  <c:v>0.86162799999999995</c:v>
                </c:pt>
                <c:pt idx="40">
                  <c:v>0.86666299999999996</c:v>
                </c:pt>
                <c:pt idx="41">
                  <c:v>0.86823499999999998</c:v>
                </c:pt>
                <c:pt idx="42">
                  <c:v>0.86831000000000003</c:v>
                </c:pt>
                <c:pt idx="43">
                  <c:v>0.87511099999999997</c:v>
                </c:pt>
                <c:pt idx="44">
                  <c:v>0.87548999999999999</c:v>
                </c:pt>
                <c:pt idx="45">
                  <c:v>0.87713600000000003</c:v>
                </c:pt>
                <c:pt idx="46">
                  <c:v>0.87751500000000004</c:v>
                </c:pt>
                <c:pt idx="47">
                  <c:v>0.88362600000000002</c:v>
                </c:pt>
                <c:pt idx="48">
                  <c:v>0.88393299999999997</c:v>
                </c:pt>
                <c:pt idx="49">
                  <c:v>0.886405</c:v>
                </c:pt>
                <c:pt idx="50">
                  <c:v>0.88658999999999999</c:v>
                </c:pt>
                <c:pt idx="51">
                  <c:v>0.88690999999999998</c:v>
                </c:pt>
                <c:pt idx="52">
                  <c:v>0.89009000000000005</c:v>
                </c:pt>
                <c:pt idx="53">
                  <c:v>0.89048000000000005</c:v>
                </c:pt>
                <c:pt idx="54">
                  <c:v>0.89394700000000005</c:v>
                </c:pt>
                <c:pt idx="55">
                  <c:v>0.89395000000000002</c:v>
                </c:pt>
                <c:pt idx="56">
                  <c:v>0.89627800000000002</c:v>
                </c:pt>
                <c:pt idx="57">
                  <c:v>0.89731899999999998</c:v>
                </c:pt>
                <c:pt idx="58">
                  <c:v>0.89964999999999995</c:v>
                </c:pt>
                <c:pt idx="59">
                  <c:v>0.90893999999999997</c:v>
                </c:pt>
                <c:pt idx="60">
                  <c:v>0.90896200000000005</c:v>
                </c:pt>
                <c:pt idx="61">
                  <c:v>0.91031700000000004</c:v>
                </c:pt>
                <c:pt idx="62">
                  <c:v>0.91121399999999997</c:v>
                </c:pt>
                <c:pt idx="63">
                  <c:v>0.91159999999999997</c:v>
                </c:pt>
                <c:pt idx="64">
                  <c:v>0.91217000000000004</c:v>
                </c:pt>
                <c:pt idx="65">
                  <c:v>0.91327999999999998</c:v>
                </c:pt>
                <c:pt idx="66">
                  <c:v>0.91455699999999995</c:v>
                </c:pt>
                <c:pt idx="67">
                  <c:v>0.91472299999999995</c:v>
                </c:pt>
                <c:pt idx="68">
                  <c:v>0.91526099999999999</c:v>
                </c:pt>
                <c:pt idx="69">
                  <c:v>0.91613900000000004</c:v>
                </c:pt>
                <c:pt idx="70">
                  <c:v>0.91617999999999999</c:v>
                </c:pt>
                <c:pt idx="71">
                  <c:v>0.91705800000000004</c:v>
                </c:pt>
                <c:pt idx="72">
                  <c:v>0.91861700000000002</c:v>
                </c:pt>
                <c:pt idx="73">
                  <c:v>0.91959500000000005</c:v>
                </c:pt>
                <c:pt idx="74">
                  <c:v>0.92089500000000002</c:v>
                </c:pt>
                <c:pt idx="75">
                  <c:v>0.92226399999999997</c:v>
                </c:pt>
                <c:pt idx="76">
                  <c:v>0.92299600000000004</c:v>
                </c:pt>
                <c:pt idx="77">
                  <c:v>0.92466999999999999</c:v>
                </c:pt>
                <c:pt idx="78">
                  <c:v>0.92481500000000005</c:v>
                </c:pt>
                <c:pt idx="79">
                  <c:v>0.92569000000000001</c:v>
                </c:pt>
                <c:pt idx="80">
                  <c:v>0.92862</c:v>
                </c:pt>
                <c:pt idx="81">
                  <c:v>0.92910999999999999</c:v>
                </c:pt>
                <c:pt idx="82">
                  <c:v>0.92940999999999996</c:v>
                </c:pt>
                <c:pt idx="83">
                  <c:v>0.93036399999999997</c:v>
                </c:pt>
                <c:pt idx="84">
                  <c:v>0.93042000000000002</c:v>
                </c:pt>
                <c:pt idx="85">
                  <c:v>0.93075799999999997</c:v>
                </c:pt>
                <c:pt idx="86">
                  <c:v>0.93086000000000002</c:v>
                </c:pt>
                <c:pt idx="87">
                  <c:v>0.93112300000000003</c:v>
                </c:pt>
                <c:pt idx="88">
                  <c:v>0.93267</c:v>
                </c:pt>
                <c:pt idx="89">
                  <c:v>0.93307799999999996</c:v>
                </c:pt>
                <c:pt idx="90">
                  <c:v>0.93327800000000005</c:v>
                </c:pt>
                <c:pt idx="91">
                  <c:v>0.93374000000000001</c:v>
                </c:pt>
                <c:pt idx="92">
                  <c:v>0.933755</c:v>
                </c:pt>
                <c:pt idx="93">
                  <c:v>0.93657000000000001</c:v>
                </c:pt>
                <c:pt idx="94">
                  <c:v>0.93767800000000001</c:v>
                </c:pt>
                <c:pt idx="95">
                  <c:v>0.93928599999999995</c:v>
                </c:pt>
                <c:pt idx="96">
                  <c:v>0.94077999999999995</c:v>
                </c:pt>
                <c:pt idx="97">
                  <c:v>0.94142700000000001</c:v>
                </c:pt>
                <c:pt idx="98">
                  <c:v>0.94469099999999995</c:v>
                </c:pt>
                <c:pt idx="99">
                  <c:v>0.94637000000000004</c:v>
                </c:pt>
                <c:pt idx="100">
                  <c:v>0.94778899999999999</c:v>
                </c:pt>
                <c:pt idx="101">
                  <c:v>0.94784999999999997</c:v>
                </c:pt>
                <c:pt idx="102">
                  <c:v>0.94878899999999999</c:v>
                </c:pt>
                <c:pt idx="103">
                  <c:v>0.94896000000000003</c:v>
                </c:pt>
                <c:pt idx="104">
                  <c:v>0.95033000000000001</c:v>
                </c:pt>
                <c:pt idx="105">
                  <c:v>0.95135000000000003</c:v>
                </c:pt>
                <c:pt idx="106">
                  <c:v>0.95321999999999996</c:v>
                </c:pt>
                <c:pt idx="107">
                  <c:v>0.95323999999999998</c:v>
                </c:pt>
                <c:pt idx="108">
                  <c:v>0.95372999999999997</c:v>
                </c:pt>
                <c:pt idx="109">
                  <c:v>0.95392999999999994</c:v>
                </c:pt>
                <c:pt idx="110">
                  <c:v>0.95409200000000005</c:v>
                </c:pt>
                <c:pt idx="111">
                  <c:v>0.95411999999999997</c:v>
                </c:pt>
                <c:pt idx="112">
                  <c:v>0.95507600000000004</c:v>
                </c:pt>
                <c:pt idx="113">
                  <c:v>0.95568600000000004</c:v>
                </c:pt>
                <c:pt idx="114">
                  <c:v>0.95589000000000002</c:v>
                </c:pt>
                <c:pt idx="115">
                  <c:v>0.95595300000000005</c:v>
                </c:pt>
                <c:pt idx="116">
                  <c:v>0.95657000000000003</c:v>
                </c:pt>
                <c:pt idx="117">
                  <c:v>0.95735999999999999</c:v>
                </c:pt>
                <c:pt idx="118">
                  <c:v>0.95778700000000005</c:v>
                </c:pt>
                <c:pt idx="119">
                  <c:v>0.95938000000000001</c:v>
                </c:pt>
                <c:pt idx="120">
                  <c:v>0.95962800000000004</c:v>
                </c:pt>
                <c:pt idx="121">
                  <c:v>0.95974000000000004</c:v>
                </c:pt>
                <c:pt idx="122">
                  <c:v>0.96047000000000005</c:v>
                </c:pt>
                <c:pt idx="123">
                  <c:v>0.961561</c:v>
                </c:pt>
                <c:pt idx="124">
                  <c:v>0.96192900000000003</c:v>
                </c:pt>
                <c:pt idx="125">
                  <c:v>0.96203899999999998</c:v>
                </c:pt>
                <c:pt idx="126">
                  <c:v>0.96206999999999998</c:v>
                </c:pt>
                <c:pt idx="127">
                  <c:v>0.96245899999999995</c:v>
                </c:pt>
                <c:pt idx="128">
                  <c:v>0.96247000000000005</c:v>
                </c:pt>
                <c:pt idx="129">
                  <c:v>0.96248900000000004</c:v>
                </c:pt>
                <c:pt idx="130">
                  <c:v>0.96336999999999995</c:v>
                </c:pt>
                <c:pt idx="131">
                  <c:v>0.96425000000000005</c:v>
                </c:pt>
                <c:pt idx="132">
                  <c:v>0.96453</c:v>
                </c:pt>
                <c:pt idx="133">
                  <c:v>0.96458999999999995</c:v>
                </c:pt>
                <c:pt idx="134">
                  <c:v>0.96465400000000001</c:v>
                </c:pt>
                <c:pt idx="135">
                  <c:v>0.96604000000000001</c:v>
                </c:pt>
                <c:pt idx="136">
                  <c:v>0.96606999999999998</c:v>
                </c:pt>
                <c:pt idx="137">
                  <c:v>0.96633999999999998</c:v>
                </c:pt>
                <c:pt idx="138">
                  <c:v>0.96643000000000001</c:v>
                </c:pt>
                <c:pt idx="139">
                  <c:v>0.96647499999999997</c:v>
                </c:pt>
                <c:pt idx="140">
                  <c:v>0.96664799999999995</c:v>
                </c:pt>
                <c:pt idx="141">
                  <c:v>0.96677000000000002</c:v>
                </c:pt>
                <c:pt idx="142">
                  <c:v>0.968445</c:v>
                </c:pt>
                <c:pt idx="143">
                  <c:v>0.96853</c:v>
                </c:pt>
                <c:pt idx="144">
                  <c:v>0.96875</c:v>
                </c:pt>
                <c:pt idx="145">
                  <c:v>0.96925799999999995</c:v>
                </c:pt>
                <c:pt idx="146">
                  <c:v>0.96955199999999997</c:v>
                </c:pt>
                <c:pt idx="147">
                  <c:v>0.96961900000000001</c:v>
                </c:pt>
                <c:pt idx="148">
                  <c:v>0.97004999999999997</c:v>
                </c:pt>
                <c:pt idx="149">
                  <c:v>0.97062000000000004</c:v>
                </c:pt>
                <c:pt idx="150">
                  <c:v>0.97067000000000003</c:v>
                </c:pt>
                <c:pt idx="151">
                  <c:v>0.97081600000000001</c:v>
                </c:pt>
                <c:pt idx="152">
                  <c:v>0.97086799999999995</c:v>
                </c:pt>
                <c:pt idx="153">
                  <c:v>0.97192000000000001</c:v>
                </c:pt>
                <c:pt idx="154">
                  <c:v>0.97194999999999998</c:v>
                </c:pt>
                <c:pt idx="155">
                  <c:v>0.97284499999999996</c:v>
                </c:pt>
                <c:pt idx="156">
                  <c:v>0.97299000000000002</c:v>
                </c:pt>
                <c:pt idx="157">
                  <c:v>0.97332200000000002</c:v>
                </c:pt>
                <c:pt idx="158">
                  <c:v>0.973383</c:v>
                </c:pt>
                <c:pt idx="159">
                  <c:v>0.97348400000000002</c:v>
                </c:pt>
                <c:pt idx="160">
                  <c:v>0.97431000000000001</c:v>
                </c:pt>
                <c:pt idx="161">
                  <c:v>0.97433000000000003</c:v>
                </c:pt>
                <c:pt idx="162">
                  <c:v>0.97443000000000002</c:v>
                </c:pt>
                <c:pt idx="163">
                  <c:v>0.9748</c:v>
                </c:pt>
                <c:pt idx="164">
                  <c:v>0.97557300000000002</c:v>
                </c:pt>
                <c:pt idx="165">
                  <c:v>0.97568999999999995</c:v>
                </c:pt>
                <c:pt idx="166">
                  <c:v>0.97582999999999998</c:v>
                </c:pt>
                <c:pt idx="167">
                  <c:v>0.97586700000000004</c:v>
                </c:pt>
                <c:pt idx="168">
                  <c:v>0.97639200000000004</c:v>
                </c:pt>
                <c:pt idx="169">
                  <c:v>0.97641</c:v>
                </c:pt>
                <c:pt idx="170">
                  <c:v>0.97642700000000004</c:v>
                </c:pt>
                <c:pt idx="171">
                  <c:v>0.97672899999999996</c:v>
                </c:pt>
                <c:pt idx="172">
                  <c:v>0.97682999999999998</c:v>
                </c:pt>
                <c:pt idx="173">
                  <c:v>0.97687000000000002</c:v>
                </c:pt>
                <c:pt idx="174">
                  <c:v>0.97714000000000001</c:v>
                </c:pt>
                <c:pt idx="175">
                  <c:v>0.97746999999999995</c:v>
                </c:pt>
                <c:pt idx="176">
                  <c:v>0.97752799999999995</c:v>
                </c:pt>
                <c:pt idx="177">
                  <c:v>0.97779000000000005</c:v>
                </c:pt>
                <c:pt idx="178">
                  <c:v>0.97789999999999999</c:v>
                </c:pt>
                <c:pt idx="179">
                  <c:v>0.97804000000000002</c:v>
                </c:pt>
                <c:pt idx="180">
                  <c:v>0.97808399999999995</c:v>
                </c:pt>
                <c:pt idx="181">
                  <c:v>0.97860499999999995</c:v>
                </c:pt>
                <c:pt idx="182">
                  <c:v>0.97885999999999995</c:v>
                </c:pt>
                <c:pt idx="183">
                  <c:v>0.97896099999999997</c:v>
                </c:pt>
                <c:pt idx="184">
                  <c:v>0.97909000000000002</c:v>
                </c:pt>
                <c:pt idx="185">
                  <c:v>0.97914999999999996</c:v>
                </c:pt>
                <c:pt idx="186">
                  <c:v>0.97940000000000005</c:v>
                </c:pt>
                <c:pt idx="187">
                  <c:v>0.97974300000000003</c:v>
                </c:pt>
                <c:pt idx="188">
                  <c:v>0.97984599999999999</c:v>
                </c:pt>
                <c:pt idx="189">
                  <c:v>0.97988900000000001</c:v>
                </c:pt>
                <c:pt idx="190">
                  <c:v>0.98000399999999999</c:v>
                </c:pt>
                <c:pt idx="191">
                  <c:v>0.98010699999999995</c:v>
                </c:pt>
                <c:pt idx="192">
                  <c:v>0.98019999999999996</c:v>
                </c:pt>
                <c:pt idx="193">
                  <c:v>0.98033599999999999</c:v>
                </c:pt>
                <c:pt idx="194">
                  <c:v>0.98036000000000001</c:v>
                </c:pt>
                <c:pt idx="195">
                  <c:v>0.98039799999999999</c:v>
                </c:pt>
                <c:pt idx="196">
                  <c:v>0.98043000000000002</c:v>
                </c:pt>
                <c:pt idx="197">
                  <c:v>0.98122399999999999</c:v>
                </c:pt>
                <c:pt idx="198">
                  <c:v>0.98138999999999998</c:v>
                </c:pt>
                <c:pt idx="199">
                  <c:v>0.98163999999999996</c:v>
                </c:pt>
                <c:pt idx="200">
                  <c:v>0.98204000000000002</c:v>
                </c:pt>
                <c:pt idx="201">
                  <c:v>0.98219800000000002</c:v>
                </c:pt>
                <c:pt idx="202">
                  <c:v>0.98234500000000002</c:v>
                </c:pt>
                <c:pt idx="203">
                  <c:v>0.98245899999999997</c:v>
                </c:pt>
                <c:pt idx="204">
                  <c:v>0.98309199999999997</c:v>
                </c:pt>
                <c:pt idx="205">
                  <c:v>0.98319000000000001</c:v>
                </c:pt>
                <c:pt idx="206">
                  <c:v>0.98333000000000004</c:v>
                </c:pt>
                <c:pt idx="207">
                  <c:v>0.98343700000000001</c:v>
                </c:pt>
                <c:pt idx="208">
                  <c:v>0.98353000000000002</c:v>
                </c:pt>
                <c:pt idx="209">
                  <c:v>0.98353999999999997</c:v>
                </c:pt>
                <c:pt idx="210">
                  <c:v>0.98365999999999998</c:v>
                </c:pt>
                <c:pt idx="211">
                  <c:v>0.98366299999999995</c:v>
                </c:pt>
                <c:pt idx="212">
                  <c:v>0.98377000000000003</c:v>
                </c:pt>
                <c:pt idx="213">
                  <c:v>0.983846</c:v>
                </c:pt>
                <c:pt idx="214">
                  <c:v>0.98399000000000003</c:v>
                </c:pt>
                <c:pt idx="215">
                  <c:v>0.98410399999999998</c:v>
                </c:pt>
                <c:pt idx="216">
                  <c:v>0.98487800000000003</c:v>
                </c:pt>
                <c:pt idx="217">
                  <c:v>0.9849</c:v>
                </c:pt>
                <c:pt idx="218">
                  <c:v>0.98514000000000002</c:v>
                </c:pt>
                <c:pt idx="219">
                  <c:v>0.98519000000000001</c:v>
                </c:pt>
                <c:pt idx="220">
                  <c:v>0.98521599999999998</c:v>
                </c:pt>
                <c:pt idx="221">
                  <c:v>0.98529999999999995</c:v>
                </c:pt>
                <c:pt idx="222">
                  <c:v>0.98531500000000005</c:v>
                </c:pt>
                <c:pt idx="223">
                  <c:v>0.98534999999999995</c:v>
                </c:pt>
                <c:pt idx="224">
                  <c:v>0.98546</c:v>
                </c:pt>
                <c:pt idx="225">
                  <c:v>0.98577999999999999</c:v>
                </c:pt>
                <c:pt idx="226">
                  <c:v>0.98580999999999996</c:v>
                </c:pt>
                <c:pt idx="227">
                  <c:v>0.98594999999999999</c:v>
                </c:pt>
                <c:pt idx="228">
                  <c:v>0.98602999999999996</c:v>
                </c:pt>
                <c:pt idx="229">
                  <c:v>0.98604999999999998</c:v>
                </c:pt>
                <c:pt idx="230">
                  <c:v>0.98607800000000001</c:v>
                </c:pt>
                <c:pt idx="231">
                  <c:v>0.98608600000000002</c:v>
                </c:pt>
                <c:pt idx="232">
                  <c:v>0.98677999999999999</c:v>
                </c:pt>
                <c:pt idx="233">
                  <c:v>0.98712</c:v>
                </c:pt>
                <c:pt idx="234">
                  <c:v>0.98717100000000002</c:v>
                </c:pt>
                <c:pt idx="235">
                  <c:v>0.98735499999999998</c:v>
                </c:pt>
                <c:pt idx="236">
                  <c:v>0.98753000000000002</c:v>
                </c:pt>
                <c:pt idx="237">
                  <c:v>0.98766799999999999</c:v>
                </c:pt>
                <c:pt idx="238">
                  <c:v>0.98770999999999998</c:v>
                </c:pt>
                <c:pt idx="239">
                  <c:v>0.98775999999999997</c:v>
                </c:pt>
                <c:pt idx="240">
                  <c:v>0.98788200000000004</c:v>
                </c:pt>
                <c:pt idx="241">
                  <c:v>0.98826000000000003</c:v>
                </c:pt>
                <c:pt idx="242">
                  <c:v>0.98865000000000003</c:v>
                </c:pt>
                <c:pt idx="243">
                  <c:v>0.98932900000000001</c:v>
                </c:pt>
                <c:pt idx="244">
                  <c:v>0.98936000000000002</c:v>
                </c:pt>
                <c:pt idx="245">
                  <c:v>0.98937799999999998</c:v>
                </c:pt>
                <c:pt idx="246">
                  <c:v>0.98947099999999999</c:v>
                </c:pt>
                <c:pt idx="247">
                  <c:v>0.98958000000000002</c:v>
                </c:pt>
                <c:pt idx="248">
                  <c:v>0.98970800000000003</c:v>
                </c:pt>
                <c:pt idx="249">
                  <c:v>0.98982999999999999</c:v>
                </c:pt>
                <c:pt idx="250">
                  <c:v>0.98989400000000005</c:v>
                </c:pt>
                <c:pt idx="251">
                  <c:v>0.99006000000000005</c:v>
                </c:pt>
                <c:pt idx="252">
                  <c:v>0.99007999999999996</c:v>
                </c:pt>
                <c:pt idx="253">
                  <c:v>0.99010399999999998</c:v>
                </c:pt>
                <c:pt idx="254">
                  <c:v>0.99016400000000004</c:v>
                </c:pt>
                <c:pt idx="255">
                  <c:v>0.99029</c:v>
                </c:pt>
                <c:pt idx="256">
                  <c:v>0.99053000000000002</c:v>
                </c:pt>
                <c:pt idx="257">
                  <c:v>0.99060000000000004</c:v>
                </c:pt>
                <c:pt idx="258">
                  <c:v>0.99070899999999995</c:v>
                </c:pt>
                <c:pt idx="259">
                  <c:v>0.99077000000000004</c:v>
                </c:pt>
                <c:pt idx="260">
                  <c:v>0.9909</c:v>
                </c:pt>
                <c:pt idx="261">
                  <c:v>0.99103399999999997</c:v>
                </c:pt>
                <c:pt idx="262">
                  <c:v>0.99127699999999996</c:v>
                </c:pt>
                <c:pt idx="263">
                  <c:v>0.99157899999999999</c:v>
                </c:pt>
                <c:pt idx="264">
                  <c:v>0.99166900000000002</c:v>
                </c:pt>
                <c:pt idx="265">
                  <c:v>0.99173</c:v>
                </c:pt>
                <c:pt idx="266">
                  <c:v>0.99180000000000001</c:v>
                </c:pt>
                <c:pt idx="267">
                  <c:v>0.99187999999999998</c:v>
                </c:pt>
                <c:pt idx="268">
                  <c:v>0.99204700000000001</c:v>
                </c:pt>
                <c:pt idx="269">
                  <c:v>0.99217100000000003</c:v>
                </c:pt>
                <c:pt idx="270">
                  <c:v>0.99224800000000002</c:v>
                </c:pt>
                <c:pt idx="271">
                  <c:v>0.99241999999999997</c:v>
                </c:pt>
                <c:pt idx="272">
                  <c:v>0.99244699999999997</c:v>
                </c:pt>
                <c:pt idx="273">
                  <c:v>0.99246999999999996</c:v>
                </c:pt>
                <c:pt idx="274">
                  <c:v>0.99247399999999997</c:v>
                </c:pt>
                <c:pt idx="275">
                  <c:v>0.99261999999999995</c:v>
                </c:pt>
                <c:pt idx="276">
                  <c:v>0.99278999999999995</c:v>
                </c:pt>
                <c:pt idx="277">
                  <c:v>0.99295999999999995</c:v>
                </c:pt>
                <c:pt idx="278">
                  <c:v>0.99307999999999996</c:v>
                </c:pt>
                <c:pt idx="279">
                  <c:v>0.99312599999999995</c:v>
                </c:pt>
                <c:pt idx="280">
                  <c:v>0.99336100000000005</c:v>
                </c:pt>
                <c:pt idx="281">
                  <c:v>0.99353000000000002</c:v>
                </c:pt>
                <c:pt idx="282">
                  <c:v>0.99360999999999999</c:v>
                </c:pt>
                <c:pt idx="283">
                  <c:v>0.99372799999999994</c:v>
                </c:pt>
                <c:pt idx="284">
                  <c:v>0.99390500000000004</c:v>
                </c:pt>
                <c:pt idx="285">
                  <c:v>0.99395</c:v>
                </c:pt>
                <c:pt idx="286">
                  <c:v>0.99404999999999999</c:v>
                </c:pt>
                <c:pt idx="287">
                  <c:v>0.99418899999999999</c:v>
                </c:pt>
                <c:pt idx="288">
                  <c:v>0.994197</c:v>
                </c:pt>
                <c:pt idx="289">
                  <c:v>0.99424000000000001</c:v>
                </c:pt>
                <c:pt idx="290">
                  <c:v>0.99431000000000003</c:v>
                </c:pt>
                <c:pt idx="291">
                  <c:v>0.99439900000000003</c:v>
                </c:pt>
                <c:pt idx="292">
                  <c:v>0.99440799999999996</c:v>
                </c:pt>
                <c:pt idx="293">
                  <c:v>0.99480000000000002</c:v>
                </c:pt>
                <c:pt idx="294">
                  <c:v>0.99490000000000001</c:v>
                </c:pt>
                <c:pt idx="295">
                  <c:v>0.99492000000000003</c:v>
                </c:pt>
                <c:pt idx="296">
                  <c:v>0.99522600000000006</c:v>
                </c:pt>
                <c:pt idx="297">
                  <c:v>0.99543300000000001</c:v>
                </c:pt>
                <c:pt idx="298">
                  <c:v>0.99544600000000005</c:v>
                </c:pt>
                <c:pt idx="299">
                  <c:v>0.99556</c:v>
                </c:pt>
                <c:pt idx="300">
                  <c:v>0.99556</c:v>
                </c:pt>
                <c:pt idx="301">
                  <c:v>0.996031</c:v>
                </c:pt>
                <c:pt idx="302">
                  <c:v>0.99626000000000003</c:v>
                </c:pt>
                <c:pt idx="303">
                  <c:v>0.99629000000000001</c:v>
                </c:pt>
                <c:pt idx="304">
                  <c:v>0.99631000000000003</c:v>
                </c:pt>
                <c:pt idx="305">
                  <c:v>0.99631000000000003</c:v>
                </c:pt>
                <c:pt idx="306">
                  <c:v>0.99646999999999997</c:v>
                </c:pt>
                <c:pt idx="307">
                  <c:v>0.99663000000000002</c:v>
                </c:pt>
                <c:pt idx="308">
                  <c:v>0.99674099999999999</c:v>
                </c:pt>
                <c:pt idx="309">
                  <c:v>0.99675999999999998</c:v>
                </c:pt>
                <c:pt idx="310">
                  <c:v>0.99677000000000004</c:v>
                </c:pt>
                <c:pt idx="311">
                  <c:v>0.99678</c:v>
                </c:pt>
                <c:pt idx="312">
                  <c:v>0.99682999999999999</c:v>
                </c:pt>
                <c:pt idx="313">
                  <c:v>0.99683900000000003</c:v>
                </c:pt>
                <c:pt idx="314">
                  <c:v>0.99690000000000001</c:v>
                </c:pt>
                <c:pt idx="315">
                  <c:v>0.99696200000000001</c:v>
                </c:pt>
                <c:pt idx="316">
                  <c:v>0.99724999999999997</c:v>
                </c:pt>
                <c:pt idx="317">
                  <c:v>0.99743999999999999</c:v>
                </c:pt>
                <c:pt idx="318">
                  <c:v>0.99747600000000003</c:v>
                </c:pt>
                <c:pt idx="319">
                  <c:v>0.99754100000000001</c:v>
                </c:pt>
                <c:pt idx="320">
                  <c:v>0.99756999999999996</c:v>
                </c:pt>
                <c:pt idx="321">
                  <c:v>0.99758999999999998</c:v>
                </c:pt>
                <c:pt idx="322">
                  <c:v>0.99762399999999996</c:v>
                </c:pt>
                <c:pt idx="323">
                  <c:v>0.99765999999999999</c:v>
                </c:pt>
                <c:pt idx="324">
                  <c:v>0.99773800000000001</c:v>
                </c:pt>
                <c:pt idx="325">
                  <c:v>0.99796099999999999</c:v>
                </c:pt>
                <c:pt idx="326">
                  <c:v>0.99822</c:v>
                </c:pt>
                <c:pt idx="327">
                  <c:v>0.99842200000000003</c:v>
                </c:pt>
                <c:pt idx="328">
                  <c:v>0.99887000000000004</c:v>
                </c:pt>
                <c:pt idx="329">
                  <c:v>0.99892999999999998</c:v>
                </c:pt>
                <c:pt idx="330">
                  <c:v>0.99907999999999997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E3-4063-9CEA-4E8B677C2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26367"/>
        <c:axId val="711072655"/>
      </c:scatterChart>
      <c:valAx>
        <c:axId val="80462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72655"/>
        <c:crosses val="autoZero"/>
        <c:crossBetween val="midCat"/>
      </c:valAx>
      <c:valAx>
        <c:axId val="7110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26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Cáñar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BD_SN!$N$8:$N$1351</c:f>
              <c:numCache>
                <c:formatCode>General</c:formatCode>
                <c:ptCount val="341"/>
                <c:pt idx="0">
                  <c:v>0.17530899999999999</c:v>
                </c:pt>
                <c:pt idx="1">
                  <c:v>0.45357500000000001</c:v>
                </c:pt>
                <c:pt idx="2">
                  <c:v>0.41871599999999998</c:v>
                </c:pt>
                <c:pt idx="3">
                  <c:v>0.49615599999999999</c:v>
                </c:pt>
                <c:pt idx="4">
                  <c:v>0.47705999999999998</c:v>
                </c:pt>
                <c:pt idx="5">
                  <c:v>0.43296899999999999</c:v>
                </c:pt>
                <c:pt idx="6">
                  <c:v>0.579816</c:v>
                </c:pt>
                <c:pt idx="7">
                  <c:v>0.66961199999999999</c:v>
                </c:pt>
                <c:pt idx="8">
                  <c:v>0.72717299999999996</c:v>
                </c:pt>
                <c:pt idx="9">
                  <c:v>0.39896799999999999</c:v>
                </c:pt>
                <c:pt idx="10">
                  <c:v>5.6840700000000002</c:v>
                </c:pt>
                <c:pt idx="11">
                  <c:v>0.50168900000000005</c:v>
                </c:pt>
                <c:pt idx="12">
                  <c:v>0.59926400000000002</c:v>
                </c:pt>
                <c:pt idx="13">
                  <c:v>0.65786500000000003</c:v>
                </c:pt>
                <c:pt idx="14">
                  <c:v>0.58374000000000004</c:v>
                </c:pt>
                <c:pt idx="15">
                  <c:v>0.480354</c:v>
                </c:pt>
                <c:pt idx="16">
                  <c:v>0.77300899999999995</c:v>
                </c:pt>
                <c:pt idx="17">
                  <c:v>0.64210900000000004</c:v>
                </c:pt>
                <c:pt idx="18">
                  <c:v>0.67745</c:v>
                </c:pt>
                <c:pt idx="19">
                  <c:v>0.83844300000000005</c:v>
                </c:pt>
                <c:pt idx="20">
                  <c:v>0.61927100000000002</c:v>
                </c:pt>
                <c:pt idx="21">
                  <c:v>0.52665099999999998</c:v>
                </c:pt>
                <c:pt idx="22">
                  <c:v>1.04999</c:v>
                </c:pt>
                <c:pt idx="23">
                  <c:v>0.72245099999999995</c:v>
                </c:pt>
                <c:pt idx="24">
                  <c:v>0.84269499999999997</c:v>
                </c:pt>
                <c:pt idx="25">
                  <c:v>0.65254800000000002</c:v>
                </c:pt>
                <c:pt idx="26">
                  <c:v>1.20828</c:v>
                </c:pt>
                <c:pt idx="27">
                  <c:v>0.65457100000000001</c:v>
                </c:pt>
                <c:pt idx="28">
                  <c:v>0.72399000000000002</c:v>
                </c:pt>
                <c:pt idx="29">
                  <c:v>0.43175999999999998</c:v>
                </c:pt>
                <c:pt idx="30">
                  <c:v>0.60267999999999999</c:v>
                </c:pt>
                <c:pt idx="31">
                  <c:v>0.91918999999999995</c:v>
                </c:pt>
                <c:pt idx="32">
                  <c:v>0.900397</c:v>
                </c:pt>
                <c:pt idx="33">
                  <c:v>0.65868899999999997</c:v>
                </c:pt>
                <c:pt idx="34">
                  <c:v>0.93903400000000004</c:v>
                </c:pt>
                <c:pt idx="35">
                  <c:v>1.0103800000000001</c:v>
                </c:pt>
                <c:pt idx="36">
                  <c:v>0.72443000000000002</c:v>
                </c:pt>
                <c:pt idx="37">
                  <c:v>1.2861</c:v>
                </c:pt>
                <c:pt idx="38">
                  <c:v>0.84297500000000003</c:v>
                </c:pt>
                <c:pt idx="39">
                  <c:v>0.60521000000000003</c:v>
                </c:pt>
                <c:pt idx="40">
                  <c:v>0.99387099999999995</c:v>
                </c:pt>
                <c:pt idx="41">
                  <c:v>1.05023</c:v>
                </c:pt>
                <c:pt idx="42">
                  <c:v>1.2584</c:v>
                </c:pt>
                <c:pt idx="43">
                  <c:v>1.3832800000000001</c:v>
                </c:pt>
                <c:pt idx="44">
                  <c:v>0.81627000000000005</c:v>
                </c:pt>
                <c:pt idx="45">
                  <c:v>0.99037799999999998</c:v>
                </c:pt>
                <c:pt idx="46">
                  <c:v>1.43085</c:v>
                </c:pt>
                <c:pt idx="47">
                  <c:v>1.0816699999999999</c:v>
                </c:pt>
                <c:pt idx="48">
                  <c:v>0.76198600000000005</c:v>
                </c:pt>
                <c:pt idx="49">
                  <c:v>0.85638700000000001</c:v>
                </c:pt>
                <c:pt idx="50">
                  <c:v>1.1751799999999999</c:v>
                </c:pt>
                <c:pt idx="51">
                  <c:v>0.868367</c:v>
                </c:pt>
                <c:pt idx="52">
                  <c:v>1.29311</c:v>
                </c:pt>
                <c:pt idx="53">
                  <c:v>1.3215699999999999</c:v>
                </c:pt>
                <c:pt idx="54">
                  <c:v>0.70504999999999995</c:v>
                </c:pt>
                <c:pt idx="55">
                  <c:v>1.4238</c:v>
                </c:pt>
                <c:pt idx="56">
                  <c:v>1.21397</c:v>
                </c:pt>
                <c:pt idx="57">
                  <c:v>0.79735999999999996</c:v>
                </c:pt>
                <c:pt idx="58">
                  <c:v>1.15358</c:v>
                </c:pt>
                <c:pt idx="59">
                  <c:v>0.85610699999999995</c:v>
                </c:pt>
                <c:pt idx="60">
                  <c:v>1.37225</c:v>
                </c:pt>
                <c:pt idx="61">
                  <c:v>1.2271099999999999</c:v>
                </c:pt>
                <c:pt idx="62">
                  <c:v>1.12737</c:v>
                </c:pt>
                <c:pt idx="63">
                  <c:v>2.0640800000000001</c:v>
                </c:pt>
                <c:pt idx="64">
                  <c:v>0.76271999999999995</c:v>
                </c:pt>
                <c:pt idx="65">
                  <c:v>1.70235</c:v>
                </c:pt>
                <c:pt idx="66">
                  <c:v>1.2183299999999999</c:v>
                </c:pt>
                <c:pt idx="67">
                  <c:v>1.1472599999999999</c:v>
                </c:pt>
                <c:pt idx="68">
                  <c:v>0.72286700000000004</c:v>
                </c:pt>
                <c:pt idx="69">
                  <c:v>1.2761199999999999</c:v>
                </c:pt>
                <c:pt idx="70">
                  <c:v>0.88087700000000002</c:v>
                </c:pt>
                <c:pt idx="71">
                  <c:v>1.44696</c:v>
                </c:pt>
                <c:pt idx="72">
                  <c:v>1.63391</c:v>
                </c:pt>
                <c:pt idx="73">
                  <c:v>1.11137</c:v>
                </c:pt>
                <c:pt idx="74">
                  <c:v>1.14191</c:v>
                </c:pt>
                <c:pt idx="75">
                  <c:v>1.1369800000000001</c:v>
                </c:pt>
                <c:pt idx="76">
                  <c:v>1.1487000000000001</c:v>
                </c:pt>
                <c:pt idx="77">
                  <c:v>0.902887</c:v>
                </c:pt>
                <c:pt idx="78">
                  <c:v>0.66068400000000005</c:v>
                </c:pt>
                <c:pt idx="79">
                  <c:v>0.77589399999999997</c:v>
                </c:pt>
                <c:pt idx="80">
                  <c:v>0.85855000000000004</c:v>
                </c:pt>
                <c:pt idx="81">
                  <c:v>1.44336</c:v>
                </c:pt>
                <c:pt idx="82">
                  <c:v>1.0254799999999999</c:v>
                </c:pt>
                <c:pt idx="83">
                  <c:v>0.53733900000000001</c:v>
                </c:pt>
                <c:pt idx="84">
                  <c:v>1.26461</c:v>
                </c:pt>
                <c:pt idx="85">
                  <c:v>0.99863000000000002</c:v>
                </c:pt>
                <c:pt idx="86">
                  <c:v>0.94401999999999997</c:v>
                </c:pt>
                <c:pt idx="87">
                  <c:v>1.3690100000000001</c:v>
                </c:pt>
                <c:pt idx="88">
                  <c:v>1.33056</c:v>
                </c:pt>
                <c:pt idx="89">
                  <c:v>1.3146</c:v>
                </c:pt>
                <c:pt idx="90">
                  <c:v>1.47298</c:v>
                </c:pt>
                <c:pt idx="91">
                  <c:v>1.04945</c:v>
                </c:pt>
                <c:pt idx="92">
                  <c:v>1.50177</c:v>
                </c:pt>
                <c:pt idx="93">
                  <c:v>2.8164699999999998</c:v>
                </c:pt>
                <c:pt idx="94">
                  <c:v>1.2085999999999999</c:v>
                </c:pt>
                <c:pt idx="95">
                  <c:v>1.02959</c:v>
                </c:pt>
                <c:pt idx="96">
                  <c:v>1.3729899999999999</c:v>
                </c:pt>
                <c:pt idx="97">
                  <c:v>1.3240700000000001</c:v>
                </c:pt>
                <c:pt idx="98">
                  <c:v>0.61412699999999998</c:v>
                </c:pt>
                <c:pt idx="99">
                  <c:v>1.39289</c:v>
                </c:pt>
                <c:pt idx="100">
                  <c:v>1.00078</c:v>
                </c:pt>
                <c:pt idx="101">
                  <c:v>1.69295</c:v>
                </c:pt>
                <c:pt idx="102">
                  <c:v>1.24315</c:v>
                </c:pt>
                <c:pt idx="103">
                  <c:v>1.0407999999999999</c:v>
                </c:pt>
                <c:pt idx="104">
                  <c:v>1.79413</c:v>
                </c:pt>
                <c:pt idx="105">
                  <c:v>1.00895</c:v>
                </c:pt>
                <c:pt idx="106">
                  <c:v>1.4848600000000001</c:v>
                </c:pt>
                <c:pt idx="107">
                  <c:v>0.76202999999999999</c:v>
                </c:pt>
                <c:pt idx="108">
                  <c:v>1.2557400000000001</c:v>
                </c:pt>
                <c:pt idx="109">
                  <c:v>2.4080900000000001</c:v>
                </c:pt>
                <c:pt idx="110">
                  <c:v>2.2673800000000002</c:v>
                </c:pt>
                <c:pt idx="111">
                  <c:v>1.3697699999999999</c:v>
                </c:pt>
                <c:pt idx="112">
                  <c:v>1.35893</c:v>
                </c:pt>
                <c:pt idx="113">
                  <c:v>1.96482</c:v>
                </c:pt>
                <c:pt idx="114">
                  <c:v>1.93015</c:v>
                </c:pt>
                <c:pt idx="115">
                  <c:v>1.39337</c:v>
                </c:pt>
                <c:pt idx="116">
                  <c:v>1.7888900000000001</c:v>
                </c:pt>
                <c:pt idx="117">
                  <c:v>1.8126500000000001</c:v>
                </c:pt>
                <c:pt idx="118">
                  <c:v>1.5277700000000001</c:v>
                </c:pt>
                <c:pt idx="119">
                  <c:v>1.7129099999999999</c:v>
                </c:pt>
                <c:pt idx="120">
                  <c:v>1.3855</c:v>
                </c:pt>
                <c:pt idx="121">
                  <c:v>1.6156999999999999</c:v>
                </c:pt>
                <c:pt idx="122">
                  <c:v>1.06311</c:v>
                </c:pt>
                <c:pt idx="123">
                  <c:v>1.6826700000000001</c:v>
                </c:pt>
                <c:pt idx="124">
                  <c:v>1.95651</c:v>
                </c:pt>
                <c:pt idx="125">
                  <c:v>2.0236700000000001</c:v>
                </c:pt>
                <c:pt idx="126">
                  <c:v>1.0664499999999999</c:v>
                </c:pt>
                <c:pt idx="127">
                  <c:v>1.89253</c:v>
                </c:pt>
                <c:pt idx="128">
                  <c:v>0.84160000000000001</c:v>
                </c:pt>
                <c:pt idx="129">
                  <c:v>1.7557100000000001</c:v>
                </c:pt>
                <c:pt idx="130">
                  <c:v>1.3308899999999999</c:v>
                </c:pt>
                <c:pt idx="131">
                  <c:v>2.8776999999999999</c:v>
                </c:pt>
                <c:pt idx="132">
                  <c:v>1.6404799999999999</c:v>
                </c:pt>
                <c:pt idx="133">
                  <c:v>1.53024</c:v>
                </c:pt>
                <c:pt idx="134">
                  <c:v>1.4479200000000001</c:v>
                </c:pt>
                <c:pt idx="135">
                  <c:v>1.8385899999999999</c:v>
                </c:pt>
                <c:pt idx="136">
                  <c:v>1.41591</c:v>
                </c:pt>
                <c:pt idx="137">
                  <c:v>1.30274</c:v>
                </c:pt>
                <c:pt idx="138">
                  <c:v>2.1731400000000001</c:v>
                </c:pt>
                <c:pt idx="139">
                  <c:v>1.7204299999999999</c:v>
                </c:pt>
                <c:pt idx="140">
                  <c:v>2.4630700000000001</c:v>
                </c:pt>
                <c:pt idx="141">
                  <c:v>1.80087</c:v>
                </c:pt>
                <c:pt idx="142">
                  <c:v>1.4150700000000001</c:v>
                </c:pt>
                <c:pt idx="143">
                  <c:v>1.06029</c:v>
                </c:pt>
                <c:pt idx="144">
                  <c:v>1.75596</c:v>
                </c:pt>
                <c:pt idx="145">
                  <c:v>1.3146899999999999</c:v>
                </c:pt>
                <c:pt idx="146">
                  <c:v>1.7912300000000001</c:v>
                </c:pt>
                <c:pt idx="147">
                  <c:v>2.3875000000000002</c:v>
                </c:pt>
                <c:pt idx="148">
                  <c:v>1.8757200000000001</c:v>
                </c:pt>
                <c:pt idx="149">
                  <c:v>1.60511</c:v>
                </c:pt>
                <c:pt idx="150">
                  <c:v>1.3089900000000001</c:v>
                </c:pt>
                <c:pt idx="151">
                  <c:v>1.3983399999999999</c:v>
                </c:pt>
                <c:pt idx="152">
                  <c:v>3.17028</c:v>
                </c:pt>
                <c:pt idx="153">
                  <c:v>0.94128000000000001</c:v>
                </c:pt>
                <c:pt idx="154">
                  <c:v>1.9614100000000001</c:v>
                </c:pt>
                <c:pt idx="155">
                  <c:v>1.9695199999999999</c:v>
                </c:pt>
                <c:pt idx="156">
                  <c:v>1.9866999999999999</c:v>
                </c:pt>
                <c:pt idx="157">
                  <c:v>1.8493599999999999</c:v>
                </c:pt>
                <c:pt idx="158">
                  <c:v>1.43736</c:v>
                </c:pt>
                <c:pt idx="159">
                  <c:v>3.02311</c:v>
                </c:pt>
                <c:pt idx="160">
                  <c:v>2.7493500000000002</c:v>
                </c:pt>
                <c:pt idx="161">
                  <c:v>1.3932</c:v>
                </c:pt>
                <c:pt idx="162">
                  <c:v>2.04148</c:v>
                </c:pt>
                <c:pt idx="163">
                  <c:v>2.2256200000000002</c:v>
                </c:pt>
                <c:pt idx="164">
                  <c:v>1.8696200000000001</c:v>
                </c:pt>
                <c:pt idx="165">
                  <c:v>2.2098900000000001</c:v>
                </c:pt>
                <c:pt idx="166">
                  <c:v>1.6794899999999999</c:v>
                </c:pt>
                <c:pt idx="167">
                  <c:v>2.0990500000000001</c:v>
                </c:pt>
                <c:pt idx="168">
                  <c:v>1.6209800000000001</c:v>
                </c:pt>
                <c:pt idx="169">
                  <c:v>2.0231300000000001</c:v>
                </c:pt>
                <c:pt idx="170">
                  <c:v>1.44977</c:v>
                </c:pt>
                <c:pt idx="171">
                  <c:v>1.71465</c:v>
                </c:pt>
                <c:pt idx="172">
                  <c:v>1.72312</c:v>
                </c:pt>
                <c:pt idx="173">
                  <c:v>1.8695600000000001</c:v>
                </c:pt>
                <c:pt idx="174">
                  <c:v>1.90103</c:v>
                </c:pt>
                <c:pt idx="175">
                  <c:v>2.21075</c:v>
                </c:pt>
                <c:pt idx="176">
                  <c:v>1.65625</c:v>
                </c:pt>
                <c:pt idx="177">
                  <c:v>1.7746900000000001</c:v>
                </c:pt>
                <c:pt idx="178">
                  <c:v>1.8207800000000001</c:v>
                </c:pt>
                <c:pt idx="179">
                  <c:v>2.6525400000000001</c:v>
                </c:pt>
                <c:pt idx="180">
                  <c:v>2.28586</c:v>
                </c:pt>
                <c:pt idx="181">
                  <c:v>2.52407</c:v>
                </c:pt>
                <c:pt idx="182">
                  <c:v>1.3548800000000001</c:v>
                </c:pt>
                <c:pt idx="183">
                  <c:v>2.1360399999999999</c:v>
                </c:pt>
                <c:pt idx="184">
                  <c:v>1.47194</c:v>
                </c:pt>
                <c:pt idx="185">
                  <c:v>1.7896399999999999</c:v>
                </c:pt>
                <c:pt idx="186">
                  <c:v>2.7417500000000001</c:v>
                </c:pt>
                <c:pt idx="187">
                  <c:v>1.6703600000000001</c:v>
                </c:pt>
                <c:pt idx="188">
                  <c:v>2.5819700000000001</c:v>
                </c:pt>
                <c:pt idx="189">
                  <c:v>1.8773299999999999</c:v>
                </c:pt>
                <c:pt idx="190">
                  <c:v>1.5208999999999999</c:v>
                </c:pt>
                <c:pt idx="191">
                  <c:v>2.0244499999999999</c:v>
                </c:pt>
                <c:pt idx="192">
                  <c:v>2.2077100000000001</c:v>
                </c:pt>
                <c:pt idx="193">
                  <c:v>2.2682199999999999</c:v>
                </c:pt>
                <c:pt idx="194">
                  <c:v>1.6605099999999999</c:v>
                </c:pt>
                <c:pt idx="195">
                  <c:v>1.15937</c:v>
                </c:pt>
                <c:pt idx="196">
                  <c:v>3.6136699999999999</c:v>
                </c:pt>
                <c:pt idx="197">
                  <c:v>2.42624</c:v>
                </c:pt>
                <c:pt idx="198">
                  <c:v>2.1313599999999999</c:v>
                </c:pt>
                <c:pt idx="199">
                  <c:v>2.4200900000000001</c:v>
                </c:pt>
                <c:pt idx="200">
                  <c:v>1.57751</c:v>
                </c:pt>
                <c:pt idx="201">
                  <c:v>2.16588</c:v>
                </c:pt>
                <c:pt idx="202">
                  <c:v>2.4137599999999999</c:v>
                </c:pt>
                <c:pt idx="203">
                  <c:v>1.84849</c:v>
                </c:pt>
                <c:pt idx="204">
                  <c:v>2.0716999999999999</c:v>
                </c:pt>
                <c:pt idx="205">
                  <c:v>1.5056099999999999</c:v>
                </c:pt>
                <c:pt idx="206">
                  <c:v>2.8559199999999998</c:v>
                </c:pt>
                <c:pt idx="207">
                  <c:v>2.92008</c:v>
                </c:pt>
                <c:pt idx="208">
                  <c:v>2.0760000000000001</c:v>
                </c:pt>
                <c:pt idx="209">
                  <c:v>1.60684</c:v>
                </c:pt>
                <c:pt idx="210">
                  <c:v>2.3543500000000002</c:v>
                </c:pt>
                <c:pt idx="211">
                  <c:v>2.45139</c:v>
                </c:pt>
                <c:pt idx="212">
                  <c:v>2.44116</c:v>
                </c:pt>
                <c:pt idx="213">
                  <c:v>3.0587599999999999</c:v>
                </c:pt>
                <c:pt idx="214">
                  <c:v>2.6869200000000002</c:v>
                </c:pt>
                <c:pt idx="215">
                  <c:v>1.70787</c:v>
                </c:pt>
                <c:pt idx="216">
                  <c:v>1.9664600000000001</c:v>
                </c:pt>
                <c:pt idx="217">
                  <c:v>1.36554</c:v>
                </c:pt>
                <c:pt idx="218">
                  <c:v>3.4193799999999999</c:v>
                </c:pt>
                <c:pt idx="219">
                  <c:v>2.2095799999999999</c:v>
                </c:pt>
                <c:pt idx="220">
                  <c:v>2.7824900000000001</c:v>
                </c:pt>
                <c:pt idx="221">
                  <c:v>2.61469</c:v>
                </c:pt>
                <c:pt idx="222">
                  <c:v>1.6013200000000001</c:v>
                </c:pt>
                <c:pt idx="223">
                  <c:v>1.8779399999999999</c:v>
                </c:pt>
                <c:pt idx="224">
                  <c:v>3.5823</c:v>
                </c:pt>
                <c:pt idx="225">
                  <c:v>2.0562800000000001</c:v>
                </c:pt>
                <c:pt idx="226">
                  <c:v>2.1787999999999998</c:v>
                </c:pt>
                <c:pt idx="227">
                  <c:v>2.5595599999999998</c:v>
                </c:pt>
                <c:pt idx="228">
                  <c:v>3.0851199999999999</c:v>
                </c:pt>
                <c:pt idx="229">
                  <c:v>3.4317700000000002</c:v>
                </c:pt>
                <c:pt idx="230">
                  <c:v>2.0928599999999999</c:v>
                </c:pt>
                <c:pt idx="231">
                  <c:v>1.63588</c:v>
                </c:pt>
                <c:pt idx="232">
                  <c:v>3.9645000000000001</c:v>
                </c:pt>
                <c:pt idx="233">
                  <c:v>2.1156199999999998</c:v>
                </c:pt>
                <c:pt idx="234">
                  <c:v>1.5651999999999999</c:v>
                </c:pt>
                <c:pt idx="235">
                  <c:v>1.78627</c:v>
                </c:pt>
                <c:pt idx="236">
                  <c:v>3.3877799999999998</c:v>
                </c:pt>
                <c:pt idx="237">
                  <c:v>2.1949399999999999</c:v>
                </c:pt>
                <c:pt idx="238">
                  <c:v>2.2106300000000001</c:v>
                </c:pt>
                <c:pt idx="239">
                  <c:v>3.13686</c:v>
                </c:pt>
                <c:pt idx="240">
                  <c:v>4.1644899999999998</c:v>
                </c:pt>
                <c:pt idx="241">
                  <c:v>2.6089600000000002</c:v>
                </c:pt>
                <c:pt idx="242">
                  <c:v>2.8159700000000001</c:v>
                </c:pt>
                <c:pt idx="243">
                  <c:v>3.4467300000000001</c:v>
                </c:pt>
                <c:pt idx="244">
                  <c:v>3.0112199999999998</c:v>
                </c:pt>
                <c:pt idx="245">
                  <c:v>1.70072</c:v>
                </c:pt>
                <c:pt idx="246">
                  <c:v>2.7289099999999999</c:v>
                </c:pt>
                <c:pt idx="247">
                  <c:v>3.5514399999999999</c:v>
                </c:pt>
                <c:pt idx="248">
                  <c:v>1.8946799999999999</c:v>
                </c:pt>
                <c:pt idx="249">
                  <c:v>2.6432600000000002</c:v>
                </c:pt>
                <c:pt idx="250">
                  <c:v>2.2961299999999998</c:v>
                </c:pt>
                <c:pt idx="251">
                  <c:v>3.1063100000000001</c:v>
                </c:pt>
                <c:pt idx="252">
                  <c:v>2.2753700000000001</c:v>
                </c:pt>
                <c:pt idx="253">
                  <c:v>2.48373</c:v>
                </c:pt>
                <c:pt idx="254">
                  <c:v>2.8142399999999999</c:v>
                </c:pt>
                <c:pt idx="255">
                  <c:v>5.0471399999999997</c:v>
                </c:pt>
                <c:pt idx="256">
                  <c:v>2.6689699999999998</c:v>
                </c:pt>
                <c:pt idx="257">
                  <c:v>3.0286599999999999</c:v>
                </c:pt>
                <c:pt idx="258">
                  <c:v>1.7683899999999999</c:v>
                </c:pt>
                <c:pt idx="259">
                  <c:v>4.56921</c:v>
                </c:pt>
                <c:pt idx="260">
                  <c:v>3.8757100000000002</c:v>
                </c:pt>
                <c:pt idx="261">
                  <c:v>3.7178599999999999</c:v>
                </c:pt>
                <c:pt idx="262">
                  <c:v>5.3237300000000003</c:v>
                </c:pt>
                <c:pt idx="263">
                  <c:v>3.7138800000000001</c:v>
                </c:pt>
                <c:pt idx="264">
                  <c:v>6.1807499999999997</c:v>
                </c:pt>
                <c:pt idx="265">
                  <c:v>4.28653</c:v>
                </c:pt>
                <c:pt idx="266">
                  <c:v>2.7667600000000001</c:v>
                </c:pt>
                <c:pt idx="267">
                  <c:v>4.37514</c:v>
                </c:pt>
                <c:pt idx="268">
                  <c:v>3.6576300000000002</c:v>
                </c:pt>
                <c:pt idx="269">
                  <c:v>4.0480900000000002</c:v>
                </c:pt>
                <c:pt idx="270">
                  <c:v>1.87141</c:v>
                </c:pt>
                <c:pt idx="271">
                  <c:v>4.0493800000000002</c:v>
                </c:pt>
                <c:pt idx="272">
                  <c:v>3.8161299999999998</c:v>
                </c:pt>
                <c:pt idx="273">
                  <c:v>4.0748600000000001</c:v>
                </c:pt>
                <c:pt idx="274">
                  <c:v>2.5950299999999999</c:v>
                </c:pt>
                <c:pt idx="275">
                  <c:v>4.28613</c:v>
                </c:pt>
                <c:pt idx="276">
                  <c:v>2.25895</c:v>
                </c:pt>
                <c:pt idx="277">
                  <c:v>2.1200600000000001</c:v>
                </c:pt>
                <c:pt idx="278">
                  <c:v>2.4776600000000002</c:v>
                </c:pt>
                <c:pt idx="279">
                  <c:v>2.22227</c:v>
                </c:pt>
                <c:pt idx="280">
                  <c:v>5.3611199999999997</c:v>
                </c:pt>
                <c:pt idx="281">
                  <c:v>3.0075099999999999</c:v>
                </c:pt>
                <c:pt idx="282">
                  <c:v>2.1632500000000001</c:v>
                </c:pt>
                <c:pt idx="283">
                  <c:v>2.1089699999999998</c:v>
                </c:pt>
                <c:pt idx="284">
                  <c:v>5.0325199999999999</c:v>
                </c:pt>
                <c:pt idx="285">
                  <c:v>4.3496899999999998</c:v>
                </c:pt>
                <c:pt idx="286">
                  <c:v>4.8393100000000002</c:v>
                </c:pt>
                <c:pt idx="287">
                  <c:v>3.4604200000000001</c:v>
                </c:pt>
                <c:pt idx="288">
                  <c:v>3.36605</c:v>
                </c:pt>
                <c:pt idx="289">
                  <c:v>3.2836400000000001</c:v>
                </c:pt>
                <c:pt idx="290">
                  <c:v>4.3240299999999996</c:v>
                </c:pt>
                <c:pt idx="291">
                  <c:v>3.8505500000000001</c:v>
                </c:pt>
                <c:pt idx="292">
                  <c:v>6.0796900000000003</c:v>
                </c:pt>
                <c:pt idx="293">
                  <c:v>2.9040499999999998</c:v>
                </c:pt>
                <c:pt idx="294">
                  <c:v>3.8448199999999999</c:v>
                </c:pt>
                <c:pt idx="295">
                  <c:v>6.0141999999999998</c:v>
                </c:pt>
                <c:pt idx="296">
                  <c:v>3.3744499999999999</c:v>
                </c:pt>
                <c:pt idx="297">
                  <c:v>2.6831100000000001</c:v>
                </c:pt>
                <c:pt idx="298">
                  <c:v>6.1348200000000004</c:v>
                </c:pt>
                <c:pt idx="299">
                  <c:v>2.7002700000000002</c:v>
                </c:pt>
                <c:pt idx="300">
                  <c:v>3.7254999999999998</c:v>
                </c:pt>
                <c:pt idx="301">
                  <c:v>3.9081600000000001</c:v>
                </c:pt>
                <c:pt idx="302">
                  <c:v>3.9914100000000001</c:v>
                </c:pt>
                <c:pt idx="303">
                  <c:v>4.3506099999999996</c:v>
                </c:pt>
                <c:pt idx="304">
                  <c:v>5.8190600000000003</c:v>
                </c:pt>
                <c:pt idx="305">
                  <c:v>2.8820800000000002</c:v>
                </c:pt>
                <c:pt idx="306">
                  <c:v>4.9967199999999998</c:v>
                </c:pt>
                <c:pt idx="307">
                  <c:v>4.7468300000000001</c:v>
                </c:pt>
                <c:pt idx="308">
                  <c:v>4.1053100000000002</c:v>
                </c:pt>
                <c:pt idx="309">
                  <c:v>3.4354800000000001</c:v>
                </c:pt>
                <c:pt idx="310">
                  <c:v>4.9477399999999996</c:v>
                </c:pt>
                <c:pt idx="311">
                  <c:v>3.5936499999999998</c:v>
                </c:pt>
                <c:pt idx="312">
                  <c:v>4.8419800000000004</c:v>
                </c:pt>
                <c:pt idx="313">
                  <c:v>3.6816499999999999</c:v>
                </c:pt>
                <c:pt idx="314">
                  <c:v>5.6700699999999999</c:v>
                </c:pt>
                <c:pt idx="315">
                  <c:v>4.4864199999999999</c:v>
                </c:pt>
                <c:pt idx="316">
                  <c:v>3.7679</c:v>
                </c:pt>
                <c:pt idx="317">
                  <c:v>3.70838</c:v>
                </c:pt>
                <c:pt idx="318">
                  <c:v>4.4796800000000001</c:v>
                </c:pt>
                <c:pt idx="319">
                  <c:v>3.4950999999999999</c:v>
                </c:pt>
                <c:pt idx="320">
                  <c:v>5.2644000000000002</c:v>
                </c:pt>
                <c:pt idx="321">
                  <c:v>6.2532800000000002</c:v>
                </c:pt>
                <c:pt idx="322">
                  <c:v>3.67842</c:v>
                </c:pt>
                <c:pt idx="323">
                  <c:v>4.0727500000000001</c:v>
                </c:pt>
                <c:pt idx="324">
                  <c:v>4.2706799999999996</c:v>
                </c:pt>
                <c:pt idx="325">
                  <c:v>5.4596499999999999</c:v>
                </c:pt>
                <c:pt idx="326">
                  <c:v>5.9668999999999999</c:v>
                </c:pt>
                <c:pt idx="327">
                  <c:v>4.5693200000000003</c:v>
                </c:pt>
                <c:pt idx="328">
                  <c:v>4.2872500000000002</c:v>
                </c:pt>
                <c:pt idx="329">
                  <c:v>8.1746300000000005</c:v>
                </c:pt>
                <c:pt idx="330">
                  <c:v>5.0295199999999998</c:v>
                </c:pt>
                <c:pt idx="331">
                  <c:v>4.97811</c:v>
                </c:pt>
                <c:pt idx="332">
                  <c:v>7.5251700000000001</c:v>
                </c:pt>
                <c:pt idx="333">
                  <c:v>5.4169299999999998</c:v>
                </c:pt>
                <c:pt idx="334">
                  <c:v>12.453900000000001</c:v>
                </c:pt>
                <c:pt idx="335">
                  <c:v>3.5426600000000001</c:v>
                </c:pt>
                <c:pt idx="336">
                  <c:v>5.6850300000000002</c:v>
                </c:pt>
                <c:pt idx="337">
                  <c:v>4.0232400000000004</c:v>
                </c:pt>
                <c:pt idx="338">
                  <c:v>7.1226500000000001</c:v>
                </c:pt>
                <c:pt idx="339">
                  <c:v>5.6566700000000001</c:v>
                </c:pt>
                <c:pt idx="340">
                  <c:v>9.2116600000000002</c:v>
                </c:pt>
              </c:numCache>
            </c:numRef>
          </c:xVal>
          <c:yVal>
            <c:numRef>
              <c:f>BD_SN!$Q$8:$Q$1351</c:f>
              <c:numCache>
                <c:formatCode>General</c:formatCode>
                <c:ptCount val="341"/>
                <c:pt idx="0">
                  <c:v>0.17627699999999999</c:v>
                </c:pt>
                <c:pt idx="1">
                  <c:v>0.58186000000000004</c:v>
                </c:pt>
                <c:pt idx="2">
                  <c:v>0.59710300000000005</c:v>
                </c:pt>
                <c:pt idx="3">
                  <c:v>0.60212699999999997</c:v>
                </c:pt>
                <c:pt idx="4">
                  <c:v>0.61116000000000004</c:v>
                </c:pt>
                <c:pt idx="5">
                  <c:v>0.61461100000000002</c:v>
                </c:pt>
                <c:pt idx="6">
                  <c:v>0.67007899999999998</c:v>
                </c:pt>
                <c:pt idx="7">
                  <c:v>0.67949700000000002</c:v>
                </c:pt>
                <c:pt idx="8">
                  <c:v>0.688303</c:v>
                </c:pt>
                <c:pt idx="9">
                  <c:v>0.69577</c:v>
                </c:pt>
                <c:pt idx="10">
                  <c:v>0.701596</c:v>
                </c:pt>
                <c:pt idx="11">
                  <c:v>0.70390600000000003</c:v>
                </c:pt>
                <c:pt idx="12">
                  <c:v>0.71338000000000001</c:v>
                </c:pt>
                <c:pt idx="13">
                  <c:v>0.71476899999999999</c:v>
                </c:pt>
                <c:pt idx="14">
                  <c:v>0.71807100000000001</c:v>
                </c:pt>
                <c:pt idx="15">
                  <c:v>0.72448500000000005</c:v>
                </c:pt>
                <c:pt idx="16">
                  <c:v>0.72525200000000001</c:v>
                </c:pt>
                <c:pt idx="17">
                  <c:v>0.72943400000000003</c:v>
                </c:pt>
                <c:pt idx="18">
                  <c:v>0.73575000000000002</c:v>
                </c:pt>
                <c:pt idx="19">
                  <c:v>0.74431499999999995</c:v>
                </c:pt>
                <c:pt idx="20">
                  <c:v>0.744506</c:v>
                </c:pt>
                <c:pt idx="21">
                  <c:v>0.74524400000000002</c:v>
                </c:pt>
                <c:pt idx="22">
                  <c:v>0.75646899999999995</c:v>
                </c:pt>
                <c:pt idx="23">
                  <c:v>0.76073100000000005</c:v>
                </c:pt>
                <c:pt idx="24">
                  <c:v>0.77507499999999996</c:v>
                </c:pt>
                <c:pt idx="25">
                  <c:v>0.78090199999999999</c:v>
                </c:pt>
                <c:pt idx="26">
                  <c:v>0.78271000000000002</c:v>
                </c:pt>
                <c:pt idx="27">
                  <c:v>0.78309300000000004</c:v>
                </c:pt>
                <c:pt idx="28">
                  <c:v>0.80275399999999997</c:v>
                </c:pt>
                <c:pt idx="29">
                  <c:v>0.80450999999999995</c:v>
                </c:pt>
                <c:pt idx="30">
                  <c:v>0.81059899999999996</c:v>
                </c:pt>
                <c:pt idx="31">
                  <c:v>0.81159000000000003</c:v>
                </c:pt>
                <c:pt idx="32">
                  <c:v>0.81611599999999995</c:v>
                </c:pt>
                <c:pt idx="33">
                  <c:v>0.81708499999999995</c:v>
                </c:pt>
                <c:pt idx="34">
                  <c:v>0.82281099999999996</c:v>
                </c:pt>
                <c:pt idx="35">
                  <c:v>0.83716299999999999</c:v>
                </c:pt>
                <c:pt idx="36">
                  <c:v>0.83860400000000002</c:v>
                </c:pt>
                <c:pt idx="37">
                  <c:v>0.84987000000000001</c:v>
                </c:pt>
                <c:pt idx="38">
                  <c:v>0.85643000000000002</c:v>
                </c:pt>
                <c:pt idx="39">
                  <c:v>0.86406000000000005</c:v>
                </c:pt>
                <c:pt idx="40">
                  <c:v>0.86430700000000005</c:v>
                </c:pt>
                <c:pt idx="41">
                  <c:v>0.86600900000000003</c:v>
                </c:pt>
                <c:pt idx="42">
                  <c:v>0.87041900000000005</c:v>
                </c:pt>
                <c:pt idx="43">
                  <c:v>0.88644599999999996</c:v>
                </c:pt>
                <c:pt idx="44">
                  <c:v>0.8871</c:v>
                </c:pt>
                <c:pt idx="45">
                  <c:v>0.88749900000000004</c:v>
                </c:pt>
                <c:pt idx="46">
                  <c:v>0.88953000000000004</c:v>
                </c:pt>
                <c:pt idx="47">
                  <c:v>0.89637999999999995</c:v>
                </c:pt>
                <c:pt idx="48">
                  <c:v>0.89673000000000003</c:v>
                </c:pt>
                <c:pt idx="49">
                  <c:v>0.89781699999999998</c:v>
                </c:pt>
                <c:pt idx="50">
                  <c:v>0.90140100000000001</c:v>
                </c:pt>
                <c:pt idx="51">
                  <c:v>0.90288500000000005</c:v>
                </c:pt>
                <c:pt idx="52">
                  <c:v>0.90456700000000001</c:v>
                </c:pt>
                <c:pt idx="53">
                  <c:v>0.90644899999999995</c:v>
                </c:pt>
                <c:pt idx="54">
                  <c:v>0.90981999999999996</c:v>
                </c:pt>
                <c:pt idx="55">
                  <c:v>0.91234000000000004</c:v>
                </c:pt>
                <c:pt idx="56">
                  <c:v>0.914462</c:v>
                </c:pt>
                <c:pt idx="57">
                  <c:v>0.91727999999999998</c:v>
                </c:pt>
                <c:pt idx="58">
                  <c:v>0.91825999999999997</c:v>
                </c:pt>
                <c:pt idx="59">
                  <c:v>0.91960900000000001</c:v>
                </c:pt>
                <c:pt idx="60">
                  <c:v>0.92005999999999999</c:v>
                </c:pt>
                <c:pt idx="61">
                  <c:v>0.92054899999999995</c:v>
                </c:pt>
                <c:pt idx="62">
                  <c:v>0.92194699999999996</c:v>
                </c:pt>
                <c:pt idx="63">
                  <c:v>0.92281599999999997</c:v>
                </c:pt>
                <c:pt idx="64">
                  <c:v>0.92535000000000001</c:v>
                </c:pt>
                <c:pt idx="65">
                  <c:v>0.92605999999999999</c:v>
                </c:pt>
                <c:pt idx="66">
                  <c:v>0.92652199999999996</c:v>
                </c:pt>
                <c:pt idx="67">
                  <c:v>0.92745</c:v>
                </c:pt>
                <c:pt idx="68">
                  <c:v>0.92798700000000001</c:v>
                </c:pt>
                <c:pt idx="69">
                  <c:v>0.92891699999999999</c:v>
                </c:pt>
                <c:pt idx="70">
                  <c:v>0.92910000000000004</c:v>
                </c:pt>
                <c:pt idx="71">
                  <c:v>0.92939000000000005</c:v>
                </c:pt>
                <c:pt idx="72">
                  <c:v>0.93100000000000005</c:v>
                </c:pt>
                <c:pt idx="73">
                  <c:v>0.93107300000000004</c:v>
                </c:pt>
                <c:pt idx="74">
                  <c:v>0.93112700000000004</c:v>
                </c:pt>
                <c:pt idx="75">
                  <c:v>0.93201900000000004</c:v>
                </c:pt>
                <c:pt idx="76">
                  <c:v>0.93375699999999995</c:v>
                </c:pt>
                <c:pt idx="77">
                  <c:v>0.93670799999999999</c:v>
                </c:pt>
                <c:pt idx="78">
                  <c:v>0.93817499999999998</c:v>
                </c:pt>
                <c:pt idx="79">
                  <c:v>0.93851799999999996</c:v>
                </c:pt>
                <c:pt idx="80">
                  <c:v>0.93884999999999996</c:v>
                </c:pt>
                <c:pt idx="81">
                  <c:v>0.94062999999999997</c:v>
                </c:pt>
                <c:pt idx="82">
                  <c:v>0.94145000000000001</c:v>
                </c:pt>
                <c:pt idx="83">
                  <c:v>0.942689</c:v>
                </c:pt>
                <c:pt idx="84">
                  <c:v>0.94315499999999997</c:v>
                </c:pt>
                <c:pt idx="85">
                  <c:v>0.94316</c:v>
                </c:pt>
                <c:pt idx="86">
                  <c:v>0.94433</c:v>
                </c:pt>
                <c:pt idx="87">
                  <c:v>0.94519399999999998</c:v>
                </c:pt>
                <c:pt idx="88">
                  <c:v>0.94627700000000003</c:v>
                </c:pt>
                <c:pt idx="89">
                  <c:v>0.94655999999999996</c:v>
                </c:pt>
                <c:pt idx="90">
                  <c:v>0.94779999999999998</c:v>
                </c:pt>
                <c:pt idx="91">
                  <c:v>0.94785299999999995</c:v>
                </c:pt>
                <c:pt idx="92">
                  <c:v>0.94809900000000003</c:v>
                </c:pt>
                <c:pt idx="93">
                  <c:v>0.94858399999999998</c:v>
                </c:pt>
                <c:pt idx="94">
                  <c:v>0.94868399999999997</c:v>
                </c:pt>
                <c:pt idx="95">
                  <c:v>0.95020499999999997</c:v>
                </c:pt>
                <c:pt idx="96">
                  <c:v>0.95082999999999995</c:v>
                </c:pt>
                <c:pt idx="97">
                  <c:v>0.95096599999999998</c:v>
                </c:pt>
                <c:pt idx="98">
                  <c:v>0.95231600000000005</c:v>
                </c:pt>
                <c:pt idx="99">
                  <c:v>0.95474400000000004</c:v>
                </c:pt>
                <c:pt idx="100">
                  <c:v>0.95481000000000005</c:v>
                </c:pt>
                <c:pt idx="101">
                  <c:v>0.95521999999999996</c:v>
                </c:pt>
                <c:pt idx="102">
                  <c:v>0.95630099999999996</c:v>
                </c:pt>
                <c:pt idx="103">
                  <c:v>0.95750999999999997</c:v>
                </c:pt>
                <c:pt idx="104">
                  <c:v>0.95906800000000003</c:v>
                </c:pt>
                <c:pt idx="105">
                  <c:v>0.95919500000000002</c:v>
                </c:pt>
                <c:pt idx="106">
                  <c:v>0.95924399999999999</c:v>
                </c:pt>
                <c:pt idx="107">
                  <c:v>0.95954600000000001</c:v>
                </c:pt>
                <c:pt idx="108">
                  <c:v>0.96086000000000005</c:v>
                </c:pt>
                <c:pt idx="109">
                  <c:v>0.96111000000000002</c:v>
                </c:pt>
                <c:pt idx="110">
                  <c:v>0.96208000000000005</c:v>
                </c:pt>
                <c:pt idx="111">
                  <c:v>0.96239699999999995</c:v>
                </c:pt>
                <c:pt idx="112">
                  <c:v>0.96250999999999998</c:v>
                </c:pt>
                <c:pt idx="113">
                  <c:v>0.96338800000000002</c:v>
                </c:pt>
                <c:pt idx="114">
                  <c:v>0.96360999999999997</c:v>
                </c:pt>
                <c:pt idx="115">
                  <c:v>0.96454099999999998</c:v>
                </c:pt>
                <c:pt idx="116">
                  <c:v>0.96624299999999996</c:v>
                </c:pt>
                <c:pt idx="117">
                  <c:v>0.967615</c:v>
                </c:pt>
                <c:pt idx="118">
                  <c:v>0.96801999999999999</c:v>
                </c:pt>
                <c:pt idx="119">
                  <c:v>0.96809999999999996</c:v>
                </c:pt>
                <c:pt idx="120">
                  <c:v>0.96897100000000003</c:v>
                </c:pt>
                <c:pt idx="121">
                  <c:v>0.96899999999999997</c:v>
                </c:pt>
                <c:pt idx="122">
                  <c:v>0.96909400000000001</c:v>
                </c:pt>
                <c:pt idx="123">
                  <c:v>0.969275</c:v>
                </c:pt>
                <c:pt idx="124">
                  <c:v>0.96972999999999998</c:v>
                </c:pt>
                <c:pt idx="125">
                  <c:v>0.96987000000000001</c:v>
                </c:pt>
                <c:pt idx="126">
                  <c:v>0.97019999999999995</c:v>
                </c:pt>
                <c:pt idx="127">
                  <c:v>0.97082800000000002</c:v>
                </c:pt>
                <c:pt idx="128">
                  <c:v>0.97082999999999997</c:v>
                </c:pt>
                <c:pt idx="129">
                  <c:v>0.97104000000000001</c:v>
                </c:pt>
                <c:pt idx="130">
                  <c:v>0.97126000000000001</c:v>
                </c:pt>
                <c:pt idx="131">
                  <c:v>0.97130000000000005</c:v>
                </c:pt>
                <c:pt idx="132">
                  <c:v>0.97188600000000003</c:v>
                </c:pt>
                <c:pt idx="133">
                  <c:v>0.97247799999999995</c:v>
                </c:pt>
                <c:pt idx="134">
                  <c:v>0.97259200000000001</c:v>
                </c:pt>
                <c:pt idx="135">
                  <c:v>0.97260500000000005</c:v>
                </c:pt>
                <c:pt idx="136">
                  <c:v>0.97270000000000001</c:v>
                </c:pt>
                <c:pt idx="137">
                  <c:v>0.97406000000000004</c:v>
                </c:pt>
                <c:pt idx="138">
                  <c:v>0.97432799999999997</c:v>
                </c:pt>
                <c:pt idx="139">
                  <c:v>0.97454399999999997</c:v>
                </c:pt>
                <c:pt idx="140">
                  <c:v>0.97482999999999997</c:v>
                </c:pt>
                <c:pt idx="141">
                  <c:v>0.97494899999999995</c:v>
                </c:pt>
                <c:pt idx="142">
                  <c:v>0.97524</c:v>
                </c:pt>
                <c:pt idx="143">
                  <c:v>0.97560800000000003</c:v>
                </c:pt>
                <c:pt idx="144">
                  <c:v>0.97604999999999997</c:v>
                </c:pt>
                <c:pt idx="145">
                  <c:v>0.97618000000000005</c:v>
                </c:pt>
                <c:pt idx="146">
                  <c:v>0.97618700000000003</c:v>
                </c:pt>
                <c:pt idx="147">
                  <c:v>0.97624</c:v>
                </c:pt>
                <c:pt idx="148">
                  <c:v>0.97661799999999999</c:v>
                </c:pt>
                <c:pt idx="149">
                  <c:v>0.97672999999999999</c:v>
                </c:pt>
                <c:pt idx="150">
                  <c:v>0.97694099999999995</c:v>
                </c:pt>
                <c:pt idx="151">
                  <c:v>0.97735000000000005</c:v>
                </c:pt>
                <c:pt idx="152">
                  <c:v>0.97772999999999999</c:v>
                </c:pt>
                <c:pt idx="153">
                  <c:v>0.97787000000000002</c:v>
                </c:pt>
                <c:pt idx="154">
                  <c:v>0.97809999999999997</c:v>
                </c:pt>
                <c:pt idx="155">
                  <c:v>0.97855700000000001</c:v>
                </c:pt>
                <c:pt idx="156">
                  <c:v>0.97889599999999999</c:v>
                </c:pt>
                <c:pt idx="157">
                  <c:v>0.97890999999999995</c:v>
                </c:pt>
                <c:pt idx="158">
                  <c:v>0.97892000000000001</c:v>
                </c:pt>
                <c:pt idx="159">
                  <c:v>0.97921499999999995</c:v>
                </c:pt>
                <c:pt idx="160">
                  <c:v>0.97933000000000003</c:v>
                </c:pt>
                <c:pt idx="161">
                  <c:v>0.97941</c:v>
                </c:pt>
                <c:pt idx="162">
                  <c:v>0.97962499999999997</c:v>
                </c:pt>
                <c:pt idx="163">
                  <c:v>0.97963</c:v>
                </c:pt>
                <c:pt idx="164">
                  <c:v>0.97968</c:v>
                </c:pt>
                <c:pt idx="165">
                  <c:v>0.97983699999999996</c:v>
                </c:pt>
                <c:pt idx="166">
                  <c:v>0.97994999999999999</c:v>
                </c:pt>
                <c:pt idx="167">
                  <c:v>0.97994999999999999</c:v>
                </c:pt>
                <c:pt idx="168">
                  <c:v>0.98019000000000001</c:v>
                </c:pt>
                <c:pt idx="169">
                  <c:v>0.98024999999999995</c:v>
                </c:pt>
                <c:pt idx="170">
                  <c:v>0.98026000000000002</c:v>
                </c:pt>
                <c:pt idx="171">
                  <c:v>0.98053000000000001</c:v>
                </c:pt>
                <c:pt idx="172">
                  <c:v>0.98055899999999996</c:v>
                </c:pt>
                <c:pt idx="173">
                  <c:v>0.980568</c:v>
                </c:pt>
                <c:pt idx="174">
                  <c:v>0.98099199999999998</c:v>
                </c:pt>
                <c:pt idx="175">
                  <c:v>0.98099999999999998</c:v>
                </c:pt>
                <c:pt idx="176">
                  <c:v>0.981325</c:v>
                </c:pt>
                <c:pt idx="177">
                  <c:v>0.98141999999999996</c:v>
                </c:pt>
                <c:pt idx="178">
                  <c:v>0.98163500000000004</c:v>
                </c:pt>
                <c:pt idx="179">
                  <c:v>0.98166699999999996</c:v>
                </c:pt>
                <c:pt idx="180">
                  <c:v>0.98208200000000001</c:v>
                </c:pt>
                <c:pt idx="181">
                  <c:v>0.98234500000000002</c:v>
                </c:pt>
                <c:pt idx="182">
                  <c:v>0.98236000000000001</c:v>
                </c:pt>
                <c:pt idx="183">
                  <c:v>0.98238000000000003</c:v>
                </c:pt>
                <c:pt idx="184">
                  <c:v>0.98267899999999997</c:v>
                </c:pt>
                <c:pt idx="185">
                  <c:v>0.98272400000000004</c:v>
                </c:pt>
                <c:pt idx="186">
                  <c:v>0.98274300000000003</c:v>
                </c:pt>
                <c:pt idx="187">
                  <c:v>0.98306000000000004</c:v>
                </c:pt>
                <c:pt idx="188">
                  <c:v>0.98314000000000001</c:v>
                </c:pt>
                <c:pt idx="189">
                  <c:v>0.98333000000000004</c:v>
                </c:pt>
                <c:pt idx="190">
                  <c:v>0.98370999999999997</c:v>
                </c:pt>
                <c:pt idx="191">
                  <c:v>0.9839</c:v>
                </c:pt>
                <c:pt idx="192">
                  <c:v>0.98394599999999999</c:v>
                </c:pt>
                <c:pt idx="193">
                  <c:v>0.98396499999999998</c:v>
                </c:pt>
                <c:pt idx="194">
                  <c:v>0.98451</c:v>
                </c:pt>
                <c:pt idx="195">
                  <c:v>0.98458999999999997</c:v>
                </c:pt>
                <c:pt idx="196">
                  <c:v>0.98462000000000005</c:v>
                </c:pt>
                <c:pt idx="197">
                  <c:v>0.98518799999999995</c:v>
                </c:pt>
                <c:pt idx="198">
                  <c:v>0.98558999999999997</c:v>
                </c:pt>
                <c:pt idx="199">
                  <c:v>0.98595600000000005</c:v>
                </c:pt>
                <c:pt idx="200">
                  <c:v>0.98601000000000005</c:v>
                </c:pt>
                <c:pt idx="201">
                  <c:v>0.98604999999999998</c:v>
                </c:pt>
                <c:pt idx="202">
                  <c:v>0.98609000000000002</c:v>
                </c:pt>
                <c:pt idx="203">
                  <c:v>0.98621999999999999</c:v>
                </c:pt>
                <c:pt idx="204">
                  <c:v>0.98624000000000001</c:v>
                </c:pt>
                <c:pt idx="205">
                  <c:v>0.98656100000000002</c:v>
                </c:pt>
                <c:pt idx="206">
                  <c:v>0.98681600000000003</c:v>
                </c:pt>
                <c:pt idx="207">
                  <c:v>0.98685</c:v>
                </c:pt>
                <c:pt idx="208">
                  <c:v>0.98721099999999995</c:v>
                </c:pt>
                <c:pt idx="209">
                  <c:v>0.98741000000000001</c:v>
                </c:pt>
                <c:pt idx="210">
                  <c:v>0.98748000000000002</c:v>
                </c:pt>
                <c:pt idx="211">
                  <c:v>0.98767000000000005</c:v>
                </c:pt>
                <c:pt idx="212">
                  <c:v>0.98768699999999998</c:v>
                </c:pt>
                <c:pt idx="213">
                  <c:v>0.98782000000000003</c:v>
                </c:pt>
                <c:pt idx="214">
                  <c:v>0.98789899999999997</c:v>
                </c:pt>
                <c:pt idx="215">
                  <c:v>0.98799000000000003</c:v>
                </c:pt>
                <c:pt idx="216">
                  <c:v>0.98804999999999998</c:v>
                </c:pt>
                <c:pt idx="217">
                  <c:v>0.98807</c:v>
                </c:pt>
                <c:pt idx="218">
                  <c:v>0.98877000000000004</c:v>
                </c:pt>
                <c:pt idx="219">
                  <c:v>0.98885000000000001</c:v>
                </c:pt>
                <c:pt idx="220">
                  <c:v>0.98909499999999995</c:v>
                </c:pt>
                <c:pt idx="221">
                  <c:v>0.98912199999999995</c:v>
                </c:pt>
                <c:pt idx="222">
                  <c:v>0.98938999999999999</c:v>
                </c:pt>
                <c:pt idx="223">
                  <c:v>0.98938999999999999</c:v>
                </c:pt>
                <c:pt idx="224">
                  <c:v>0.98969200000000002</c:v>
                </c:pt>
                <c:pt idx="225">
                  <c:v>0.98982599999999998</c:v>
                </c:pt>
                <c:pt idx="226">
                  <c:v>0.99000999999999995</c:v>
                </c:pt>
                <c:pt idx="227">
                  <c:v>0.99004000000000003</c:v>
                </c:pt>
                <c:pt idx="228">
                  <c:v>0.99024000000000001</c:v>
                </c:pt>
                <c:pt idx="229">
                  <c:v>0.99030799999999997</c:v>
                </c:pt>
                <c:pt idx="230">
                  <c:v>0.99033499999999997</c:v>
                </c:pt>
                <c:pt idx="231">
                  <c:v>0.99034</c:v>
                </c:pt>
                <c:pt idx="232">
                  <c:v>0.99036000000000002</c:v>
                </c:pt>
                <c:pt idx="233">
                  <c:v>0.99038999999999999</c:v>
                </c:pt>
                <c:pt idx="234">
                  <c:v>0.99056</c:v>
                </c:pt>
                <c:pt idx="235">
                  <c:v>0.99067000000000005</c:v>
                </c:pt>
                <c:pt idx="236">
                  <c:v>0.99077999999999999</c:v>
                </c:pt>
                <c:pt idx="237">
                  <c:v>0.99094000000000004</c:v>
                </c:pt>
                <c:pt idx="238">
                  <c:v>0.99095100000000003</c:v>
                </c:pt>
                <c:pt idx="239">
                  <c:v>0.99129599999999995</c:v>
                </c:pt>
                <c:pt idx="240">
                  <c:v>0.99146000000000001</c:v>
                </c:pt>
                <c:pt idx="241">
                  <c:v>0.99146000000000001</c:v>
                </c:pt>
                <c:pt idx="242">
                  <c:v>0.991618</c:v>
                </c:pt>
                <c:pt idx="243">
                  <c:v>0.99170199999999997</c:v>
                </c:pt>
                <c:pt idx="244">
                  <c:v>0.99229000000000001</c:v>
                </c:pt>
                <c:pt idx="245">
                  <c:v>0.99231999999999998</c:v>
                </c:pt>
                <c:pt idx="246">
                  <c:v>0.99239200000000005</c:v>
                </c:pt>
                <c:pt idx="247">
                  <c:v>0.99239999999999995</c:v>
                </c:pt>
                <c:pt idx="248">
                  <c:v>0.99250000000000005</c:v>
                </c:pt>
                <c:pt idx="249">
                  <c:v>0.99259799999999998</c:v>
                </c:pt>
                <c:pt idx="250">
                  <c:v>0.99263599999999996</c:v>
                </c:pt>
                <c:pt idx="251">
                  <c:v>0.99272000000000005</c:v>
                </c:pt>
                <c:pt idx="252">
                  <c:v>0.99273</c:v>
                </c:pt>
                <c:pt idx="253">
                  <c:v>0.99277000000000004</c:v>
                </c:pt>
                <c:pt idx="254">
                  <c:v>0.992865</c:v>
                </c:pt>
                <c:pt idx="255">
                  <c:v>0.99287999999999998</c:v>
                </c:pt>
                <c:pt idx="256">
                  <c:v>0.99321999999999999</c:v>
                </c:pt>
                <c:pt idx="257">
                  <c:v>0.99345000000000006</c:v>
                </c:pt>
                <c:pt idx="258">
                  <c:v>0.99351999999999996</c:v>
                </c:pt>
                <c:pt idx="259">
                  <c:v>0.99372000000000005</c:v>
                </c:pt>
                <c:pt idx="260">
                  <c:v>0.99387000000000003</c:v>
                </c:pt>
                <c:pt idx="261">
                  <c:v>0.99419999999999997</c:v>
                </c:pt>
                <c:pt idx="262">
                  <c:v>0.99431000000000003</c:v>
                </c:pt>
                <c:pt idx="263">
                  <c:v>0.99431000000000003</c:v>
                </c:pt>
                <c:pt idx="264">
                  <c:v>0.99431999999999998</c:v>
                </c:pt>
                <c:pt idx="265">
                  <c:v>0.99433000000000005</c:v>
                </c:pt>
                <c:pt idx="266">
                  <c:v>0.99441000000000002</c:v>
                </c:pt>
                <c:pt idx="267">
                  <c:v>0.99447799999999997</c:v>
                </c:pt>
                <c:pt idx="268">
                  <c:v>0.99453599999999998</c:v>
                </c:pt>
                <c:pt idx="269">
                  <c:v>0.99457099999999998</c:v>
                </c:pt>
                <c:pt idx="270">
                  <c:v>0.99472000000000005</c:v>
                </c:pt>
                <c:pt idx="271">
                  <c:v>0.99476900000000001</c:v>
                </c:pt>
                <c:pt idx="272">
                  <c:v>0.99477000000000004</c:v>
                </c:pt>
                <c:pt idx="273">
                  <c:v>0.99480000000000002</c:v>
                </c:pt>
                <c:pt idx="274">
                  <c:v>0.99480999999999997</c:v>
                </c:pt>
                <c:pt idx="275">
                  <c:v>0.99483299999999997</c:v>
                </c:pt>
                <c:pt idx="276">
                  <c:v>0.99483999999999995</c:v>
                </c:pt>
                <c:pt idx="277">
                  <c:v>0.99492000000000003</c:v>
                </c:pt>
                <c:pt idx="278">
                  <c:v>0.99492999999999998</c:v>
                </c:pt>
                <c:pt idx="279">
                  <c:v>0.99495</c:v>
                </c:pt>
                <c:pt idx="280">
                  <c:v>0.99509999999999998</c:v>
                </c:pt>
                <c:pt idx="281">
                  <c:v>0.99509999999999998</c:v>
                </c:pt>
                <c:pt idx="282">
                  <c:v>0.99526000000000003</c:v>
                </c:pt>
                <c:pt idx="283">
                  <c:v>0.99531999999999998</c:v>
                </c:pt>
                <c:pt idx="284">
                  <c:v>0.99534999999999996</c:v>
                </c:pt>
                <c:pt idx="285">
                  <c:v>0.99538000000000004</c:v>
                </c:pt>
                <c:pt idx="286">
                  <c:v>0.99546000000000001</c:v>
                </c:pt>
                <c:pt idx="287">
                  <c:v>0.99546000000000001</c:v>
                </c:pt>
                <c:pt idx="288">
                  <c:v>0.99548000000000003</c:v>
                </c:pt>
                <c:pt idx="289">
                  <c:v>0.99552300000000005</c:v>
                </c:pt>
                <c:pt idx="290">
                  <c:v>0.99563000000000001</c:v>
                </c:pt>
                <c:pt idx="291">
                  <c:v>0.99587000000000003</c:v>
                </c:pt>
                <c:pt idx="292">
                  <c:v>0.99594000000000005</c:v>
                </c:pt>
                <c:pt idx="293">
                  <c:v>0.99607999999999997</c:v>
                </c:pt>
                <c:pt idx="294">
                  <c:v>0.99611000000000005</c:v>
                </c:pt>
                <c:pt idx="295">
                  <c:v>0.99612999999999996</c:v>
                </c:pt>
                <c:pt idx="296">
                  <c:v>0.99626000000000003</c:v>
                </c:pt>
                <c:pt idx="297">
                  <c:v>0.99633499999999997</c:v>
                </c:pt>
                <c:pt idx="298">
                  <c:v>0.99634199999999995</c:v>
                </c:pt>
                <c:pt idx="299">
                  <c:v>0.99639</c:v>
                </c:pt>
                <c:pt idx="300">
                  <c:v>0.99646199999999996</c:v>
                </c:pt>
                <c:pt idx="301">
                  <c:v>0.99648000000000003</c:v>
                </c:pt>
                <c:pt idx="302">
                  <c:v>0.99651000000000001</c:v>
                </c:pt>
                <c:pt idx="303">
                  <c:v>0.99651999999999996</c:v>
                </c:pt>
                <c:pt idx="304">
                  <c:v>0.99653000000000003</c:v>
                </c:pt>
                <c:pt idx="305">
                  <c:v>0.99653000000000003</c:v>
                </c:pt>
                <c:pt idx="306">
                  <c:v>0.99687000000000003</c:v>
                </c:pt>
                <c:pt idx="307">
                  <c:v>0.99693799999999999</c:v>
                </c:pt>
                <c:pt idx="308">
                  <c:v>0.99694000000000005</c:v>
                </c:pt>
                <c:pt idx="309">
                  <c:v>0.99695</c:v>
                </c:pt>
                <c:pt idx="310">
                  <c:v>0.997035</c:v>
                </c:pt>
                <c:pt idx="311">
                  <c:v>0.99729000000000001</c:v>
                </c:pt>
                <c:pt idx="312">
                  <c:v>0.99733000000000005</c:v>
                </c:pt>
                <c:pt idx="313">
                  <c:v>0.99736000000000002</c:v>
                </c:pt>
                <c:pt idx="314">
                  <c:v>0.99743999999999999</c:v>
                </c:pt>
                <c:pt idx="315">
                  <c:v>0.99744999999999995</c:v>
                </c:pt>
                <c:pt idx="316">
                  <c:v>0.99744999999999995</c:v>
                </c:pt>
                <c:pt idx="317">
                  <c:v>0.99748999999999999</c:v>
                </c:pt>
                <c:pt idx="318">
                  <c:v>0.99753000000000003</c:v>
                </c:pt>
                <c:pt idx="319">
                  <c:v>0.99772000000000005</c:v>
                </c:pt>
                <c:pt idx="320">
                  <c:v>0.99777000000000005</c:v>
                </c:pt>
                <c:pt idx="321">
                  <c:v>0.99780999999999997</c:v>
                </c:pt>
                <c:pt idx="322">
                  <c:v>0.99787000000000003</c:v>
                </c:pt>
                <c:pt idx="323">
                  <c:v>0.99789000000000005</c:v>
                </c:pt>
                <c:pt idx="324">
                  <c:v>0.99809000000000003</c:v>
                </c:pt>
                <c:pt idx="325">
                  <c:v>0.99814999999999998</c:v>
                </c:pt>
                <c:pt idx="326">
                  <c:v>0.99821000000000004</c:v>
                </c:pt>
                <c:pt idx="327">
                  <c:v>0.99821000000000004</c:v>
                </c:pt>
                <c:pt idx="328">
                  <c:v>0.99826999999999999</c:v>
                </c:pt>
                <c:pt idx="329">
                  <c:v>0.99831999999999999</c:v>
                </c:pt>
                <c:pt idx="330">
                  <c:v>0.99839999999999995</c:v>
                </c:pt>
                <c:pt idx="331">
                  <c:v>0.99844999999999995</c:v>
                </c:pt>
                <c:pt idx="332">
                  <c:v>0.99856</c:v>
                </c:pt>
                <c:pt idx="333">
                  <c:v>0.99861</c:v>
                </c:pt>
                <c:pt idx="334">
                  <c:v>0.99863999999999997</c:v>
                </c:pt>
                <c:pt idx="335">
                  <c:v>0.99866999999999995</c:v>
                </c:pt>
                <c:pt idx="336">
                  <c:v>0.99870999999999999</c:v>
                </c:pt>
                <c:pt idx="337">
                  <c:v>0.99885000000000002</c:v>
                </c:pt>
                <c:pt idx="338">
                  <c:v>0.99892999999999998</c:v>
                </c:pt>
                <c:pt idx="339">
                  <c:v>0.99897999999999998</c:v>
                </c:pt>
                <c:pt idx="340">
                  <c:v>0.99944999999999995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FC-4A7D-906A-8F7D3CBB1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06879"/>
        <c:axId val="711052015"/>
      </c:scatterChart>
      <c:valAx>
        <c:axId val="804606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52015"/>
        <c:crosses val="autoZero"/>
        <c:crossBetween val="midCat"/>
      </c:valAx>
      <c:valAx>
        <c:axId val="71105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068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Fiñana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BD_SN!$N$10:$N$1350</c:f>
              <c:numCache>
                <c:formatCode>General</c:formatCode>
                <c:ptCount val="341"/>
                <c:pt idx="0">
                  <c:v>0.17664199999999999</c:v>
                </c:pt>
                <c:pt idx="1">
                  <c:v>0.34890199999999999</c:v>
                </c:pt>
                <c:pt idx="2">
                  <c:v>0.201653</c:v>
                </c:pt>
                <c:pt idx="3">
                  <c:v>0.24057999999999999</c:v>
                </c:pt>
                <c:pt idx="4">
                  <c:v>0.44386999999999999</c:v>
                </c:pt>
                <c:pt idx="5">
                  <c:v>0.50605</c:v>
                </c:pt>
                <c:pt idx="6">
                  <c:v>0.63216000000000006</c:v>
                </c:pt>
                <c:pt idx="7">
                  <c:v>0.65489299999999995</c:v>
                </c:pt>
                <c:pt idx="8">
                  <c:v>0.25480900000000001</c:v>
                </c:pt>
                <c:pt idx="9">
                  <c:v>0.24418500000000001</c:v>
                </c:pt>
                <c:pt idx="10">
                  <c:v>0.33021400000000001</c:v>
                </c:pt>
                <c:pt idx="11">
                  <c:v>0.60851</c:v>
                </c:pt>
                <c:pt idx="12">
                  <c:v>0.38226700000000002</c:v>
                </c:pt>
                <c:pt idx="13">
                  <c:v>0.34650399999999998</c:v>
                </c:pt>
                <c:pt idx="14">
                  <c:v>0.56134200000000001</c:v>
                </c:pt>
                <c:pt idx="15">
                  <c:v>0.64945200000000003</c:v>
                </c:pt>
                <c:pt idx="16">
                  <c:v>0.68962999999999997</c:v>
                </c:pt>
                <c:pt idx="17">
                  <c:v>0.61826000000000003</c:v>
                </c:pt>
                <c:pt idx="18">
                  <c:v>1.09337</c:v>
                </c:pt>
                <c:pt idx="19">
                  <c:v>0.72314000000000001</c:v>
                </c:pt>
                <c:pt idx="20">
                  <c:v>0.35044500000000001</c:v>
                </c:pt>
                <c:pt idx="21">
                  <c:v>0.50321899999999997</c:v>
                </c:pt>
                <c:pt idx="22">
                  <c:v>0.55846799999999996</c:v>
                </c:pt>
                <c:pt idx="23">
                  <c:v>0.75178</c:v>
                </c:pt>
                <c:pt idx="24">
                  <c:v>0.30065999999999998</c:v>
                </c:pt>
                <c:pt idx="25">
                  <c:v>0.86807999999999996</c:v>
                </c:pt>
                <c:pt idx="26">
                  <c:v>0.564195</c:v>
                </c:pt>
                <c:pt idx="27">
                  <c:v>0.45623000000000002</c:v>
                </c:pt>
                <c:pt idx="28">
                  <c:v>0.44663000000000003</c:v>
                </c:pt>
                <c:pt idx="29">
                  <c:v>1.18831</c:v>
                </c:pt>
                <c:pt idx="30">
                  <c:v>0.74443099999999995</c:v>
                </c:pt>
                <c:pt idx="31">
                  <c:v>0.58603000000000005</c:v>
                </c:pt>
                <c:pt idx="32">
                  <c:v>0.23857200000000001</c:v>
                </c:pt>
                <c:pt idx="33">
                  <c:v>0.99523700000000004</c:v>
                </c:pt>
                <c:pt idx="34">
                  <c:v>0.39301199999999997</c:v>
                </c:pt>
                <c:pt idx="35">
                  <c:v>0.67564900000000006</c:v>
                </c:pt>
                <c:pt idx="36">
                  <c:v>0.41660999999999998</c:v>
                </c:pt>
                <c:pt idx="37">
                  <c:v>0.38783600000000001</c:v>
                </c:pt>
                <c:pt idx="38">
                  <c:v>0.55364999999999998</c:v>
                </c:pt>
                <c:pt idx="39">
                  <c:v>1.8630100000000001</c:v>
                </c:pt>
                <c:pt idx="40">
                  <c:v>0.51100000000000001</c:v>
                </c:pt>
                <c:pt idx="41">
                  <c:v>0.40523700000000001</c:v>
                </c:pt>
                <c:pt idx="42">
                  <c:v>0.80920599999999998</c:v>
                </c:pt>
                <c:pt idx="43">
                  <c:v>0.74355300000000002</c:v>
                </c:pt>
                <c:pt idx="44">
                  <c:v>0.53354999999999997</c:v>
                </c:pt>
                <c:pt idx="45">
                  <c:v>0.57125099999999995</c:v>
                </c:pt>
                <c:pt idx="46">
                  <c:v>0.73276200000000002</c:v>
                </c:pt>
                <c:pt idx="47">
                  <c:v>0.40376800000000002</c:v>
                </c:pt>
                <c:pt idx="48">
                  <c:v>0.37407000000000001</c:v>
                </c:pt>
                <c:pt idx="49">
                  <c:v>0.45945000000000003</c:v>
                </c:pt>
                <c:pt idx="50">
                  <c:v>0.60131999999999997</c:v>
                </c:pt>
                <c:pt idx="51">
                  <c:v>0.71435400000000004</c:v>
                </c:pt>
                <c:pt idx="52">
                  <c:v>0.347416</c:v>
                </c:pt>
                <c:pt idx="53">
                  <c:v>0.59937300000000004</c:v>
                </c:pt>
                <c:pt idx="54">
                  <c:v>0.607603</c:v>
                </c:pt>
                <c:pt idx="55">
                  <c:v>0.67544999999999999</c:v>
                </c:pt>
                <c:pt idx="56">
                  <c:v>0.48000999999999999</c:v>
                </c:pt>
                <c:pt idx="57">
                  <c:v>0.64729999999999999</c:v>
                </c:pt>
                <c:pt idx="58">
                  <c:v>0.60119999999999996</c:v>
                </c:pt>
                <c:pt idx="59">
                  <c:v>0.62017999999999995</c:v>
                </c:pt>
                <c:pt idx="60">
                  <c:v>0.92723800000000001</c:v>
                </c:pt>
                <c:pt idx="61">
                  <c:v>0.733935</c:v>
                </c:pt>
                <c:pt idx="62">
                  <c:v>0.355381</c:v>
                </c:pt>
                <c:pt idx="63">
                  <c:v>1.25786</c:v>
                </c:pt>
                <c:pt idx="64">
                  <c:v>0.58218300000000001</c:v>
                </c:pt>
                <c:pt idx="65">
                  <c:v>0.51432</c:v>
                </c:pt>
                <c:pt idx="66">
                  <c:v>1.03111</c:v>
                </c:pt>
                <c:pt idx="67">
                  <c:v>0.78332199999999996</c:v>
                </c:pt>
                <c:pt idx="68">
                  <c:v>0.45765600000000001</c:v>
                </c:pt>
                <c:pt idx="69">
                  <c:v>0.59521000000000002</c:v>
                </c:pt>
                <c:pt idx="70">
                  <c:v>0.62111700000000003</c:v>
                </c:pt>
                <c:pt idx="71">
                  <c:v>0.98073600000000005</c:v>
                </c:pt>
                <c:pt idx="72">
                  <c:v>0.841391</c:v>
                </c:pt>
                <c:pt idx="73">
                  <c:v>0.90488000000000002</c:v>
                </c:pt>
                <c:pt idx="74">
                  <c:v>0.71340000000000003</c:v>
                </c:pt>
                <c:pt idx="75">
                  <c:v>0.42287000000000002</c:v>
                </c:pt>
                <c:pt idx="76">
                  <c:v>0.60440000000000005</c:v>
                </c:pt>
                <c:pt idx="77">
                  <c:v>0.63570199999999999</c:v>
                </c:pt>
                <c:pt idx="78">
                  <c:v>0.89589200000000002</c:v>
                </c:pt>
                <c:pt idx="79">
                  <c:v>0.39854000000000001</c:v>
                </c:pt>
                <c:pt idx="80">
                  <c:v>1.0508200000000001</c:v>
                </c:pt>
                <c:pt idx="81">
                  <c:v>1.37984</c:v>
                </c:pt>
                <c:pt idx="82">
                  <c:v>0.99720399999999998</c:v>
                </c:pt>
                <c:pt idx="83">
                  <c:v>0.48588799999999999</c:v>
                </c:pt>
                <c:pt idx="84">
                  <c:v>0.86006199999999999</c:v>
                </c:pt>
                <c:pt idx="85">
                  <c:v>0.73219599999999996</c:v>
                </c:pt>
                <c:pt idx="86">
                  <c:v>0.85380299999999998</c:v>
                </c:pt>
                <c:pt idx="87">
                  <c:v>0.83324200000000004</c:v>
                </c:pt>
                <c:pt idx="88">
                  <c:v>1.1502399999999999</c:v>
                </c:pt>
                <c:pt idx="89">
                  <c:v>0.79590000000000005</c:v>
                </c:pt>
                <c:pt idx="90">
                  <c:v>0.42674899999999999</c:v>
                </c:pt>
                <c:pt idx="91">
                  <c:v>0.67950999999999995</c:v>
                </c:pt>
                <c:pt idx="92">
                  <c:v>0.76987000000000005</c:v>
                </c:pt>
                <c:pt idx="93">
                  <c:v>0.78277200000000002</c:v>
                </c:pt>
                <c:pt idx="94">
                  <c:v>1.1002099999999999</c:v>
                </c:pt>
                <c:pt idx="95">
                  <c:v>1.1375999999999999</c:v>
                </c:pt>
                <c:pt idx="96">
                  <c:v>0.80551700000000004</c:v>
                </c:pt>
                <c:pt idx="97">
                  <c:v>0.401252</c:v>
                </c:pt>
                <c:pt idx="98">
                  <c:v>0.69733500000000004</c:v>
                </c:pt>
                <c:pt idx="99">
                  <c:v>0.78353499999999998</c:v>
                </c:pt>
                <c:pt idx="100">
                  <c:v>0.80426699999999995</c:v>
                </c:pt>
                <c:pt idx="101">
                  <c:v>1.6875500000000001</c:v>
                </c:pt>
                <c:pt idx="102">
                  <c:v>0.68852999999999998</c:v>
                </c:pt>
                <c:pt idx="103">
                  <c:v>1.0142100000000001</c:v>
                </c:pt>
                <c:pt idx="104">
                  <c:v>0.81330899999999995</c:v>
                </c:pt>
                <c:pt idx="105">
                  <c:v>1.0180100000000001</c:v>
                </c:pt>
                <c:pt idx="106">
                  <c:v>0.75501200000000002</c:v>
                </c:pt>
                <c:pt idx="107">
                  <c:v>0.76620999999999995</c:v>
                </c:pt>
                <c:pt idx="108">
                  <c:v>1.09134</c:v>
                </c:pt>
                <c:pt idx="109">
                  <c:v>0.922176</c:v>
                </c:pt>
                <c:pt idx="110">
                  <c:v>0.74324000000000001</c:v>
                </c:pt>
                <c:pt idx="111">
                  <c:v>0.92179199999999994</c:v>
                </c:pt>
                <c:pt idx="112">
                  <c:v>1.08779</c:v>
                </c:pt>
                <c:pt idx="113">
                  <c:v>1.7761499999999999</c:v>
                </c:pt>
                <c:pt idx="114">
                  <c:v>0.58257199999999998</c:v>
                </c:pt>
                <c:pt idx="115">
                  <c:v>0.909883</c:v>
                </c:pt>
                <c:pt idx="116">
                  <c:v>0.94470200000000004</c:v>
                </c:pt>
                <c:pt idx="117">
                  <c:v>0.81638100000000002</c:v>
                </c:pt>
                <c:pt idx="118">
                  <c:v>1.42676</c:v>
                </c:pt>
                <c:pt idx="119">
                  <c:v>0.46146999999999999</c:v>
                </c:pt>
                <c:pt idx="120">
                  <c:v>0.80769100000000005</c:v>
                </c:pt>
                <c:pt idx="121">
                  <c:v>0.67835999999999996</c:v>
                </c:pt>
                <c:pt idx="122">
                  <c:v>1.08142</c:v>
                </c:pt>
                <c:pt idx="123">
                  <c:v>1.0733200000000001</c:v>
                </c:pt>
                <c:pt idx="124">
                  <c:v>0.72680900000000004</c:v>
                </c:pt>
                <c:pt idx="125">
                  <c:v>0.91891</c:v>
                </c:pt>
                <c:pt idx="126">
                  <c:v>0.71476499999999998</c:v>
                </c:pt>
                <c:pt idx="127">
                  <c:v>0.88093999999999995</c:v>
                </c:pt>
                <c:pt idx="128">
                  <c:v>1.1797299999999999</c:v>
                </c:pt>
                <c:pt idx="129">
                  <c:v>0.79855500000000001</c:v>
                </c:pt>
                <c:pt idx="130">
                  <c:v>0.88932999999999995</c:v>
                </c:pt>
                <c:pt idx="131">
                  <c:v>1.12239</c:v>
                </c:pt>
                <c:pt idx="132">
                  <c:v>1.0738099999999999</c:v>
                </c:pt>
                <c:pt idx="133">
                  <c:v>0.82965999999999995</c:v>
                </c:pt>
                <c:pt idx="134">
                  <c:v>1.7927999999999999</c:v>
                </c:pt>
                <c:pt idx="135">
                  <c:v>0.75428399999999995</c:v>
                </c:pt>
                <c:pt idx="136">
                  <c:v>1.18157</c:v>
                </c:pt>
                <c:pt idx="137">
                  <c:v>0.98385</c:v>
                </c:pt>
                <c:pt idx="138">
                  <c:v>1.15205</c:v>
                </c:pt>
                <c:pt idx="139">
                  <c:v>0.80813999999999997</c:v>
                </c:pt>
                <c:pt idx="140">
                  <c:v>0.81936699999999996</c:v>
                </c:pt>
                <c:pt idx="141">
                  <c:v>0.97696000000000005</c:v>
                </c:pt>
                <c:pt idx="142">
                  <c:v>1.31152</c:v>
                </c:pt>
                <c:pt idx="143">
                  <c:v>1.00126</c:v>
                </c:pt>
                <c:pt idx="144">
                  <c:v>0.61578999999999995</c:v>
                </c:pt>
                <c:pt idx="145">
                  <c:v>0.84504999999999997</c:v>
                </c:pt>
                <c:pt idx="146">
                  <c:v>0.76090000000000002</c:v>
                </c:pt>
                <c:pt idx="147">
                  <c:v>1.1573899999999999</c:v>
                </c:pt>
                <c:pt idx="148">
                  <c:v>1.3028500000000001</c:v>
                </c:pt>
                <c:pt idx="149">
                  <c:v>1.0376399999999999</c:v>
                </c:pt>
                <c:pt idx="150">
                  <c:v>0.92964100000000005</c:v>
                </c:pt>
                <c:pt idx="151">
                  <c:v>0.93381999999999998</c:v>
                </c:pt>
                <c:pt idx="152">
                  <c:v>1.0552900000000001</c:v>
                </c:pt>
                <c:pt idx="153">
                  <c:v>0.64860700000000004</c:v>
                </c:pt>
                <c:pt idx="154">
                  <c:v>1.3929400000000001</c:v>
                </c:pt>
                <c:pt idx="155">
                  <c:v>1.2942199999999999</c:v>
                </c:pt>
                <c:pt idx="156">
                  <c:v>0.90753600000000001</c:v>
                </c:pt>
                <c:pt idx="157">
                  <c:v>1.18225</c:v>
                </c:pt>
                <c:pt idx="158">
                  <c:v>1.1183000000000001</c:v>
                </c:pt>
                <c:pt idx="159">
                  <c:v>0.918632</c:v>
                </c:pt>
                <c:pt idx="160">
                  <c:v>1.0672699999999999</c:v>
                </c:pt>
                <c:pt idx="161">
                  <c:v>0.65456999999999999</c:v>
                </c:pt>
                <c:pt idx="162">
                  <c:v>1.05013</c:v>
                </c:pt>
                <c:pt idx="163">
                  <c:v>1.1251100000000001</c:v>
                </c:pt>
                <c:pt idx="164">
                  <c:v>0.95225700000000002</c:v>
                </c:pt>
                <c:pt idx="165">
                  <c:v>0.63666999999999996</c:v>
                </c:pt>
                <c:pt idx="166">
                  <c:v>0.84293700000000005</c:v>
                </c:pt>
                <c:pt idx="167">
                  <c:v>1.43374</c:v>
                </c:pt>
                <c:pt idx="168">
                  <c:v>1.2888200000000001</c:v>
                </c:pt>
                <c:pt idx="169">
                  <c:v>0.91888000000000003</c:v>
                </c:pt>
                <c:pt idx="170">
                  <c:v>0.89066299999999998</c:v>
                </c:pt>
                <c:pt idx="171">
                  <c:v>0.86053999999999997</c:v>
                </c:pt>
                <c:pt idx="172">
                  <c:v>1.11809</c:v>
                </c:pt>
                <c:pt idx="173">
                  <c:v>0.86019699999999999</c:v>
                </c:pt>
                <c:pt idx="174">
                  <c:v>0.87700999999999996</c:v>
                </c:pt>
                <c:pt idx="175">
                  <c:v>0.63114999999999999</c:v>
                </c:pt>
                <c:pt idx="176">
                  <c:v>0.69420000000000004</c:v>
                </c:pt>
                <c:pt idx="177">
                  <c:v>0.96545499999999995</c:v>
                </c:pt>
                <c:pt idx="178">
                  <c:v>1.14083</c:v>
                </c:pt>
                <c:pt idx="179">
                  <c:v>1.18689</c:v>
                </c:pt>
                <c:pt idx="180">
                  <c:v>0.86825600000000003</c:v>
                </c:pt>
                <c:pt idx="181">
                  <c:v>1.03434</c:v>
                </c:pt>
                <c:pt idx="182">
                  <c:v>0.66503999999999996</c:v>
                </c:pt>
                <c:pt idx="183">
                  <c:v>0.90624000000000005</c:v>
                </c:pt>
                <c:pt idx="184">
                  <c:v>0.8952</c:v>
                </c:pt>
                <c:pt idx="185">
                  <c:v>1.1183399999999999</c:v>
                </c:pt>
                <c:pt idx="186">
                  <c:v>1.3938299999999999</c:v>
                </c:pt>
                <c:pt idx="187">
                  <c:v>0.90429000000000004</c:v>
                </c:pt>
                <c:pt idx="188">
                  <c:v>1.8438399999999999</c:v>
                </c:pt>
                <c:pt idx="189">
                  <c:v>1.1199600000000001</c:v>
                </c:pt>
                <c:pt idx="190">
                  <c:v>1.1870099999999999</c:v>
                </c:pt>
                <c:pt idx="191">
                  <c:v>1.3011699999999999</c:v>
                </c:pt>
                <c:pt idx="192">
                  <c:v>1.8667199999999999</c:v>
                </c:pt>
                <c:pt idx="193">
                  <c:v>1.0987800000000001</c:v>
                </c:pt>
                <c:pt idx="194">
                  <c:v>1.3049299999999999</c:v>
                </c:pt>
                <c:pt idx="195">
                  <c:v>0.96006000000000002</c:v>
                </c:pt>
                <c:pt idx="196">
                  <c:v>1.3950800000000001</c:v>
                </c:pt>
                <c:pt idx="197">
                  <c:v>1.0225</c:v>
                </c:pt>
                <c:pt idx="198">
                  <c:v>0.92365799999999998</c:v>
                </c:pt>
                <c:pt idx="199">
                  <c:v>1.6130100000000001</c:v>
                </c:pt>
                <c:pt idx="200">
                  <c:v>1.2283299999999999</c:v>
                </c:pt>
                <c:pt idx="201">
                  <c:v>0.77485000000000004</c:v>
                </c:pt>
                <c:pt idx="202">
                  <c:v>1.63639</c:v>
                </c:pt>
                <c:pt idx="203">
                  <c:v>1.4958</c:v>
                </c:pt>
                <c:pt idx="204">
                  <c:v>1.27403</c:v>
                </c:pt>
                <c:pt idx="205">
                  <c:v>1.74716</c:v>
                </c:pt>
                <c:pt idx="206">
                  <c:v>1.7391099999999999</c:v>
                </c:pt>
                <c:pt idx="207">
                  <c:v>1.1675</c:v>
                </c:pt>
                <c:pt idx="208">
                  <c:v>0.76102999999999998</c:v>
                </c:pt>
                <c:pt idx="209">
                  <c:v>0.97953800000000002</c:v>
                </c:pt>
                <c:pt idx="210">
                  <c:v>1.47736</c:v>
                </c:pt>
                <c:pt idx="211">
                  <c:v>1.37687</c:v>
                </c:pt>
                <c:pt idx="212">
                  <c:v>1.2619100000000001</c:v>
                </c:pt>
                <c:pt idx="213">
                  <c:v>1.03071</c:v>
                </c:pt>
                <c:pt idx="214">
                  <c:v>1.31351</c:v>
                </c:pt>
                <c:pt idx="215">
                  <c:v>1.3103</c:v>
                </c:pt>
                <c:pt idx="216">
                  <c:v>0.88585000000000003</c:v>
                </c:pt>
                <c:pt idx="217">
                  <c:v>1.10215</c:v>
                </c:pt>
                <c:pt idx="218">
                  <c:v>1.214</c:v>
                </c:pt>
                <c:pt idx="219">
                  <c:v>1.1616899999999999</c:v>
                </c:pt>
                <c:pt idx="220">
                  <c:v>1.36757</c:v>
                </c:pt>
                <c:pt idx="221">
                  <c:v>1.8851599999999999</c:v>
                </c:pt>
                <c:pt idx="222">
                  <c:v>1.4917100000000001</c:v>
                </c:pt>
                <c:pt idx="223">
                  <c:v>2.2222200000000001</c:v>
                </c:pt>
                <c:pt idx="224">
                  <c:v>1.6168899999999999</c:v>
                </c:pt>
                <c:pt idx="225">
                  <c:v>1.73289</c:v>
                </c:pt>
                <c:pt idx="226">
                  <c:v>0.81608000000000003</c:v>
                </c:pt>
                <c:pt idx="227">
                  <c:v>1.2575700000000001</c:v>
                </c:pt>
                <c:pt idx="228">
                  <c:v>1.2963</c:v>
                </c:pt>
                <c:pt idx="229">
                  <c:v>1.2176</c:v>
                </c:pt>
                <c:pt idx="230">
                  <c:v>0.96392</c:v>
                </c:pt>
                <c:pt idx="231">
                  <c:v>2.2248800000000002</c:v>
                </c:pt>
                <c:pt idx="232">
                  <c:v>1.7157</c:v>
                </c:pt>
                <c:pt idx="233">
                  <c:v>0.78686999999999996</c:v>
                </c:pt>
                <c:pt idx="234">
                  <c:v>1.17479</c:v>
                </c:pt>
                <c:pt idx="235">
                  <c:v>1.81976</c:v>
                </c:pt>
                <c:pt idx="236">
                  <c:v>1.2077899999999999</c:v>
                </c:pt>
                <c:pt idx="237">
                  <c:v>0.99245000000000005</c:v>
                </c:pt>
                <c:pt idx="238">
                  <c:v>1.16588</c:v>
                </c:pt>
                <c:pt idx="239">
                  <c:v>1.60199</c:v>
                </c:pt>
                <c:pt idx="240">
                  <c:v>2.7161200000000001</c:v>
                </c:pt>
                <c:pt idx="241">
                  <c:v>1.7369399999999999</c:v>
                </c:pt>
                <c:pt idx="242">
                  <c:v>0.97579000000000005</c:v>
                </c:pt>
                <c:pt idx="243">
                  <c:v>1.4268799999999999</c:v>
                </c:pt>
                <c:pt idx="244">
                  <c:v>1.5781000000000001</c:v>
                </c:pt>
                <c:pt idx="245">
                  <c:v>1.61175</c:v>
                </c:pt>
                <c:pt idx="246">
                  <c:v>2.2300200000000001</c:v>
                </c:pt>
                <c:pt idx="247">
                  <c:v>1.3461399999999999</c:v>
                </c:pt>
                <c:pt idx="248">
                  <c:v>1.25891</c:v>
                </c:pt>
                <c:pt idx="249">
                  <c:v>2.0486</c:v>
                </c:pt>
                <c:pt idx="250">
                  <c:v>1.2630399999999999</c:v>
                </c:pt>
                <c:pt idx="251">
                  <c:v>1.4345300000000001</c:v>
                </c:pt>
                <c:pt idx="252">
                  <c:v>0.94294999999999995</c:v>
                </c:pt>
                <c:pt idx="253">
                  <c:v>1.93886</c:v>
                </c:pt>
                <c:pt idx="254">
                  <c:v>1.14432</c:v>
                </c:pt>
                <c:pt idx="255">
                  <c:v>1.4196299999999999</c:v>
                </c:pt>
                <c:pt idx="256">
                  <c:v>1.59138</c:v>
                </c:pt>
                <c:pt idx="257">
                  <c:v>2.5595500000000002</c:v>
                </c:pt>
                <c:pt idx="258">
                  <c:v>1.2761</c:v>
                </c:pt>
                <c:pt idx="259">
                  <c:v>2.2827099999999998</c:v>
                </c:pt>
                <c:pt idx="260">
                  <c:v>1.22818</c:v>
                </c:pt>
                <c:pt idx="261">
                  <c:v>2.0837500000000002</c:v>
                </c:pt>
                <c:pt idx="262">
                  <c:v>1.9674700000000001</c:v>
                </c:pt>
                <c:pt idx="263">
                  <c:v>1.9285000000000001</c:v>
                </c:pt>
                <c:pt idx="264">
                  <c:v>0.90952999999999995</c:v>
                </c:pt>
                <c:pt idx="265">
                  <c:v>1.63758</c:v>
                </c:pt>
                <c:pt idx="266">
                  <c:v>1.9152100000000001</c:v>
                </c:pt>
                <c:pt idx="267">
                  <c:v>1.08209</c:v>
                </c:pt>
                <c:pt idx="268">
                  <c:v>2.5273099999999999</c:v>
                </c:pt>
                <c:pt idx="269">
                  <c:v>1.1177900000000001</c:v>
                </c:pt>
                <c:pt idx="270">
                  <c:v>1.4703999999999999</c:v>
                </c:pt>
                <c:pt idx="271">
                  <c:v>1.1669499999999999</c:v>
                </c:pt>
                <c:pt idx="272">
                  <c:v>1.37774</c:v>
                </c:pt>
                <c:pt idx="273">
                  <c:v>1.70034</c:v>
                </c:pt>
                <c:pt idx="274">
                  <c:v>1.31385</c:v>
                </c:pt>
                <c:pt idx="275">
                  <c:v>1.0742799999999999</c:v>
                </c:pt>
                <c:pt idx="276">
                  <c:v>1.37849</c:v>
                </c:pt>
                <c:pt idx="277">
                  <c:v>1.89419</c:v>
                </c:pt>
                <c:pt idx="278">
                  <c:v>2.0056699999999998</c:v>
                </c:pt>
                <c:pt idx="279">
                  <c:v>1.6032299999999999</c:v>
                </c:pt>
                <c:pt idx="280">
                  <c:v>2.4223300000000001</c:v>
                </c:pt>
                <c:pt idx="281">
                  <c:v>1.3378300000000001</c:v>
                </c:pt>
                <c:pt idx="282">
                  <c:v>3.3942700000000001</c:v>
                </c:pt>
                <c:pt idx="283">
                  <c:v>1.3628800000000001</c:v>
                </c:pt>
                <c:pt idx="284">
                  <c:v>2.2223199999999999</c:v>
                </c:pt>
                <c:pt idx="285">
                  <c:v>1.83423</c:v>
                </c:pt>
                <c:pt idx="286">
                  <c:v>1.3599600000000001</c:v>
                </c:pt>
                <c:pt idx="287">
                  <c:v>1.821</c:v>
                </c:pt>
                <c:pt idx="288">
                  <c:v>2.30572</c:v>
                </c:pt>
                <c:pt idx="289">
                  <c:v>1.8021499999999999</c:v>
                </c:pt>
                <c:pt idx="290">
                  <c:v>2.5992199999999999</c:v>
                </c:pt>
                <c:pt idx="291">
                  <c:v>2.5347900000000001</c:v>
                </c:pt>
                <c:pt idx="292">
                  <c:v>1.9048099999999999</c:v>
                </c:pt>
                <c:pt idx="293">
                  <c:v>1.8181700000000001</c:v>
                </c:pt>
                <c:pt idx="294">
                  <c:v>1.4460200000000001</c:v>
                </c:pt>
                <c:pt idx="295">
                  <c:v>1.4970600000000001</c:v>
                </c:pt>
                <c:pt idx="296">
                  <c:v>2.0724800000000001</c:v>
                </c:pt>
                <c:pt idx="297">
                  <c:v>1.4198</c:v>
                </c:pt>
                <c:pt idx="298">
                  <c:v>1.35656</c:v>
                </c:pt>
                <c:pt idx="299">
                  <c:v>2.2383500000000001</c:v>
                </c:pt>
                <c:pt idx="300">
                  <c:v>1.3829499999999999</c:v>
                </c:pt>
                <c:pt idx="301">
                  <c:v>2.2207699999999999</c:v>
                </c:pt>
                <c:pt idx="302">
                  <c:v>1.415</c:v>
                </c:pt>
                <c:pt idx="303">
                  <c:v>2.50766</c:v>
                </c:pt>
                <c:pt idx="304">
                  <c:v>3.01125</c:v>
                </c:pt>
                <c:pt idx="305">
                  <c:v>1.9223300000000001</c:v>
                </c:pt>
                <c:pt idx="306">
                  <c:v>2.58934</c:v>
                </c:pt>
                <c:pt idx="307">
                  <c:v>2.9162499999999998</c:v>
                </c:pt>
                <c:pt idx="308">
                  <c:v>2.4729299999999999</c:v>
                </c:pt>
                <c:pt idx="309">
                  <c:v>4.9314200000000001</c:v>
                </c:pt>
                <c:pt idx="310">
                  <c:v>3.35026</c:v>
                </c:pt>
                <c:pt idx="311">
                  <c:v>1.8724099999999999</c:v>
                </c:pt>
                <c:pt idx="312">
                  <c:v>1.67428</c:v>
                </c:pt>
                <c:pt idx="313">
                  <c:v>3.32891</c:v>
                </c:pt>
                <c:pt idx="314">
                  <c:v>2.30098</c:v>
                </c:pt>
                <c:pt idx="315">
                  <c:v>3.9417200000000001</c:v>
                </c:pt>
                <c:pt idx="316">
                  <c:v>2.7919200000000002</c:v>
                </c:pt>
                <c:pt idx="317">
                  <c:v>2.1584099999999999</c:v>
                </c:pt>
                <c:pt idx="318">
                  <c:v>2.0213399999999999</c:v>
                </c:pt>
                <c:pt idx="319">
                  <c:v>3.6046999999999998</c:v>
                </c:pt>
                <c:pt idx="320">
                  <c:v>1.50583</c:v>
                </c:pt>
                <c:pt idx="321">
                  <c:v>1.94841</c:v>
                </c:pt>
                <c:pt idx="322">
                  <c:v>1.7401500000000001</c:v>
                </c:pt>
                <c:pt idx="323">
                  <c:v>3.8433999999999999</c:v>
                </c:pt>
                <c:pt idx="324">
                  <c:v>3.00596</c:v>
                </c:pt>
                <c:pt idx="325">
                  <c:v>2.3332799999999998</c:v>
                </c:pt>
                <c:pt idx="326">
                  <c:v>2.6156600000000001</c:v>
                </c:pt>
                <c:pt idx="327">
                  <c:v>3.0064899999999999</c:v>
                </c:pt>
                <c:pt idx="328">
                  <c:v>3.3593500000000001</c:v>
                </c:pt>
                <c:pt idx="329">
                  <c:v>3.8238099999999999</c:v>
                </c:pt>
                <c:pt idx="330">
                  <c:v>2.6644700000000001</c:v>
                </c:pt>
                <c:pt idx="331">
                  <c:v>5.3376299999999999</c:v>
                </c:pt>
                <c:pt idx="332">
                  <c:v>3.5047299999999999</c:v>
                </c:pt>
                <c:pt idx="333">
                  <c:v>4.0542899999999999</c:v>
                </c:pt>
                <c:pt idx="334">
                  <c:v>3.9300099999999998</c:v>
                </c:pt>
                <c:pt idx="335">
                  <c:v>4.16683</c:v>
                </c:pt>
                <c:pt idx="336">
                  <c:v>4.3476900000000001</c:v>
                </c:pt>
                <c:pt idx="337">
                  <c:v>6.2476200000000004</c:v>
                </c:pt>
                <c:pt idx="338">
                  <c:v>5.2641</c:v>
                </c:pt>
                <c:pt idx="339">
                  <c:v>8.2842800000000008</c:v>
                </c:pt>
                <c:pt idx="340">
                  <c:v>7.6720800000000002</c:v>
                </c:pt>
              </c:numCache>
            </c:numRef>
          </c:xVal>
          <c:yVal>
            <c:numRef>
              <c:f>BD_SN!$Q$10:$Q$1350</c:f>
              <c:numCache>
                <c:formatCode>General</c:formatCode>
                <c:ptCount val="341"/>
                <c:pt idx="0">
                  <c:v>0.23452600000000001</c:v>
                </c:pt>
                <c:pt idx="1">
                  <c:v>0.30921500000000002</c:v>
                </c:pt>
                <c:pt idx="2">
                  <c:v>0.34377799999999997</c:v>
                </c:pt>
                <c:pt idx="3">
                  <c:v>0.38370599999999999</c:v>
                </c:pt>
                <c:pt idx="4">
                  <c:v>0.43014999999999998</c:v>
                </c:pt>
                <c:pt idx="5">
                  <c:v>0.47674</c:v>
                </c:pt>
                <c:pt idx="6">
                  <c:v>0.54057999999999995</c:v>
                </c:pt>
                <c:pt idx="7">
                  <c:v>0.56094999999999995</c:v>
                </c:pt>
                <c:pt idx="8">
                  <c:v>0.61193299999999995</c:v>
                </c:pt>
                <c:pt idx="9">
                  <c:v>0.61891200000000002</c:v>
                </c:pt>
                <c:pt idx="10">
                  <c:v>0.62234900000000004</c:v>
                </c:pt>
                <c:pt idx="11">
                  <c:v>0.62353999999999998</c:v>
                </c:pt>
                <c:pt idx="12">
                  <c:v>0.643401</c:v>
                </c:pt>
                <c:pt idx="13">
                  <c:v>0.64443399999999995</c:v>
                </c:pt>
                <c:pt idx="14">
                  <c:v>0.64577300000000004</c:v>
                </c:pt>
                <c:pt idx="15">
                  <c:v>0.66744899999999996</c:v>
                </c:pt>
                <c:pt idx="16">
                  <c:v>0.66898999999999997</c:v>
                </c:pt>
                <c:pt idx="17">
                  <c:v>0.67042000000000002</c:v>
                </c:pt>
                <c:pt idx="18">
                  <c:v>0.67147999999999997</c:v>
                </c:pt>
                <c:pt idx="19">
                  <c:v>0.67515000000000003</c:v>
                </c:pt>
                <c:pt idx="20">
                  <c:v>0.68222300000000002</c:v>
                </c:pt>
                <c:pt idx="21">
                  <c:v>0.69112099999999999</c:v>
                </c:pt>
                <c:pt idx="22">
                  <c:v>0.69201800000000002</c:v>
                </c:pt>
                <c:pt idx="23">
                  <c:v>0.69232000000000005</c:v>
                </c:pt>
                <c:pt idx="24">
                  <c:v>0.69654000000000005</c:v>
                </c:pt>
                <c:pt idx="25">
                  <c:v>0.70325000000000004</c:v>
                </c:pt>
                <c:pt idx="26">
                  <c:v>0.70560900000000004</c:v>
                </c:pt>
                <c:pt idx="27">
                  <c:v>0.70582</c:v>
                </c:pt>
                <c:pt idx="28">
                  <c:v>0.70748</c:v>
                </c:pt>
                <c:pt idx="29">
                  <c:v>0.70955999999999997</c:v>
                </c:pt>
                <c:pt idx="30">
                  <c:v>0.72304400000000002</c:v>
                </c:pt>
                <c:pt idx="31">
                  <c:v>0.72885999999999995</c:v>
                </c:pt>
                <c:pt idx="32">
                  <c:v>0.73478299999999996</c:v>
                </c:pt>
                <c:pt idx="33">
                  <c:v>0.73725099999999999</c:v>
                </c:pt>
                <c:pt idx="34">
                  <c:v>0.74291399999999996</c:v>
                </c:pt>
                <c:pt idx="35">
                  <c:v>0.74956800000000001</c:v>
                </c:pt>
                <c:pt idx="36">
                  <c:v>0.76088</c:v>
                </c:pt>
                <c:pt idx="37">
                  <c:v>0.76185700000000001</c:v>
                </c:pt>
                <c:pt idx="38">
                  <c:v>0.76293999999999995</c:v>
                </c:pt>
                <c:pt idx="39">
                  <c:v>0.77104899999999998</c:v>
                </c:pt>
                <c:pt idx="40">
                  <c:v>0.77366999999999997</c:v>
                </c:pt>
                <c:pt idx="41">
                  <c:v>0.778976</c:v>
                </c:pt>
                <c:pt idx="42">
                  <c:v>0.78362299999999996</c:v>
                </c:pt>
                <c:pt idx="43">
                  <c:v>0.78665499999999999</c:v>
                </c:pt>
                <c:pt idx="44">
                  <c:v>0.78881999999999997</c:v>
                </c:pt>
                <c:pt idx="45">
                  <c:v>0.78891599999999995</c:v>
                </c:pt>
                <c:pt idx="46">
                  <c:v>0.78905499999999995</c:v>
                </c:pt>
                <c:pt idx="47">
                  <c:v>0.79022000000000003</c:v>
                </c:pt>
                <c:pt idx="48">
                  <c:v>0.79110999999999998</c:v>
                </c:pt>
                <c:pt idx="49">
                  <c:v>0.79132999999999998</c:v>
                </c:pt>
                <c:pt idx="50">
                  <c:v>0.79188999999999998</c:v>
                </c:pt>
                <c:pt idx="51">
                  <c:v>0.79621500000000001</c:v>
                </c:pt>
                <c:pt idx="52">
                  <c:v>0.798126</c:v>
                </c:pt>
                <c:pt idx="53">
                  <c:v>0.79845200000000005</c:v>
                </c:pt>
                <c:pt idx="54">
                  <c:v>0.79964100000000005</c:v>
                </c:pt>
                <c:pt idx="55">
                  <c:v>0.80123999999999995</c:v>
                </c:pt>
                <c:pt idx="56">
                  <c:v>0.80398999999999998</c:v>
                </c:pt>
                <c:pt idx="57">
                  <c:v>0.80954000000000004</c:v>
                </c:pt>
                <c:pt idx="58">
                  <c:v>0.80974000000000002</c:v>
                </c:pt>
                <c:pt idx="59">
                  <c:v>0.81442700000000001</c:v>
                </c:pt>
                <c:pt idx="60">
                  <c:v>0.81497200000000003</c:v>
                </c:pt>
                <c:pt idx="61">
                  <c:v>0.82103199999999998</c:v>
                </c:pt>
                <c:pt idx="62">
                  <c:v>0.82351200000000002</c:v>
                </c:pt>
                <c:pt idx="63">
                  <c:v>0.82390300000000005</c:v>
                </c:pt>
                <c:pt idx="64">
                  <c:v>0.82635999999999998</c:v>
                </c:pt>
                <c:pt idx="65">
                  <c:v>0.82786700000000002</c:v>
                </c:pt>
                <c:pt idx="66">
                  <c:v>0.82889999999999997</c:v>
                </c:pt>
                <c:pt idx="67">
                  <c:v>0.82982</c:v>
                </c:pt>
                <c:pt idx="68">
                  <c:v>0.83111199999999996</c:v>
                </c:pt>
                <c:pt idx="69">
                  <c:v>0.83213999999999999</c:v>
                </c:pt>
                <c:pt idx="70">
                  <c:v>0.83909199999999995</c:v>
                </c:pt>
                <c:pt idx="71">
                  <c:v>0.83916999999999997</c:v>
                </c:pt>
                <c:pt idx="72">
                  <c:v>0.83940700000000001</c:v>
                </c:pt>
                <c:pt idx="73">
                  <c:v>0.83994000000000002</c:v>
                </c:pt>
                <c:pt idx="74">
                  <c:v>0.84180500000000003</c:v>
                </c:pt>
                <c:pt idx="75">
                  <c:v>0.84384999999999999</c:v>
                </c:pt>
                <c:pt idx="76">
                  <c:v>0.84448000000000001</c:v>
                </c:pt>
                <c:pt idx="77">
                  <c:v>0.84467700000000001</c:v>
                </c:pt>
                <c:pt idx="78">
                  <c:v>0.84523400000000004</c:v>
                </c:pt>
                <c:pt idx="79">
                  <c:v>0.85023000000000004</c:v>
                </c:pt>
                <c:pt idx="80">
                  <c:v>0.85527699999999995</c:v>
                </c:pt>
                <c:pt idx="81">
                  <c:v>0.85716000000000003</c:v>
                </c:pt>
                <c:pt idx="82">
                  <c:v>0.85979700000000003</c:v>
                </c:pt>
                <c:pt idx="83">
                  <c:v>0.86097599999999996</c:v>
                </c:pt>
                <c:pt idx="84">
                  <c:v>0.86171500000000001</c:v>
                </c:pt>
                <c:pt idx="85">
                  <c:v>0.86235300000000004</c:v>
                </c:pt>
                <c:pt idx="86">
                  <c:v>0.86497900000000005</c:v>
                </c:pt>
                <c:pt idx="87">
                  <c:v>0.86619000000000002</c:v>
                </c:pt>
                <c:pt idx="88">
                  <c:v>0.86791799999999997</c:v>
                </c:pt>
                <c:pt idx="89">
                  <c:v>0.86846999999999996</c:v>
                </c:pt>
                <c:pt idx="90">
                  <c:v>0.86897500000000005</c:v>
                </c:pt>
                <c:pt idx="91">
                  <c:v>0.87073800000000001</c:v>
                </c:pt>
                <c:pt idx="92">
                  <c:v>0.87353000000000003</c:v>
                </c:pt>
                <c:pt idx="93">
                  <c:v>0.87661100000000003</c:v>
                </c:pt>
                <c:pt idx="94">
                  <c:v>0.87687000000000004</c:v>
                </c:pt>
                <c:pt idx="95">
                  <c:v>0.87720699999999996</c:v>
                </c:pt>
                <c:pt idx="96">
                  <c:v>0.87724000000000002</c:v>
                </c:pt>
                <c:pt idx="97">
                  <c:v>0.87789700000000004</c:v>
                </c:pt>
                <c:pt idx="98">
                  <c:v>0.88287300000000002</c:v>
                </c:pt>
                <c:pt idx="99">
                  <c:v>0.88421000000000005</c:v>
                </c:pt>
                <c:pt idx="100">
                  <c:v>0.88451900000000006</c:v>
                </c:pt>
                <c:pt idx="101">
                  <c:v>0.88527</c:v>
                </c:pt>
                <c:pt idx="102">
                  <c:v>0.88578000000000001</c:v>
                </c:pt>
                <c:pt idx="103">
                  <c:v>0.88583699999999999</c:v>
                </c:pt>
                <c:pt idx="104">
                  <c:v>0.88746999999999998</c:v>
                </c:pt>
                <c:pt idx="105">
                  <c:v>0.88882099999999997</c:v>
                </c:pt>
                <c:pt idx="106">
                  <c:v>0.88988299999999998</c:v>
                </c:pt>
                <c:pt idx="107">
                  <c:v>0.89201900000000001</c:v>
                </c:pt>
                <c:pt idx="108">
                  <c:v>0.89281600000000005</c:v>
                </c:pt>
                <c:pt idx="109">
                  <c:v>0.89317999999999997</c:v>
                </c:pt>
                <c:pt idx="110">
                  <c:v>0.89361999999999997</c:v>
                </c:pt>
                <c:pt idx="111">
                  <c:v>0.89525200000000005</c:v>
                </c:pt>
                <c:pt idx="112">
                  <c:v>0.89661100000000005</c:v>
                </c:pt>
                <c:pt idx="113">
                  <c:v>0.897451</c:v>
                </c:pt>
                <c:pt idx="114">
                  <c:v>0.89894200000000002</c:v>
                </c:pt>
                <c:pt idx="115">
                  <c:v>0.89914099999999997</c:v>
                </c:pt>
                <c:pt idx="116">
                  <c:v>0.90286699999999998</c:v>
                </c:pt>
                <c:pt idx="117">
                  <c:v>0.90302000000000004</c:v>
                </c:pt>
                <c:pt idx="118">
                  <c:v>0.90420299999999998</c:v>
                </c:pt>
                <c:pt idx="119">
                  <c:v>0.90581999999999996</c:v>
                </c:pt>
                <c:pt idx="120">
                  <c:v>0.905941</c:v>
                </c:pt>
                <c:pt idx="121">
                  <c:v>0.90615000000000001</c:v>
                </c:pt>
                <c:pt idx="122">
                  <c:v>0.90665799999999996</c:v>
                </c:pt>
                <c:pt idx="123">
                  <c:v>0.90673300000000001</c:v>
                </c:pt>
                <c:pt idx="124">
                  <c:v>0.90683100000000005</c:v>
                </c:pt>
                <c:pt idx="125">
                  <c:v>0.9073</c:v>
                </c:pt>
                <c:pt idx="126">
                  <c:v>0.90798900000000005</c:v>
                </c:pt>
                <c:pt idx="127">
                  <c:v>0.90966999999999998</c:v>
                </c:pt>
                <c:pt idx="128">
                  <c:v>0.91044999999999998</c:v>
                </c:pt>
                <c:pt idx="129">
                  <c:v>0.91088199999999997</c:v>
                </c:pt>
                <c:pt idx="130">
                  <c:v>0.91129000000000004</c:v>
                </c:pt>
                <c:pt idx="131">
                  <c:v>0.91208999999999996</c:v>
                </c:pt>
                <c:pt idx="132">
                  <c:v>0.91218900000000003</c:v>
                </c:pt>
                <c:pt idx="133">
                  <c:v>0.91295000000000004</c:v>
                </c:pt>
                <c:pt idx="134">
                  <c:v>0.91315800000000003</c:v>
                </c:pt>
                <c:pt idx="135">
                  <c:v>0.91333900000000001</c:v>
                </c:pt>
                <c:pt idx="136">
                  <c:v>0.91366999999999998</c:v>
                </c:pt>
                <c:pt idx="137">
                  <c:v>0.91546000000000005</c:v>
                </c:pt>
                <c:pt idx="138">
                  <c:v>0.91642999999999997</c:v>
                </c:pt>
                <c:pt idx="139">
                  <c:v>0.91776000000000002</c:v>
                </c:pt>
                <c:pt idx="140">
                  <c:v>0.92010899999999995</c:v>
                </c:pt>
                <c:pt idx="141">
                  <c:v>0.92033500000000001</c:v>
                </c:pt>
                <c:pt idx="142">
                  <c:v>0.92052999999999996</c:v>
                </c:pt>
                <c:pt idx="143">
                  <c:v>0.92088899999999996</c:v>
                </c:pt>
                <c:pt idx="144">
                  <c:v>0.92176000000000002</c:v>
                </c:pt>
                <c:pt idx="145">
                  <c:v>0.92193999999999998</c:v>
                </c:pt>
                <c:pt idx="146">
                  <c:v>0.92264999999999997</c:v>
                </c:pt>
                <c:pt idx="147">
                  <c:v>0.92486400000000002</c:v>
                </c:pt>
                <c:pt idx="148">
                  <c:v>0.92554800000000004</c:v>
                </c:pt>
                <c:pt idx="149">
                  <c:v>0.92556499999999997</c:v>
                </c:pt>
                <c:pt idx="150">
                  <c:v>0.92581899999999995</c:v>
                </c:pt>
                <c:pt idx="151">
                  <c:v>0.92656000000000005</c:v>
                </c:pt>
                <c:pt idx="152">
                  <c:v>0.92677600000000004</c:v>
                </c:pt>
                <c:pt idx="153">
                  <c:v>0.927257</c:v>
                </c:pt>
                <c:pt idx="154">
                  <c:v>0.92799200000000004</c:v>
                </c:pt>
                <c:pt idx="155">
                  <c:v>0.92898999999999998</c:v>
                </c:pt>
                <c:pt idx="156">
                  <c:v>0.92963799999999996</c:v>
                </c:pt>
                <c:pt idx="157">
                  <c:v>0.92974299999999999</c:v>
                </c:pt>
                <c:pt idx="158">
                  <c:v>0.92989599999999994</c:v>
                </c:pt>
                <c:pt idx="159">
                  <c:v>0.93045</c:v>
                </c:pt>
                <c:pt idx="160">
                  <c:v>0.93093400000000004</c:v>
                </c:pt>
                <c:pt idx="161">
                  <c:v>0.93135999999999997</c:v>
                </c:pt>
                <c:pt idx="162">
                  <c:v>0.93215999999999999</c:v>
                </c:pt>
                <c:pt idx="163">
                  <c:v>0.93282200000000004</c:v>
                </c:pt>
                <c:pt idx="164">
                  <c:v>0.93344499999999997</c:v>
                </c:pt>
                <c:pt idx="165">
                  <c:v>0.93479999999999996</c:v>
                </c:pt>
                <c:pt idx="166">
                  <c:v>0.93531799999999998</c:v>
                </c:pt>
                <c:pt idx="167">
                  <c:v>0.93621600000000005</c:v>
                </c:pt>
                <c:pt idx="168">
                  <c:v>0.93649899999999997</c:v>
                </c:pt>
                <c:pt idx="169">
                  <c:v>0.93701000000000001</c:v>
                </c:pt>
                <c:pt idx="170">
                  <c:v>0.93707200000000002</c:v>
                </c:pt>
                <c:pt idx="171">
                  <c:v>0.93830000000000002</c:v>
                </c:pt>
                <c:pt idx="172">
                  <c:v>0.93831799999999999</c:v>
                </c:pt>
                <c:pt idx="173">
                  <c:v>0.93860500000000002</c:v>
                </c:pt>
                <c:pt idx="174">
                  <c:v>0.94084999999999996</c:v>
                </c:pt>
                <c:pt idx="175">
                  <c:v>0.94088000000000005</c:v>
                </c:pt>
                <c:pt idx="176">
                  <c:v>0.94111999999999996</c:v>
                </c:pt>
                <c:pt idx="177">
                  <c:v>0.94162000000000001</c:v>
                </c:pt>
                <c:pt idx="178">
                  <c:v>0.94298000000000004</c:v>
                </c:pt>
                <c:pt idx="179">
                  <c:v>0.94455299999999998</c:v>
                </c:pt>
                <c:pt idx="180">
                  <c:v>0.94542899999999996</c:v>
                </c:pt>
                <c:pt idx="181">
                  <c:v>0.946685</c:v>
                </c:pt>
                <c:pt idx="182">
                  <c:v>0.94757899999999995</c:v>
                </c:pt>
                <c:pt idx="183">
                  <c:v>0.94791000000000003</c:v>
                </c:pt>
                <c:pt idx="184">
                  <c:v>0.94826100000000002</c:v>
                </c:pt>
                <c:pt idx="185">
                  <c:v>0.94841399999999998</c:v>
                </c:pt>
                <c:pt idx="186">
                  <c:v>0.94895600000000002</c:v>
                </c:pt>
                <c:pt idx="187">
                  <c:v>0.94928000000000001</c:v>
                </c:pt>
                <c:pt idx="188">
                  <c:v>0.94935999999999998</c:v>
                </c:pt>
                <c:pt idx="189">
                  <c:v>0.94941699999999996</c:v>
                </c:pt>
                <c:pt idx="190">
                  <c:v>0.95033999999999996</c:v>
                </c:pt>
                <c:pt idx="191">
                  <c:v>0.95179000000000002</c:v>
                </c:pt>
                <c:pt idx="192">
                  <c:v>0.95210799999999995</c:v>
                </c:pt>
                <c:pt idx="193">
                  <c:v>0.95230599999999999</c:v>
                </c:pt>
                <c:pt idx="194">
                  <c:v>0.953264</c:v>
                </c:pt>
                <c:pt idx="195">
                  <c:v>0.9536</c:v>
                </c:pt>
                <c:pt idx="196">
                  <c:v>0.95382999999999996</c:v>
                </c:pt>
                <c:pt idx="197">
                  <c:v>0.95421</c:v>
                </c:pt>
                <c:pt idx="198">
                  <c:v>0.95466899999999999</c:v>
                </c:pt>
                <c:pt idx="199">
                  <c:v>0.95507699999999995</c:v>
                </c:pt>
                <c:pt idx="200">
                  <c:v>0.95526999999999995</c:v>
                </c:pt>
                <c:pt idx="201">
                  <c:v>0.95538299999999998</c:v>
                </c:pt>
                <c:pt idx="202">
                  <c:v>0.95548900000000003</c:v>
                </c:pt>
                <c:pt idx="203">
                  <c:v>0.95724200000000004</c:v>
                </c:pt>
                <c:pt idx="204">
                  <c:v>0.95827200000000001</c:v>
                </c:pt>
                <c:pt idx="205">
                  <c:v>0.95844399999999996</c:v>
                </c:pt>
                <c:pt idx="206">
                  <c:v>0.95907799999999999</c:v>
                </c:pt>
                <c:pt idx="207">
                  <c:v>0.95917399999999997</c:v>
                </c:pt>
                <c:pt idx="208">
                  <c:v>0.95918999999999999</c:v>
                </c:pt>
                <c:pt idx="209">
                  <c:v>0.95975299999999997</c:v>
                </c:pt>
                <c:pt idx="210">
                  <c:v>0.95975500000000002</c:v>
                </c:pt>
                <c:pt idx="211">
                  <c:v>0.960314</c:v>
                </c:pt>
                <c:pt idx="212">
                  <c:v>0.96048</c:v>
                </c:pt>
                <c:pt idx="213">
                  <c:v>0.96135000000000004</c:v>
                </c:pt>
                <c:pt idx="214">
                  <c:v>0.96213000000000004</c:v>
                </c:pt>
                <c:pt idx="215">
                  <c:v>0.96262700000000001</c:v>
                </c:pt>
                <c:pt idx="216">
                  <c:v>0.96316000000000002</c:v>
                </c:pt>
                <c:pt idx="217">
                  <c:v>0.96335800000000005</c:v>
                </c:pt>
                <c:pt idx="218">
                  <c:v>0.96401000000000003</c:v>
                </c:pt>
                <c:pt idx="219">
                  <c:v>0.96454499999999999</c:v>
                </c:pt>
                <c:pt idx="220">
                  <c:v>0.96504000000000001</c:v>
                </c:pt>
                <c:pt idx="221">
                  <c:v>0.96514</c:v>
                </c:pt>
                <c:pt idx="222">
                  <c:v>0.96579499999999996</c:v>
                </c:pt>
                <c:pt idx="223">
                  <c:v>0.96585600000000005</c:v>
                </c:pt>
                <c:pt idx="224">
                  <c:v>0.96691000000000005</c:v>
                </c:pt>
                <c:pt idx="225">
                  <c:v>0.96695299999999995</c:v>
                </c:pt>
                <c:pt idx="226">
                  <c:v>0.96730000000000005</c:v>
                </c:pt>
                <c:pt idx="227">
                  <c:v>0.96738999999999997</c:v>
                </c:pt>
                <c:pt idx="228">
                  <c:v>0.96752700000000003</c:v>
                </c:pt>
                <c:pt idx="229">
                  <c:v>0.96775599999999995</c:v>
                </c:pt>
                <c:pt idx="230">
                  <c:v>0.96784000000000003</c:v>
                </c:pt>
                <c:pt idx="231">
                  <c:v>0.96854499999999999</c:v>
                </c:pt>
                <c:pt idx="232">
                  <c:v>0.96860999999999997</c:v>
                </c:pt>
                <c:pt idx="233">
                  <c:v>0.96926999999999996</c:v>
                </c:pt>
                <c:pt idx="234">
                  <c:v>0.9698</c:v>
                </c:pt>
                <c:pt idx="235">
                  <c:v>0.96984000000000004</c:v>
                </c:pt>
                <c:pt idx="236">
                  <c:v>0.97084999999999999</c:v>
                </c:pt>
                <c:pt idx="237">
                  <c:v>0.97131000000000001</c:v>
                </c:pt>
                <c:pt idx="238">
                  <c:v>0.97135000000000005</c:v>
                </c:pt>
                <c:pt idx="239">
                  <c:v>0.97223000000000004</c:v>
                </c:pt>
                <c:pt idx="240">
                  <c:v>0.97226199999999996</c:v>
                </c:pt>
                <c:pt idx="241">
                  <c:v>0.97247399999999995</c:v>
                </c:pt>
                <c:pt idx="242">
                  <c:v>0.97291000000000005</c:v>
                </c:pt>
                <c:pt idx="243">
                  <c:v>0.97299000000000002</c:v>
                </c:pt>
                <c:pt idx="244">
                  <c:v>0.97328999999999999</c:v>
                </c:pt>
                <c:pt idx="245">
                  <c:v>0.97409400000000002</c:v>
                </c:pt>
                <c:pt idx="246">
                  <c:v>0.97423300000000002</c:v>
                </c:pt>
                <c:pt idx="247">
                  <c:v>0.97462899999999997</c:v>
                </c:pt>
                <c:pt idx="248">
                  <c:v>0.97475999999999996</c:v>
                </c:pt>
                <c:pt idx="249">
                  <c:v>0.97538999999999998</c:v>
                </c:pt>
                <c:pt idx="250">
                  <c:v>0.97558999999999996</c:v>
                </c:pt>
                <c:pt idx="251">
                  <c:v>0.97590600000000005</c:v>
                </c:pt>
                <c:pt idx="252">
                  <c:v>0.97653000000000001</c:v>
                </c:pt>
                <c:pt idx="253">
                  <c:v>0.97670199999999996</c:v>
                </c:pt>
                <c:pt idx="254">
                  <c:v>0.97736000000000001</c:v>
                </c:pt>
                <c:pt idx="255">
                  <c:v>0.97824999999999995</c:v>
                </c:pt>
                <c:pt idx="256">
                  <c:v>0.97867700000000002</c:v>
                </c:pt>
                <c:pt idx="257">
                  <c:v>0.97920399999999996</c:v>
                </c:pt>
                <c:pt idx="258">
                  <c:v>0.97956200000000004</c:v>
                </c:pt>
                <c:pt idx="259">
                  <c:v>0.98012999999999995</c:v>
                </c:pt>
                <c:pt idx="260">
                  <c:v>0.98038999999999998</c:v>
                </c:pt>
                <c:pt idx="261">
                  <c:v>0.98055999999999999</c:v>
                </c:pt>
                <c:pt idx="262">
                  <c:v>0.98058500000000004</c:v>
                </c:pt>
                <c:pt idx="263">
                  <c:v>0.98106000000000004</c:v>
                </c:pt>
                <c:pt idx="264">
                  <c:v>0.98160999999999998</c:v>
                </c:pt>
                <c:pt idx="265">
                  <c:v>0.98163999999999996</c:v>
                </c:pt>
                <c:pt idx="266">
                  <c:v>0.98168699999999998</c:v>
                </c:pt>
                <c:pt idx="267">
                  <c:v>0.98172000000000004</c:v>
                </c:pt>
                <c:pt idx="268">
                  <c:v>0.98214999999999997</c:v>
                </c:pt>
                <c:pt idx="269">
                  <c:v>0.98238000000000003</c:v>
                </c:pt>
                <c:pt idx="270">
                  <c:v>0.98261699999999996</c:v>
                </c:pt>
                <c:pt idx="271">
                  <c:v>0.98280000000000001</c:v>
                </c:pt>
                <c:pt idx="272">
                  <c:v>0.98314999999999997</c:v>
                </c:pt>
                <c:pt idx="273">
                  <c:v>0.98329</c:v>
                </c:pt>
                <c:pt idx="274">
                  <c:v>0.98333000000000004</c:v>
                </c:pt>
                <c:pt idx="275">
                  <c:v>0.98387000000000002</c:v>
                </c:pt>
                <c:pt idx="276">
                  <c:v>0.98389000000000004</c:v>
                </c:pt>
                <c:pt idx="277">
                  <c:v>0.98397999999999997</c:v>
                </c:pt>
                <c:pt idx="278">
                  <c:v>0.98506000000000005</c:v>
                </c:pt>
                <c:pt idx="279">
                  <c:v>0.98525499999999999</c:v>
                </c:pt>
                <c:pt idx="280">
                  <c:v>0.98541000000000001</c:v>
                </c:pt>
                <c:pt idx="281">
                  <c:v>0.98563999999999996</c:v>
                </c:pt>
                <c:pt idx="282">
                  <c:v>0.98582099999999995</c:v>
                </c:pt>
                <c:pt idx="283">
                  <c:v>0.98638999999999999</c:v>
                </c:pt>
                <c:pt idx="284">
                  <c:v>0.98653400000000002</c:v>
                </c:pt>
                <c:pt idx="285">
                  <c:v>0.98663000000000001</c:v>
                </c:pt>
                <c:pt idx="286">
                  <c:v>0.98682000000000003</c:v>
                </c:pt>
                <c:pt idx="287">
                  <c:v>0.98697699999999999</c:v>
                </c:pt>
                <c:pt idx="288">
                  <c:v>0.98728000000000005</c:v>
                </c:pt>
                <c:pt idx="289">
                  <c:v>0.98734</c:v>
                </c:pt>
                <c:pt idx="290">
                  <c:v>0.98736999999999997</c:v>
                </c:pt>
                <c:pt idx="291">
                  <c:v>0.98768</c:v>
                </c:pt>
                <c:pt idx="292">
                  <c:v>0.98821000000000003</c:v>
                </c:pt>
                <c:pt idx="293">
                  <c:v>0.98821099999999995</c:v>
                </c:pt>
                <c:pt idx="294">
                  <c:v>0.98848999999999998</c:v>
                </c:pt>
                <c:pt idx="295">
                  <c:v>0.98864200000000002</c:v>
                </c:pt>
                <c:pt idx="296">
                  <c:v>0.98897500000000005</c:v>
                </c:pt>
                <c:pt idx="297">
                  <c:v>0.98934</c:v>
                </c:pt>
                <c:pt idx="298">
                  <c:v>0.98941000000000001</c:v>
                </c:pt>
                <c:pt idx="299">
                  <c:v>0.98985999999999996</c:v>
                </c:pt>
                <c:pt idx="300">
                  <c:v>0.98997000000000002</c:v>
                </c:pt>
                <c:pt idx="301">
                  <c:v>0.99021000000000003</c:v>
                </c:pt>
                <c:pt idx="302">
                  <c:v>0.99065999999999999</c:v>
                </c:pt>
                <c:pt idx="303">
                  <c:v>0.9909</c:v>
                </c:pt>
                <c:pt idx="304">
                  <c:v>0.99100999999999995</c:v>
                </c:pt>
                <c:pt idx="305">
                  <c:v>0.99107999999999996</c:v>
                </c:pt>
                <c:pt idx="306">
                  <c:v>0.99109000000000003</c:v>
                </c:pt>
                <c:pt idx="307">
                  <c:v>0.99118600000000001</c:v>
                </c:pt>
                <c:pt idx="308">
                  <c:v>0.99127299999999996</c:v>
                </c:pt>
                <c:pt idx="309">
                  <c:v>0.99146500000000004</c:v>
                </c:pt>
                <c:pt idx="310">
                  <c:v>0.99175400000000002</c:v>
                </c:pt>
                <c:pt idx="311">
                  <c:v>0.99198699999999995</c:v>
                </c:pt>
                <c:pt idx="312">
                  <c:v>0.99251</c:v>
                </c:pt>
                <c:pt idx="313">
                  <c:v>0.99260700000000002</c:v>
                </c:pt>
                <c:pt idx="314">
                  <c:v>0.99273</c:v>
                </c:pt>
                <c:pt idx="315">
                  <c:v>0.99273999999999996</c:v>
                </c:pt>
                <c:pt idx="316">
                  <c:v>0.99343999999999999</c:v>
                </c:pt>
                <c:pt idx="317">
                  <c:v>0.99375999999999998</c:v>
                </c:pt>
                <c:pt idx="318">
                  <c:v>0.99385000000000001</c:v>
                </c:pt>
                <c:pt idx="319">
                  <c:v>0.99392999999999998</c:v>
                </c:pt>
                <c:pt idx="320">
                  <c:v>0.99395999999999995</c:v>
                </c:pt>
                <c:pt idx="321">
                  <c:v>0.99407000000000001</c:v>
                </c:pt>
                <c:pt idx="322">
                  <c:v>0.99417</c:v>
                </c:pt>
                <c:pt idx="323">
                  <c:v>0.99443000000000004</c:v>
                </c:pt>
                <c:pt idx="324">
                  <c:v>0.99453999999999998</c:v>
                </c:pt>
                <c:pt idx="325">
                  <c:v>0.99507999999999996</c:v>
                </c:pt>
                <c:pt idx="326">
                  <c:v>0.99550000000000005</c:v>
                </c:pt>
                <c:pt idx="327">
                  <c:v>0.99619000000000002</c:v>
                </c:pt>
                <c:pt idx="328">
                  <c:v>0.99643999999999999</c:v>
                </c:pt>
                <c:pt idx="329">
                  <c:v>0.99646999999999997</c:v>
                </c:pt>
                <c:pt idx="330">
                  <c:v>0.99704000000000004</c:v>
                </c:pt>
                <c:pt idx="331">
                  <c:v>0.99707000000000001</c:v>
                </c:pt>
                <c:pt idx="332">
                  <c:v>0.99804999999999999</c:v>
                </c:pt>
                <c:pt idx="333">
                  <c:v>0.99809999999999999</c:v>
                </c:pt>
                <c:pt idx="334">
                  <c:v>0.99813200000000002</c:v>
                </c:pt>
                <c:pt idx="335">
                  <c:v>0.99851999999999996</c:v>
                </c:pt>
                <c:pt idx="336">
                  <c:v>0.99863999999999997</c:v>
                </c:pt>
                <c:pt idx="337">
                  <c:v>0.99872000000000005</c:v>
                </c:pt>
                <c:pt idx="338">
                  <c:v>0.99877000000000005</c:v>
                </c:pt>
                <c:pt idx="339">
                  <c:v>0.99912000000000001</c:v>
                </c:pt>
                <c:pt idx="340">
                  <c:v>0.99931000000000003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75-4D96-A9E9-51502AF8E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614303"/>
        <c:axId val="711043375"/>
      </c:scatterChart>
      <c:valAx>
        <c:axId val="80461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11043375"/>
        <c:crosses val="autoZero"/>
        <c:crossBetween val="midCat"/>
      </c:valAx>
      <c:valAx>
        <c:axId val="71104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04614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Flujo vs CV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flujo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BD_SN!$P$2:$P$925</c:f>
              <c:numCache>
                <c:formatCode>General</c:formatCode>
                <c:ptCount val="924"/>
                <c:pt idx="0">
                  <c:v>1.22228</c:v>
                </c:pt>
                <c:pt idx="1">
                  <c:v>1.2279100000000001</c:v>
                </c:pt>
                <c:pt idx="2">
                  <c:v>1.2395400000000001</c:v>
                </c:pt>
                <c:pt idx="3">
                  <c:v>1.2441500000000001</c:v>
                </c:pt>
                <c:pt idx="4">
                  <c:v>1.2564299999999999</c:v>
                </c:pt>
                <c:pt idx="5">
                  <c:v>1.25789</c:v>
                </c:pt>
                <c:pt idx="6">
                  <c:v>1.2621</c:v>
                </c:pt>
                <c:pt idx="7">
                  <c:v>1.2633700000000001</c:v>
                </c:pt>
                <c:pt idx="8">
                  <c:v>1.2639199999999999</c:v>
                </c:pt>
                <c:pt idx="9">
                  <c:v>1.2688299999999999</c:v>
                </c:pt>
                <c:pt idx="10">
                  <c:v>1.2690699999999999</c:v>
                </c:pt>
                <c:pt idx="11">
                  <c:v>1.2702100000000001</c:v>
                </c:pt>
                <c:pt idx="12">
                  <c:v>1.2708900000000001</c:v>
                </c:pt>
                <c:pt idx="13">
                  <c:v>1.2719100000000001</c:v>
                </c:pt>
                <c:pt idx="14">
                  <c:v>1.27576</c:v>
                </c:pt>
                <c:pt idx="15">
                  <c:v>1.2763599999999999</c:v>
                </c:pt>
                <c:pt idx="16">
                  <c:v>1.2818000000000001</c:v>
                </c:pt>
                <c:pt idx="17">
                  <c:v>1.2822199999999999</c:v>
                </c:pt>
                <c:pt idx="18">
                  <c:v>1.2826500000000001</c:v>
                </c:pt>
                <c:pt idx="19">
                  <c:v>1.28268</c:v>
                </c:pt>
                <c:pt idx="20">
                  <c:v>1.2828299999999999</c:v>
                </c:pt>
                <c:pt idx="21">
                  <c:v>1.2830900000000001</c:v>
                </c:pt>
                <c:pt idx="22">
                  <c:v>1.2856799999999999</c:v>
                </c:pt>
                <c:pt idx="23">
                  <c:v>1.28711</c:v>
                </c:pt>
                <c:pt idx="24">
                  <c:v>1.28721</c:v>
                </c:pt>
                <c:pt idx="25">
                  <c:v>1.28721</c:v>
                </c:pt>
                <c:pt idx="26">
                  <c:v>1.2877400000000001</c:v>
                </c:pt>
                <c:pt idx="27">
                  <c:v>1.29071</c:v>
                </c:pt>
                <c:pt idx="28">
                  <c:v>1.29148</c:v>
                </c:pt>
                <c:pt idx="29">
                  <c:v>1.2916700000000001</c:v>
                </c:pt>
                <c:pt idx="30">
                  <c:v>1.29172</c:v>
                </c:pt>
                <c:pt idx="31">
                  <c:v>1.2926500000000001</c:v>
                </c:pt>
                <c:pt idx="32">
                  <c:v>1.29267</c:v>
                </c:pt>
                <c:pt idx="33">
                  <c:v>1.29298</c:v>
                </c:pt>
                <c:pt idx="34">
                  <c:v>1.29572</c:v>
                </c:pt>
                <c:pt idx="35">
                  <c:v>1.29626</c:v>
                </c:pt>
                <c:pt idx="36">
                  <c:v>1.29762</c:v>
                </c:pt>
                <c:pt idx="37">
                  <c:v>1.29931</c:v>
                </c:pt>
                <c:pt idx="38">
                  <c:v>1.30128</c:v>
                </c:pt>
                <c:pt idx="39">
                  <c:v>1.3023</c:v>
                </c:pt>
                <c:pt idx="40">
                  <c:v>1.3034399999999999</c:v>
                </c:pt>
                <c:pt idx="41">
                  <c:v>1.30365</c:v>
                </c:pt>
                <c:pt idx="42">
                  <c:v>1.30402</c:v>
                </c:pt>
                <c:pt idx="43">
                  <c:v>1.3076000000000001</c:v>
                </c:pt>
                <c:pt idx="44">
                  <c:v>1.3078000000000001</c:v>
                </c:pt>
                <c:pt idx="45">
                  <c:v>1.3078799999999999</c:v>
                </c:pt>
                <c:pt idx="46">
                  <c:v>1.30813</c:v>
                </c:pt>
                <c:pt idx="47">
                  <c:v>1.30846</c:v>
                </c:pt>
                <c:pt idx="48">
                  <c:v>1.3092900000000001</c:v>
                </c:pt>
                <c:pt idx="49">
                  <c:v>1.30948</c:v>
                </c:pt>
                <c:pt idx="50">
                  <c:v>1.31155</c:v>
                </c:pt>
                <c:pt idx="51">
                  <c:v>1.31193</c:v>
                </c:pt>
                <c:pt idx="52">
                  <c:v>1.31423</c:v>
                </c:pt>
                <c:pt idx="53">
                  <c:v>1.3145100000000001</c:v>
                </c:pt>
                <c:pt idx="54">
                  <c:v>1.3165</c:v>
                </c:pt>
                <c:pt idx="55">
                  <c:v>1.31986</c:v>
                </c:pt>
                <c:pt idx="56">
                  <c:v>1.3200700000000001</c:v>
                </c:pt>
                <c:pt idx="57">
                  <c:v>1.3213999999999999</c:v>
                </c:pt>
                <c:pt idx="58">
                  <c:v>1.32368</c:v>
                </c:pt>
                <c:pt idx="59">
                  <c:v>1.32372</c:v>
                </c:pt>
                <c:pt idx="60">
                  <c:v>1.3246</c:v>
                </c:pt>
                <c:pt idx="61">
                  <c:v>1.32959</c:v>
                </c:pt>
                <c:pt idx="62">
                  <c:v>1.33023</c:v>
                </c:pt>
                <c:pt idx="63">
                  <c:v>1.33029</c:v>
                </c:pt>
                <c:pt idx="64">
                  <c:v>1.3307800000000001</c:v>
                </c:pt>
                <c:pt idx="65">
                  <c:v>1.33179</c:v>
                </c:pt>
                <c:pt idx="66">
                  <c:v>1.33212</c:v>
                </c:pt>
                <c:pt idx="67">
                  <c:v>1.3324199999999999</c:v>
                </c:pt>
                <c:pt idx="68">
                  <c:v>1.3346199999999999</c:v>
                </c:pt>
                <c:pt idx="69">
                  <c:v>1.33568</c:v>
                </c:pt>
                <c:pt idx="70">
                  <c:v>1.3357699999999999</c:v>
                </c:pt>
                <c:pt idx="71">
                  <c:v>1.3361499999999999</c:v>
                </c:pt>
                <c:pt idx="72">
                  <c:v>1.3370599999999999</c:v>
                </c:pt>
                <c:pt idx="73">
                  <c:v>1.3371299999999999</c:v>
                </c:pt>
                <c:pt idx="74">
                  <c:v>1.33717</c:v>
                </c:pt>
                <c:pt idx="75">
                  <c:v>1.3381000000000001</c:v>
                </c:pt>
                <c:pt idx="76">
                  <c:v>1.34013</c:v>
                </c:pt>
                <c:pt idx="77">
                  <c:v>1.3403</c:v>
                </c:pt>
                <c:pt idx="78">
                  <c:v>1.3416999999999999</c:v>
                </c:pt>
                <c:pt idx="79">
                  <c:v>1.3420000000000001</c:v>
                </c:pt>
                <c:pt idx="80">
                  <c:v>1.3433999999999999</c:v>
                </c:pt>
                <c:pt idx="81">
                  <c:v>1.34453</c:v>
                </c:pt>
                <c:pt idx="82">
                  <c:v>1.34459</c:v>
                </c:pt>
                <c:pt idx="83">
                  <c:v>1.34466</c:v>
                </c:pt>
                <c:pt idx="84">
                  <c:v>1.3450299999999999</c:v>
                </c:pt>
                <c:pt idx="85">
                  <c:v>1.3455900000000001</c:v>
                </c:pt>
                <c:pt idx="86">
                  <c:v>1.34771</c:v>
                </c:pt>
                <c:pt idx="87">
                  <c:v>1.3478600000000001</c:v>
                </c:pt>
                <c:pt idx="88">
                  <c:v>1.3486100000000001</c:v>
                </c:pt>
                <c:pt idx="89">
                  <c:v>1.3506199999999999</c:v>
                </c:pt>
                <c:pt idx="90">
                  <c:v>1.35066</c:v>
                </c:pt>
                <c:pt idx="91">
                  <c:v>1.3513200000000001</c:v>
                </c:pt>
                <c:pt idx="92">
                  <c:v>1.3515999999999999</c:v>
                </c:pt>
                <c:pt idx="93">
                  <c:v>1.35202</c:v>
                </c:pt>
                <c:pt idx="94">
                  <c:v>1.3526499999999999</c:v>
                </c:pt>
                <c:pt idx="95">
                  <c:v>1.35426</c:v>
                </c:pt>
                <c:pt idx="96">
                  <c:v>1.3557399999999999</c:v>
                </c:pt>
                <c:pt idx="97">
                  <c:v>1.35582</c:v>
                </c:pt>
                <c:pt idx="98">
                  <c:v>1.35737</c:v>
                </c:pt>
                <c:pt idx="99">
                  <c:v>1.35894</c:v>
                </c:pt>
                <c:pt idx="100">
                  <c:v>1.3590800000000001</c:v>
                </c:pt>
                <c:pt idx="101">
                  <c:v>1.3605700000000001</c:v>
                </c:pt>
                <c:pt idx="102">
                  <c:v>1.36206</c:v>
                </c:pt>
                <c:pt idx="103">
                  <c:v>1.36208</c:v>
                </c:pt>
                <c:pt idx="104">
                  <c:v>1.3639300000000001</c:v>
                </c:pt>
                <c:pt idx="105">
                  <c:v>1.3647100000000001</c:v>
                </c:pt>
                <c:pt idx="106">
                  <c:v>1.36486</c:v>
                </c:pt>
                <c:pt idx="107">
                  <c:v>1.3649899999999999</c:v>
                </c:pt>
                <c:pt idx="108">
                  <c:v>1.3650800000000001</c:v>
                </c:pt>
                <c:pt idx="109">
                  <c:v>1.36517</c:v>
                </c:pt>
                <c:pt idx="110">
                  <c:v>1.3664799999999999</c:v>
                </c:pt>
                <c:pt idx="111">
                  <c:v>1.36669</c:v>
                </c:pt>
                <c:pt idx="112">
                  <c:v>1.3727400000000001</c:v>
                </c:pt>
                <c:pt idx="113">
                  <c:v>1.3731199999999999</c:v>
                </c:pt>
                <c:pt idx="114">
                  <c:v>1.37317</c:v>
                </c:pt>
                <c:pt idx="115">
                  <c:v>1.37365</c:v>
                </c:pt>
                <c:pt idx="116">
                  <c:v>1.37524</c:v>
                </c:pt>
                <c:pt idx="117">
                  <c:v>1.37574</c:v>
                </c:pt>
                <c:pt idx="118">
                  <c:v>1.38124</c:v>
                </c:pt>
                <c:pt idx="119">
                  <c:v>1.38266</c:v>
                </c:pt>
                <c:pt idx="120">
                  <c:v>1.3832100000000001</c:v>
                </c:pt>
                <c:pt idx="121">
                  <c:v>1.3837600000000001</c:v>
                </c:pt>
                <c:pt idx="122">
                  <c:v>1.38418</c:v>
                </c:pt>
                <c:pt idx="123">
                  <c:v>1.3843700000000001</c:v>
                </c:pt>
                <c:pt idx="124">
                  <c:v>1.38561</c:v>
                </c:pt>
                <c:pt idx="125">
                  <c:v>1.3858900000000001</c:v>
                </c:pt>
                <c:pt idx="126">
                  <c:v>1.38689</c:v>
                </c:pt>
                <c:pt idx="127">
                  <c:v>1.38717</c:v>
                </c:pt>
                <c:pt idx="128">
                  <c:v>1.38731</c:v>
                </c:pt>
                <c:pt idx="129">
                  <c:v>1.3874599999999999</c:v>
                </c:pt>
                <c:pt idx="130">
                  <c:v>1.3880999999999999</c:v>
                </c:pt>
                <c:pt idx="131">
                  <c:v>1.3884399999999999</c:v>
                </c:pt>
                <c:pt idx="132">
                  <c:v>1.3903300000000001</c:v>
                </c:pt>
                <c:pt idx="133">
                  <c:v>1.3906700000000001</c:v>
                </c:pt>
                <c:pt idx="134">
                  <c:v>1.3914</c:v>
                </c:pt>
                <c:pt idx="135">
                  <c:v>1.39144</c:v>
                </c:pt>
                <c:pt idx="136">
                  <c:v>1.3943099999999999</c:v>
                </c:pt>
                <c:pt idx="137">
                  <c:v>1.39703</c:v>
                </c:pt>
                <c:pt idx="138">
                  <c:v>1.3988700000000001</c:v>
                </c:pt>
                <c:pt idx="139">
                  <c:v>1.3996200000000001</c:v>
                </c:pt>
                <c:pt idx="140">
                  <c:v>1.4005099999999999</c:v>
                </c:pt>
                <c:pt idx="141">
                  <c:v>1.4013800000000001</c:v>
                </c:pt>
                <c:pt idx="142">
                  <c:v>1.4016299999999999</c:v>
                </c:pt>
                <c:pt idx="143">
                  <c:v>1.4016599999999999</c:v>
                </c:pt>
                <c:pt idx="144">
                  <c:v>1.4019900000000001</c:v>
                </c:pt>
                <c:pt idx="145">
                  <c:v>1.4034899999999999</c:v>
                </c:pt>
                <c:pt idx="146">
                  <c:v>1.4036599999999999</c:v>
                </c:pt>
                <c:pt idx="147">
                  <c:v>1.40446</c:v>
                </c:pt>
                <c:pt idx="148">
                  <c:v>1.4061399999999999</c:v>
                </c:pt>
                <c:pt idx="149">
                  <c:v>1.4072100000000001</c:v>
                </c:pt>
                <c:pt idx="150">
                  <c:v>1.4077900000000001</c:v>
                </c:pt>
                <c:pt idx="151">
                  <c:v>1.4079200000000001</c:v>
                </c:pt>
                <c:pt idx="152">
                  <c:v>1.4090499999999999</c:v>
                </c:pt>
                <c:pt idx="153">
                  <c:v>1.4109700000000001</c:v>
                </c:pt>
                <c:pt idx="154">
                  <c:v>1.4111499999999999</c:v>
                </c:pt>
                <c:pt idx="155">
                  <c:v>1.4112899999999999</c:v>
                </c:pt>
                <c:pt idx="156">
                  <c:v>1.4129799999999999</c:v>
                </c:pt>
                <c:pt idx="157">
                  <c:v>1.4135800000000001</c:v>
                </c:pt>
                <c:pt idx="158">
                  <c:v>1.41489</c:v>
                </c:pt>
                <c:pt idx="159">
                  <c:v>1.41544</c:v>
                </c:pt>
                <c:pt idx="160">
                  <c:v>1.41574</c:v>
                </c:pt>
                <c:pt idx="161">
                  <c:v>1.41658</c:v>
                </c:pt>
                <c:pt idx="162">
                  <c:v>1.4173199999999999</c:v>
                </c:pt>
                <c:pt idx="163">
                  <c:v>1.41774</c:v>
                </c:pt>
                <c:pt idx="164">
                  <c:v>1.41896</c:v>
                </c:pt>
                <c:pt idx="165">
                  <c:v>1.41917</c:v>
                </c:pt>
                <c:pt idx="166">
                  <c:v>1.4192199999999999</c:v>
                </c:pt>
                <c:pt idx="167">
                  <c:v>1.4193800000000001</c:v>
                </c:pt>
                <c:pt idx="168">
                  <c:v>1.4196599999999999</c:v>
                </c:pt>
                <c:pt idx="169">
                  <c:v>1.4200999999999999</c:v>
                </c:pt>
                <c:pt idx="170">
                  <c:v>1.4215</c:v>
                </c:pt>
                <c:pt idx="171">
                  <c:v>1.4220999999999999</c:v>
                </c:pt>
                <c:pt idx="172">
                  <c:v>1.423</c:v>
                </c:pt>
                <c:pt idx="173">
                  <c:v>1.42354</c:v>
                </c:pt>
                <c:pt idx="174">
                  <c:v>1.4238299999999999</c:v>
                </c:pt>
                <c:pt idx="175">
                  <c:v>1.4240900000000001</c:v>
                </c:pt>
                <c:pt idx="176">
                  <c:v>1.4247799999999999</c:v>
                </c:pt>
                <c:pt idx="177">
                  <c:v>1.42479</c:v>
                </c:pt>
                <c:pt idx="178">
                  <c:v>1.42486</c:v>
                </c:pt>
                <c:pt idx="179">
                  <c:v>1.42547</c:v>
                </c:pt>
                <c:pt idx="180">
                  <c:v>1.4258900000000001</c:v>
                </c:pt>
                <c:pt idx="181">
                  <c:v>1.4258900000000001</c:v>
                </c:pt>
                <c:pt idx="182">
                  <c:v>1.42625</c:v>
                </c:pt>
                <c:pt idx="183">
                  <c:v>1.4272800000000001</c:v>
                </c:pt>
                <c:pt idx="184">
                  <c:v>1.4281600000000001</c:v>
                </c:pt>
                <c:pt idx="185">
                  <c:v>1.42848</c:v>
                </c:pt>
                <c:pt idx="186">
                  <c:v>1.43025</c:v>
                </c:pt>
                <c:pt idx="187">
                  <c:v>1.4304300000000001</c:v>
                </c:pt>
                <c:pt idx="188">
                  <c:v>1.4306399999999999</c:v>
                </c:pt>
                <c:pt idx="189">
                  <c:v>1.4312800000000001</c:v>
                </c:pt>
                <c:pt idx="190">
                  <c:v>1.4323300000000001</c:v>
                </c:pt>
                <c:pt idx="191">
                  <c:v>1.43343</c:v>
                </c:pt>
                <c:pt idx="192">
                  <c:v>1.43364</c:v>
                </c:pt>
                <c:pt idx="193">
                  <c:v>1.43377</c:v>
                </c:pt>
                <c:pt idx="194">
                  <c:v>1.4341600000000001</c:v>
                </c:pt>
                <c:pt idx="195">
                  <c:v>1.4350000000000001</c:v>
                </c:pt>
                <c:pt idx="196">
                  <c:v>1.4358900000000001</c:v>
                </c:pt>
                <c:pt idx="197">
                  <c:v>1.43913</c:v>
                </c:pt>
                <c:pt idx="198">
                  <c:v>1.4394100000000001</c:v>
                </c:pt>
                <c:pt idx="199">
                  <c:v>1.43964</c:v>
                </c:pt>
                <c:pt idx="200">
                  <c:v>1.4416800000000001</c:v>
                </c:pt>
                <c:pt idx="201">
                  <c:v>1.4419500000000001</c:v>
                </c:pt>
                <c:pt idx="202">
                  <c:v>1.44217</c:v>
                </c:pt>
                <c:pt idx="203">
                  <c:v>1.44408</c:v>
                </c:pt>
                <c:pt idx="204">
                  <c:v>1.4462200000000001</c:v>
                </c:pt>
                <c:pt idx="205">
                  <c:v>1.4463299999999999</c:v>
                </c:pt>
                <c:pt idx="206">
                  <c:v>1.44661</c:v>
                </c:pt>
                <c:pt idx="207">
                  <c:v>1.44693</c:v>
                </c:pt>
                <c:pt idx="208">
                  <c:v>1.44699</c:v>
                </c:pt>
                <c:pt idx="209">
                  <c:v>1.44719</c:v>
                </c:pt>
                <c:pt idx="210">
                  <c:v>1.4473499999999999</c:v>
                </c:pt>
                <c:pt idx="211">
                  <c:v>1.4474199999999999</c:v>
                </c:pt>
                <c:pt idx="212">
                  <c:v>1.4481200000000001</c:v>
                </c:pt>
                <c:pt idx="213">
                  <c:v>1.44828</c:v>
                </c:pt>
                <c:pt idx="214">
                  <c:v>1.4484600000000001</c:v>
                </c:pt>
                <c:pt idx="215">
                  <c:v>1.44875</c:v>
                </c:pt>
                <c:pt idx="216">
                  <c:v>1.4499</c:v>
                </c:pt>
                <c:pt idx="217">
                  <c:v>1.45001</c:v>
                </c:pt>
                <c:pt idx="218">
                  <c:v>1.45109</c:v>
                </c:pt>
                <c:pt idx="219">
                  <c:v>1.4522299999999999</c:v>
                </c:pt>
                <c:pt idx="220">
                  <c:v>1.45265</c:v>
                </c:pt>
                <c:pt idx="221">
                  <c:v>1.45312</c:v>
                </c:pt>
                <c:pt idx="222">
                  <c:v>1.45428</c:v>
                </c:pt>
                <c:pt idx="223">
                  <c:v>1.4557800000000001</c:v>
                </c:pt>
                <c:pt idx="224">
                  <c:v>1.45594</c:v>
                </c:pt>
                <c:pt idx="225">
                  <c:v>1.4559899999999999</c:v>
                </c:pt>
                <c:pt idx="226">
                  <c:v>1.45678</c:v>
                </c:pt>
                <c:pt idx="227">
                  <c:v>1.4580900000000001</c:v>
                </c:pt>
                <c:pt idx="228">
                  <c:v>1.4596899999999999</c:v>
                </c:pt>
                <c:pt idx="229">
                  <c:v>1.4603999999999999</c:v>
                </c:pt>
                <c:pt idx="230">
                  <c:v>1.4609700000000001</c:v>
                </c:pt>
                <c:pt idx="231">
                  <c:v>1.46288</c:v>
                </c:pt>
                <c:pt idx="232">
                  <c:v>1.4645699999999999</c:v>
                </c:pt>
                <c:pt idx="233">
                  <c:v>1.46672</c:v>
                </c:pt>
                <c:pt idx="234">
                  <c:v>1.4677800000000001</c:v>
                </c:pt>
                <c:pt idx="235">
                  <c:v>1.4691700000000001</c:v>
                </c:pt>
                <c:pt idx="236">
                  <c:v>1.4695</c:v>
                </c:pt>
                <c:pt idx="237">
                  <c:v>1.47007</c:v>
                </c:pt>
                <c:pt idx="238">
                  <c:v>1.47085</c:v>
                </c:pt>
                <c:pt idx="239">
                  <c:v>1.4746900000000001</c:v>
                </c:pt>
                <c:pt idx="240">
                  <c:v>1.47492</c:v>
                </c:pt>
                <c:pt idx="241">
                  <c:v>1.47543</c:v>
                </c:pt>
                <c:pt idx="242">
                  <c:v>1.47695</c:v>
                </c:pt>
                <c:pt idx="243">
                  <c:v>1.47725</c:v>
                </c:pt>
                <c:pt idx="244">
                  <c:v>1.47773</c:v>
                </c:pt>
                <c:pt idx="245">
                  <c:v>1.4778</c:v>
                </c:pt>
                <c:pt idx="246">
                  <c:v>1.4783900000000001</c:v>
                </c:pt>
                <c:pt idx="247">
                  <c:v>1.4786600000000001</c:v>
                </c:pt>
                <c:pt idx="248">
                  <c:v>1.4803599999999999</c:v>
                </c:pt>
                <c:pt idx="249">
                  <c:v>1.4809600000000001</c:v>
                </c:pt>
                <c:pt idx="250">
                  <c:v>1.48465</c:v>
                </c:pt>
                <c:pt idx="251">
                  <c:v>1.4848699999999999</c:v>
                </c:pt>
                <c:pt idx="252">
                  <c:v>1.48671</c:v>
                </c:pt>
                <c:pt idx="253">
                  <c:v>1.48756</c:v>
                </c:pt>
                <c:pt idx="254">
                  <c:v>1.4883500000000001</c:v>
                </c:pt>
                <c:pt idx="255">
                  <c:v>1.4885600000000001</c:v>
                </c:pt>
                <c:pt idx="256">
                  <c:v>1.4900599999999999</c:v>
                </c:pt>
                <c:pt idx="257">
                  <c:v>1.4903599999999999</c:v>
                </c:pt>
                <c:pt idx="258">
                  <c:v>1.49081</c:v>
                </c:pt>
                <c:pt idx="259">
                  <c:v>1.4914700000000001</c:v>
                </c:pt>
                <c:pt idx="260">
                  <c:v>1.49356</c:v>
                </c:pt>
                <c:pt idx="261">
                  <c:v>1.4935799999999999</c:v>
                </c:pt>
                <c:pt idx="262">
                  <c:v>1.49454</c:v>
                </c:pt>
                <c:pt idx="263">
                  <c:v>1.4958199999999999</c:v>
                </c:pt>
                <c:pt idx="264">
                  <c:v>1.49664</c:v>
                </c:pt>
                <c:pt idx="265">
                  <c:v>1.49936</c:v>
                </c:pt>
                <c:pt idx="266">
                  <c:v>1.50017</c:v>
                </c:pt>
                <c:pt idx="267">
                  <c:v>1.5006900000000001</c:v>
                </c:pt>
                <c:pt idx="268">
                  <c:v>1.50203</c:v>
                </c:pt>
                <c:pt idx="269">
                  <c:v>1.5028699999999999</c:v>
                </c:pt>
                <c:pt idx="270">
                  <c:v>1.50335</c:v>
                </c:pt>
                <c:pt idx="271">
                  <c:v>1.50366</c:v>
                </c:pt>
                <c:pt idx="272">
                  <c:v>1.5056700000000001</c:v>
                </c:pt>
                <c:pt idx="273">
                  <c:v>1.5058800000000001</c:v>
                </c:pt>
                <c:pt idx="274">
                  <c:v>1.50593</c:v>
                </c:pt>
                <c:pt idx="275">
                  <c:v>1.5068600000000001</c:v>
                </c:pt>
                <c:pt idx="276">
                  <c:v>1.50891</c:v>
                </c:pt>
                <c:pt idx="277">
                  <c:v>1.5089900000000001</c:v>
                </c:pt>
                <c:pt idx="278">
                  <c:v>1.50925</c:v>
                </c:pt>
                <c:pt idx="279">
                  <c:v>1.5111399999999999</c:v>
                </c:pt>
                <c:pt idx="280">
                  <c:v>1.5112300000000001</c:v>
                </c:pt>
                <c:pt idx="281">
                  <c:v>1.51193</c:v>
                </c:pt>
                <c:pt idx="282">
                  <c:v>1.51274</c:v>
                </c:pt>
                <c:pt idx="283">
                  <c:v>1.5127900000000001</c:v>
                </c:pt>
                <c:pt idx="284">
                  <c:v>1.5173099999999999</c:v>
                </c:pt>
                <c:pt idx="285">
                  <c:v>1.5179400000000001</c:v>
                </c:pt>
                <c:pt idx="286">
                  <c:v>1.5193700000000001</c:v>
                </c:pt>
                <c:pt idx="287">
                  <c:v>1.5198700000000001</c:v>
                </c:pt>
                <c:pt idx="288">
                  <c:v>1.5200100000000001</c:v>
                </c:pt>
                <c:pt idx="289">
                  <c:v>1.5262</c:v>
                </c:pt>
                <c:pt idx="290">
                  <c:v>1.5269900000000001</c:v>
                </c:pt>
                <c:pt idx="291">
                  <c:v>1.5279400000000001</c:v>
                </c:pt>
                <c:pt idx="292">
                  <c:v>1.5283500000000001</c:v>
                </c:pt>
                <c:pt idx="293">
                  <c:v>1.5286299999999999</c:v>
                </c:pt>
                <c:pt idx="294">
                  <c:v>1.52922</c:v>
                </c:pt>
                <c:pt idx="295">
                  <c:v>1.52939</c:v>
                </c:pt>
                <c:pt idx="296">
                  <c:v>1.52966</c:v>
                </c:pt>
                <c:pt idx="297">
                  <c:v>1.5314000000000001</c:v>
                </c:pt>
                <c:pt idx="298">
                  <c:v>1.5343500000000001</c:v>
                </c:pt>
                <c:pt idx="299">
                  <c:v>1.53556</c:v>
                </c:pt>
                <c:pt idx="300">
                  <c:v>1.53562</c:v>
                </c:pt>
                <c:pt idx="301">
                  <c:v>1.5365899999999999</c:v>
                </c:pt>
                <c:pt idx="302">
                  <c:v>1.5367</c:v>
                </c:pt>
                <c:pt idx="303">
                  <c:v>1.5404800000000001</c:v>
                </c:pt>
                <c:pt idx="304">
                  <c:v>1.5412399999999999</c:v>
                </c:pt>
                <c:pt idx="305">
                  <c:v>1.5415000000000001</c:v>
                </c:pt>
                <c:pt idx="306">
                  <c:v>1.5426899999999999</c:v>
                </c:pt>
                <c:pt idx="307">
                  <c:v>1.5427599999999999</c:v>
                </c:pt>
                <c:pt idx="308">
                  <c:v>1.54338</c:v>
                </c:pt>
                <c:pt idx="309">
                  <c:v>1.54419</c:v>
                </c:pt>
                <c:pt idx="310">
                  <c:v>1.5466800000000001</c:v>
                </c:pt>
                <c:pt idx="311">
                  <c:v>1.5483</c:v>
                </c:pt>
                <c:pt idx="312">
                  <c:v>1.54871</c:v>
                </c:pt>
                <c:pt idx="313">
                  <c:v>1.55053</c:v>
                </c:pt>
                <c:pt idx="314">
                  <c:v>1.5517300000000001</c:v>
                </c:pt>
                <c:pt idx="315">
                  <c:v>1.5522100000000001</c:v>
                </c:pt>
                <c:pt idx="316">
                  <c:v>1.55226</c:v>
                </c:pt>
                <c:pt idx="317">
                  <c:v>1.5530299999999999</c:v>
                </c:pt>
                <c:pt idx="318">
                  <c:v>1.55396</c:v>
                </c:pt>
                <c:pt idx="319">
                  <c:v>1.5547800000000001</c:v>
                </c:pt>
                <c:pt idx="320">
                  <c:v>1.55484</c:v>
                </c:pt>
                <c:pt idx="321">
                  <c:v>1.55535</c:v>
                </c:pt>
                <c:pt idx="322">
                  <c:v>1.55644</c:v>
                </c:pt>
                <c:pt idx="323">
                  <c:v>1.55715</c:v>
                </c:pt>
                <c:pt idx="324">
                  <c:v>1.55748</c:v>
                </c:pt>
                <c:pt idx="325">
                  <c:v>1.5589299999999999</c:v>
                </c:pt>
                <c:pt idx="326">
                  <c:v>1.55959</c:v>
                </c:pt>
                <c:pt idx="327">
                  <c:v>1.5621700000000001</c:v>
                </c:pt>
                <c:pt idx="328">
                  <c:v>1.56229</c:v>
                </c:pt>
                <c:pt idx="329">
                  <c:v>1.5630200000000001</c:v>
                </c:pt>
                <c:pt idx="330">
                  <c:v>1.5649299999999999</c:v>
                </c:pt>
                <c:pt idx="331">
                  <c:v>1.56596</c:v>
                </c:pt>
                <c:pt idx="332">
                  <c:v>1.56728</c:v>
                </c:pt>
                <c:pt idx="333">
                  <c:v>1.56823</c:v>
                </c:pt>
                <c:pt idx="334">
                  <c:v>1.5682700000000001</c:v>
                </c:pt>
                <c:pt idx="335">
                  <c:v>1.56871</c:v>
                </c:pt>
                <c:pt idx="336">
                  <c:v>1.5709900000000001</c:v>
                </c:pt>
                <c:pt idx="337">
                  <c:v>1.5733699999999999</c:v>
                </c:pt>
                <c:pt idx="338">
                  <c:v>1.57359</c:v>
                </c:pt>
                <c:pt idx="339">
                  <c:v>1.5740099999999999</c:v>
                </c:pt>
                <c:pt idx="340">
                  <c:v>1.57437</c:v>
                </c:pt>
                <c:pt idx="341">
                  <c:v>1.5751299999999999</c:v>
                </c:pt>
                <c:pt idx="342">
                  <c:v>1.5759000000000001</c:v>
                </c:pt>
                <c:pt idx="343">
                  <c:v>1.57595</c:v>
                </c:pt>
                <c:pt idx="344">
                  <c:v>1.57629</c:v>
                </c:pt>
                <c:pt idx="345">
                  <c:v>1.57653</c:v>
                </c:pt>
                <c:pt idx="346">
                  <c:v>1.57656</c:v>
                </c:pt>
                <c:pt idx="347">
                  <c:v>1.57809</c:v>
                </c:pt>
                <c:pt idx="348">
                  <c:v>1.5783199999999999</c:v>
                </c:pt>
                <c:pt idx="349">
                  <c:v>1.58084</c:v>
                </c:pt>
                <c:pt idx="350">
                  <c:v>1.58152</c:v>
                </c:pt>
                <c:pt idx="351">
                  <c:v>1.5827100000000001</c:v>
                </c:pt>
                <c:pt idx="352">
                  <c:v>1.5878000000000001</c:v>
                </c:pt>
                <c:pt idx="353">
                  <c:v>1.58866</c:v>
                </c:pt>
                <c:pt idx="354">
                  <c:v>1.59005</c:v>
                </c:pt>
                <c:pt idx="355">
                  <c:v>1.5909500000000001</c:v>
                </c:pt>
                <c:pt idx="356">
                  <c:v>1.59101</c:v>
                </c:pt>
                <c:pt idx="357">
                  <c:v>1.5915699999999999</c:v>
                </c:pt>
                <c:pt idx="358">
                  <c:v>1.59188</c:v>
                </c:pt>
                <c:pt idx="359">
                  <c:v>1.5922400000000001</c:v>
                </c:pt>
                <c:pt idx="360">
                  <c:v>1.5932299999999999</c:v>
                </c:pt>
                <c:pt idx="361">
                  <c:v>1.5935600000000001</c:v>
                </c:pt>
                <c:pt idx="362">
                  <c:v>1.5968199999999999</c:v>
                </c:pt>
                <c:pt idx="363">
                  <c:v>1.59755</c:v>
                </c:pt>
                <c:pt idx="364">
                  <c:v>1.5981099999999999</c:v>
                </c:pt>
                <c:pt idx="365">
                  <c:v>1.59843</c:v>
                </c:pt>
                <c:pt idx="366">
                  <c:v>1.5995299999999999</c:v>
                </c:pt>
                <c:pt idx="367">
                  <c:v>1.6023799999999999</c:v>
                </c:pt>
                <c:pt idx="368">
                  <c:v>1.6024700000000001</c:v>
                </c:pt>
                <c:pt idx="369">
                  <c:v>1.6057600000000001</c:v>
                </c:pt>
                <c:pt idx="370">
                  <c:v>1.6058699999999999</c:v>
                </c:pt>
                <c:pt idx="371">
                  <c:v>1.6067100000000001</c:v>
                </c:pt>
                <c:pt idx="372">
                  <c:v>1.60762</c:v>
                </c:pt>
                <c:pt idx="373">
                  <c:v>1.60798</c:v>
                </c:pt>
                <c:pt idx="374">
                  <c:v>1.6081099999999999</c:v>
                </c:pt>
                <c:pt idx="375">
                  <c:v>1.60991</c:v>
                </c:pt>
                <c:pt idx="376">
                  <c:v>1.6106499999999999</c:v>
                </c:pt>
                <c:pt idx="377">
                  <c:v>1.61199</c:v>
                </c:pt>
                <c:pt idx="378">
                  <c:v>1.6132200000000001</c:v>
                </c:pt>
                <c:pt idx="379">
                  <c:v>1.6149500000000001</c:v>
                </c:pt>
                <c:pt idx="380">
                  <c:v>1.6158699999999999</c:v>
                </c:pt>
                <c:pt idx="381">
                  <c:v>1.6194</c:v>
                </c:pt>
                <c:pt idx="382">
                  <c:v>1.62029</c:v>
                </c:pt>
                <c:pt idx="383">
                  <c:v>1.62079</c:v>
                </c:pt>
                <c:pt idx="384">
                  <c:v>1.6212200000000001</c:v>
                </c:pt>
                <c:pt idx="385">
                  <c:v>1.62124</c:v>
                </c:pt>
                <c:pt idx="386">
                  <c:v>1.62154</c:v>
                </c:pt>
                <c:pt idx="387">
                  <c:v>1.6241699999999999</c:v>
                </c:pt>
                <c:pt idx="388">
                  <c:v>1.6245700000000001</c:v>
                </c:pt>
                <c:pt idx="389">
                  <c:v>1.6253</c:v>
                </c:pt>
                <c:pt idx="390">
                  <c:v>1.62669</c:v>
                </c:pt>
                <c:pt idx="391">
                  <c:v>1.62754</c:v>
                </c:pt>
                <c:pt idx="392">
                  <c:v>1.6301099999999999</c:v>
                </c:pt>
                <c:pt idx="393">
                  <c:v>1.6319399999999999</c:v>
                </c:pt>
                <c:pt idx="394">
                  <c:v>1.6322399999999999</c:v>
                </c:pt>
                <c:pt idx="395">
                  <c:v>1.6322700000000001</c:v>
                </c:pt>
                <c:pt idx="396">
                  <c:v>1.63493</c:v>
                </c:pt>
                <c:pt idx="397">
                  <c:v>1.63611</c:v>
                </c:pt>
                <c:pt idx="398">
                  <c:v>1.6361399999999999</c:v>
                </c:pt>
                <c:pt idx="399">
                  <c:v>1.6368100000000001</c:v>
                </c:pt>
                <c:pt idx="400">
                  <c:v>1.63947</c:v>
                </c:pt>
                <c:pt idx="401">
                  <c:v>1.64039</c:v>
                </c:pt>
                <c:pt idx="402">
                  <c:v>1.64063</c:v>
                </c:pt>
                <c:pt idx="403">
                  <c:v>1.6410400000000001</c:v>
                </c:pt>
                <c:pt idx="404">
                  <c:v>1.64232</c:v>
                </c:pt>
                <c:pt idx="405">
                  <c:v>1.64232</c:v>
                </c:pt>
                <c:pt idx="406">
                  <c:v>1.6427400000000001</c:v>
                </c:pt>
                <c:pt idx="407">
                  <c:v>1.6495599999999999</c:v>
                </c:pt>
                <c:pt idx="408">
                  <c:v>1.65002</c:v>
                </c:pt>
                <c:pt idx="409">
                  <c:v>1.65052</c:v>
                </c:pt>
                <c:pt idx="410">
                  <c:v>1.65184</c:v>
                </c:pt>
                <c:pt idx="411">
                  <c:v>1.6519299999999999</c:v>
                </c:pt>
                <c:pt idx="412">
                  <c:v>1.65787</c:v>
                </c:pt>
                <c:pt idx="413">
                  <c:v>1.65917</c:v>
                </c:pt>
                <c:pt idx="414">
                  <c:v>1.6594899999999999</c:v>
                </c:pt>
                <c:pt idx="415">
                  <c:v>1.65981</c:v>
                </c:pt>
                <c:pt idx="416">
                  <c:v>1.66109</c:v>
                </c:pt>
                <c:pt idx="417">
                  <c:v>1.6614599999999999</c:v>
                </c:pt>
                <c:pt idx="418">
                  <c:v>1.66218</c:v>
                </c:pt>
                <c:pt idx="419">
                  <c:v>1.6634100000000001</c:v>
                </c:pt>
                <c:pt idx="420">
                  <c:v>1.66378</c:v>
                </c:pt>
                <c:pt idx="421">
                  <c:v>1.66391</c:v>
                </c:pt>
                <c:pt idx="422">
                  <c:v>1.66439</c:v>
                </c:pt>
                <c:pt idx="423">
                  <c:v>1.66442</c:v>
                </c:pt>
                <c:pt idx="424">
                  <c:v>1.6664600000000001</c:v>
                </c:pt>
                <c:pt idx="425">
                  <c:v>1.6682399999999999</c:v>
                </c:pt>
                <c:pt idx="426">
                  <c:v>1.6694100000000001</c:v>
                </c:pt>
                <c:pt idx="427">
                  <c:v>1.67069</c:v>
                </c:pt>
                <c:pt idx="428">
                  <c:v>1.6713100000000001</c:v>
                </c:pt>
                <c:pt idx="429">
                  <c:v>1.6714599999999999</c:v>
                </c:pt>
                <c:pt idx="430">
                  <c:v>1.6715500000000001</c:v>
                </c:pt>
                <c:pt idx="431">
                  <c:v>1.6716299999999999</c:v>
                </c:pt>
                <c:pt idx="432">
                  <c:v>1.67174</c:v>
                </c:pt>
                <c:pt idx="433">
                  <c:v>1.67195</c:v>
                </c:pt>
                <c:pt idx="434">
                  <c:v>1.6734500000000001</c:v>
                </c:pt>
                <c:pt idx="435">
                  <c:v>1.67632</c:v>
                </c:pt>
                <c:pt idx="436">
                  <c:v>1.67659</c:v>
                </c:pt>
                <c:pt idx="437">
                  <c:v>1.67963</c:v>
                </c:pt>
                <c:pt idx="438">
                  <c:v>1.6805600000000001</c:v>
                </c:pt>
                <c:pt idx="439">
                  <c:v>1.68062</c:v>
                </c:pt>
                <c:pt idx="440">
                  <c:v>1.6817500000000001</c:v>
                </c:pt>
                <c:pt idx="441">
                  <c:v>1.6827700000000001</c:v>
                </c:pt>
                <c:pt idx="442">
                  <c:v>1.68346</c:v>
                </c:pt>
                <c:pt idx="443">
                  <c:v>1.6838900000000001</c:v>
                </c:pt>
                <c:pt idx="444">
                  <c:v>1.6864600000000001</c:v>
                </c:pt>
                <c:pt idx="445">
                  <c:v>1.6872799999999999</c:v>
                </c:pt>
                <c:pt idx="446">
                  <c:v>1.6892100000000001</c:v>
                </c:pt>
                <c:pt idx="447">
                  <c:v>1.6897</c:v>
                </c:pt>
                <c:pt idx="448">
                  <c:v>1.6907099999999999</c:v>
                </c:pt>
                <c:pt idx="449">
                  <c:v>1.69133</c:v>
                </c:pt>
                <c:pt idx="450">
                  <c:v>1.6923999999999999</c:v>
                </c:pt>
                <c:pt idx="451">
                  <c:v>1.6943900000000001</c:v>
                </c:pt>
                <c:pt idx="452">
                  <c:v>1.69737</c:v>
                </c:pt>
                <c:pt idx="453">
                  <c:v>1.6975899999999999</c:v>
                </c:pt>
                <c:pt idx="454">
                  <c:v>1.6976100000000001</c:v>
                </c:pt>
                <c:pt idx="455">
                  <c:v>1.6977800000000001</c:v>
                </c:pt>
                <c:pt idx="456">
                  <c:v>1.7006399999999999</c:v>
                </c:pt>
                <c:pt idx="457">
                  <c:v>1.70086</c:v>
                </c:pt>
                <c:pt idx="458">
                  <c:v>1.7011099999999999</c:v>
                </c:pt>
                <c:pt idx="459">
                  <c:v>1.70391</c:v>
                </c:pt>
                <c:pt idx="460">
                  <c:v>1.70597</c:v>
                </c:pt>
                <c:pt idx="461">
                  <c:v>1.7062299999999999</c:v>
                </c:pt>
                <c:pt idx="462">
                  <c:v>1.7066300000000001</c:v>
                </c:pt>
                <c:pt idx="463">
                  <c:v>1.7066300000000001</c:v>
                </c:pt>
                <c:pt idx="464">
                  <c:v>1.71008</c:v>
                </c:pt>
                <c:pt idx="465">
                  <c:v>1.7103699999999999</c:v>
                </c:pt>
                <c:pt idx="466">
                  <c:v>1.7115</c:v>
                </c:pt>
                <c:pt idx="467">
                  <c:v>1.7144999999999999</c:v>
                </c:pt>
                <c:pt idx="468">
                  <c:v>1.7151000000000001</c:v>
                </c:pt>
                <c:pt idx="469">
                  <c:v>1.71539</c:v>
                </c:pt>
                <c:pt idx="470">
                  <c:v>1.71929</c:v>
                </c:pt>
                <c:pt idx="471">
                  <c:v>1.7249300000000001</c:v>
                </c:pt>
                <c:pt idx="472">
                  <c:v>1.7253700000000001</c:v>
                </c:pt>
                <c:pt idx="473">
                  <c:v>1.7265200000000001</c:v>
                </c:pt>
                <c:pt idx="474">
                  <c:v>1.7269000000000001</c:v>
                </c:pt>
                <c:pt idx="475">
                  <c:v>1.7273099999999999</c:v>
                </c:pt>
                <c:pt idx="476">
                  <c:v>1.7294700000000001</c:v>
                </c:pt>
                <c:pt idx="477">
                  <c:v>1.7304200000000001</c:v>
                </c:pt>
                <c:pt idx="478">
                  <c:v>1.73139</c:v>
                </c:pt>
                <c:pt idx="479">
                  <c:v>1.7326699999999999</c:v>
                </c:pt>
                <c:pt idx="480">
                  <c:v>1.73281</c:v>
                </c:pt>
                <c:pt idx="481">
                  <c:v>1.7413400000000001</c:v>
                </c:pt>
                <c:pt idx="482">
                  <c:v>1.7423299999999999</c:v>
                </c:pt>
                <c:pt idx="483">
                  <c:v>1.74329</c:v>
                </c:pt>
                <c:pt idx="484">
                  <c:v>1.7433700000000001</c:v>
                </c:pt>
                <c:pt idx="485">
                  <c:v>1.7442200000000001</c:v>
                </c:pt>
                <c:pt idx="486">
                  <c:v>1.7460800000000001</c:v>
                </c:pt>
                <c:pt idx="487">
                  <c:v>1.7498499999999999</c:v>
                </c:pt>
                <c:pt idx="488">
                  <c:v>1.7503299999999999</c:v>
                </c:pt>
                <c:pt idx="489">
                  <c:v>1.7508999999999999</c:v>
                </c:pt>
                <c:pt idx="490">
                  <c:v>1.7525999999999999</c:v>
                </c:pt>
                <c:pt idx="491">
                  <c:v>1.75305</c:v>
                </c:pt>
                <c:pt idx="492">
                  <c:v>1.7537100000000001</c:v>
                </c:pt>
                <c:pt idx="493">
                  <c:v>1.7546600000000001</c:v>
                </c:pt>
                <c:pt idx="494">
                  <c:v>1.7563200000000001</c:v>
                </c:pt>
                <c:pt idx="495">
                  <c:v>1.75773</c:v>
                </c:pt>
                <c:pt idx="496">
                  <c:v>1.7596799999999999</c:v>
                </c:pt>
                <c:pt idx="497">
                  <c:v>1.7601</c:v>
                </c:pt>
                <c:pt idx="498">
                  <c:v>1.7608999999999999</c:v>
                </c:pt>
                <c:pt idx="499">
                  <c:v>1.76136</c:v>
                </c:pt>
                <c:pt idx="500">
                  <c:v>1.76416</c:v>
                </c:pt>
                <c:pt idx="501">
                  <c:v>1.7647900000000001</c:v>
                </c:pt>
                <c:pt idx="502">
                  <c:v>1.76617</c:v>
                </c:pt>
                <c:pt idx="503">
                  <c:v>1.76624</c:v>
                </c:pt>
                <c:pt idx="504">
                  <c:v>1.76718</c:v>
                </c:pt>
                <c:pt idx="505">
                  <c:v>1.76942</c:v>
                </c:pt>
                <c:pt idx="506">
                  <c:v>1.7731699999999999</c:v>
                </c:pt>
                <c:pt idx="507">
                  <c:v>1.77338</c:v>
                </c:pt>
                <c:pt idx="508">
                  <c:v>1.7766999999999999</c:v>
                </c:pt>
                <c:pt idx="509">
                  <c:v>1.7774000000000001</c:v>
                </c:pt>
                <c:pt idx="510">
                  <c:v>1.7774099999999999</c:v>
                </c:pt>
                <c:pt idx="511">
                  <c:v>1.7782500000000001</c:v>
                </c:pt>
                <c:pt idx="512">
                  <c:v>1.77864</c:v>
                </c:pt>
                <c:pt idx="513">
                  <c:v>1.7805599999999999</c:v>
                </c:pt>
                <c:pt idx="514">
                  <c:v>1.7821899999999999</c:v>
                </c:pt>
                <c:pt idx="515">
                  <c:v>1.7832699999999999</c:v>
                </c:pt>
                <c:pt idx="516">
                  <c:v>1.78409</c:v>
                </c:pt>
                <c:pt idx="517">
                  <c:v>1.7844500000000001</c:v>
                </c:pt>
                <c:pt idx="518">
                  <c:v>1.7870600000000001</c:v>
                </c:pt>
                <c:pt idx="519">
                  <c:v>1.78742</c:v>
                </c:pt>
                <c:pt idx="520">
                  <c:v>1.7889999999999999</c:v>
                </c:pt>
                <c:pt idx="521">
                  <c:v>1.7893699999999999</c:v>
                </c:pt>
                <c:pt idx="522">
                  <c:v>1.79074</c:v>
                </c:pt>
                <c:pt idx="523">
                  <c:v>1.7932999999999999</c:v>
                </c:pt>
                <c:pt idx="524">
                  <c:v>1.79396</c:v>
                </c:pt>
                <c:pt idx="525">
                  <c:v>1.7951999999999999</c:v>
                </c:pt>
                <c:pt idx="526">
                  <c:v>1.79677</c:v>
                </c:pt>
                <c:pt idx="527">
                  <c:v>1.79983</c:v>
                </c:pt>
                <c:pt idx="528">
                  <c:v>1.80321</c:v>
                </c:pt>
                <c:pt idx="529">
                  <c:v>1.8036000000000001</c:v>
                </c:pt>
                <c:pt idx="530">
                  <c:v>1.80399</c:v>
                </c:pt>
                <c:pt idx="531">
                  <c:v>1.80525</c:v>
                </c:pt>
                <c:pt idx="532">
                  <c:v>1.80792</c:v>
                </c:pt>
                <c:pt idx="533">
                  <c:v>1.8092999999999999</c:v>
                </c:pt>
                <c:pt idx="534">
                  <c:v>1.8098700000000001</c:v>
                </c:pt>
                <c:pt idx="535">
                  <c:v>1.8124499999999999</c:v>
                </c:pt>
                <c:pt idx="536">
                  <c:v>1.8139000000000001</c:v>
                </c:pt>
                <c:pt idx="537">
                  <c:v>1.8141499999999999</c:v>
                </c:pt>
                <c:pt idx="538">
                  <c:v>1.8143199999999999</c:v>
                </c:pt>
                <c:pt idx="539">
                  <c:v>1.8145899999999999</c:v>
                </c:pt>
                <c:pt idx="540">
                  <c:v>1.81463</c:v>
                </c:pt>
                <c:pt idx="541">
                  <c:v>1.81704</c:v>
                </c:pt>
                <c:pt idx="542">
                  <c:v>1.81901</c:v>
                </c:pt>
                <c:pt idx="543">
                  <c:v>1.82186</c:v>
                </c:pt>
                <c:pt idx="544">
                  <c:v>1.82213</c:v>
                </c:pt>
                <c:pt idx="545">
                  <c:v>1.8286500000000001</c:v>
                </c:pt>
                <c:pt idx="546">
                  <c:v>1.8301099999999999</c:v>
                </c:pt>
                <c:pt idx="547">
                  <c:v>1.8337000000000001</c:v>
                </c:pt>
                <c:pt idx="548">
                  <c:v>1.8354200000000001</c:v>
                </c:pt>
                <c:pt idx="549">
                  <c:v>1.83596</c:v>
                </c:pt>
                <c:pt idx="550">
                  <c:v>1.8361000000000001</c:v>
                </c:pt>
                <c:pt idx="551">
                  <c:v>1.83619</c:v>
                </c:pt>
                <c:pt idx="552">
                  <c:v>1.83691</c:v>
                </c:pt>
                <c:pt idx="553">
                  <c:v>1.83788</c:v>
                </c:pt>
                <c:pt idx="554">
                  <c:v>1.8384499999999999</c:v>
                </c:pt>
                <c:pt idx="555">
                  <c:v>1.84076</c:v>
                </c:pt>
                <c:pt idx="556">
                  <c:v>1.8416999999999999</c:v>
                </c:pt>
                <c:pt idx="557">
                  <c:v>1.84276</c:v>
                </c:pt>
                <c:pt idx="558">
                  <c:v>1.84365</c:v>
                </c:pt>
                <c:pt idx="559">
                  <c:v>1.8439399999999999</c:v>
                </c:pt>
                <c:pt idx="560">
                  <c:v>1.84443</c:v>
                </c:pt>
                <c:pt idx="561">
                  <c:v>1.8458699999999999</c:v>
                </c:pt>
                <c:pt idx="562">
                  <c:v>1.8461799999999999</c:v>
                </c:pt>
                <c:pt idx="563">
                  <c:v>1.8480300000000001</c:v>
                </c:pt>
                <c:pt idx="564">
                  <c:v>1.84823</c:v>
                </c:pt>
                <c:pt idx="565">
                  <c:v>1.8483799999999999</c:v>
                </c:pt>
                <c:pt idx="566">
                  <c:v>1.8484700000000001</c:v>
                </c:pt>
                <c:pt idx="567">
                  <c:v>1.8496300000000001</c:v>
                </c:pt>
                <c:pt idx="568">
                  <c:v>1.8507400000000001</c:v>
                </c:pt>
                <c:pt idx="569">
                  <c:v>1.85226</c:v>
                </c:pt>
                <c:pt idx="570">
                  <c:v>1.8523099999999999</c:v>
                </c:pt>
                <c:pt idx="571">
                  <c:v>1.8535200000000001</c:v>
                </c:pt>
                <c:pt idx="572">
                  <c:v>1.85385</c:v>
                </c:pt>
                <c:pt idx="573">
                  <c:v>1.85541</c:v>
                </c:pt>
                <c:pt idx="574">
                  <c:v>1.8555699999999999</c:v>
                </c:pt>
                <c:pt idx="575">
                  <c:v>1.85741</c:v>
                </c:pt>
                <c:pt idx="576">
                  <c:v>1.8581700000000001</c:v>
                </c:pt>
                <c:pt idx="577">
                  <c:v>1.8608100000000001</c:v>
                </c:pt>
                <c:pt idx="578">
                  <c:v>1.86141</c:v>
                </c:pt>
                <c:pt idx="579">
                  <c:v>1.8616200000000001</c:v>
                </c:pt>
                <c:pt idx="580">
                  <c:v>1.86276</c:v>
                </c:pt>
                <c:pt idx="581">
                  <c:v>1.8638300000000001</c:v>
                </c:pt>
                <c:pt idx="582">
                  <c:v>1.8639399999999999</c:v>
                </c:pt>
                <c:pt idx="583">
                  <c:v>1.86446</c:v>
                </c:pt>
                <c:pt idx="584">
                  <c:v>1.86974</c:v>
                </c:pt>
                <c:pt idx="585">
                  <c:v>1.8700600000000001</c:v>
                </c:pt>
                <c:pt idx="586">
                  <c:v>1.8707199999999999</c:v>
                </c:pt>
                <c:pt idx="587">
                  <c:v>1.8716200000000001</c:v>
                </c:pt>
                <c:pt idx="588">
                  <c:v>1.8814599999999999</c:v>
                </c:pt>
                <c:pt idx="589">
                  <c:v>1.8820699999999999</c:v>
                </c:pt>
                <c:pt idx="590">
                  <c:v>1.88297</c:v>
                </c:pt>
                <c:pt idx="591">
                  <c:v>1.8838600000000001</c:v>
                </c:pt>
                <c:pt idx="592">
                  <c:v>1.8838699999999999</c:v>
                </c:pt>
                <c:pt idx="593">
                  <c:v>1.8855999999999999</c:v>
                </c:pt>
                <c:pt idx="594">
                  <c:v>1.8892899999999999</c:v>
                </c:pt>
                <c:pt idx="595">
                  <c:v>1.88957</c:v>
                </c:pt>
                <c:pt idx="596">
                  <c:v>1.8948400000000001</c:v>
                </c:pt>
                <c:pt idx="597">
                  <c:v>1.8986400000000001</c:v>
                </c:pt>
                <c:pt idx="598">
                  <c:v>1.9000699999999999</c:v>
                </c:pt>
                <c:pt idx="599">
                  <c:v>1.90025</c:v>
                </c:pt>
                <c:pt idx="600">
                  <c:v>1.9003399999999999</c:v>
                </c:pt>
                <c:pt idx="601">
                  <c:v>1.9004700000000001</c:v>
                </c:pt>
                <c:pt idx="602">
                  <c:v>1.9008799999999999</c:v>
                </c:pt>
                <c:pt idx="603">
                  <c:v>1.9029</c:v>
                </c:pt>
                <c:pt idx="604">
                  <c:v>1.90334</c:v>
                </c:pt>
                <c:pt idx="605">
                  <c:v>1.90398</c:v>
                </c:pt>
                <c:pt idx="606">
                  <c:v>1.907</c:v>
                </c:pt>
                <c:pt idx="607">
                  <c:v>1.91306</c:v>
                </c:pt>
                <c:pt idx="608">
                  <c:v>1.91408</c:v>
                </c:pt>
                <c:pt idx="609">
                  <c:v>1.9141300000000001</c:v>
                </c:pt>
                <c:pt idx="610">
                  <c:v>1.9176800000000001</c:v>
                </c:pt>
                <c:pt idx="611">
                  <c:v>1.91805</c:v>
                </c:pt>
                <c:pt idx="612">
                  <c:v>1.92032</c:v>
                </c:pt>
                <c:pt idx="613">
                  <c:v>1.92076</c:v>
                </c:pt>
                <c:pt idx="614">
                  <c:v>1.9219599999999999</c:v>
                </c:pt>
                <c:pt idx="615">
                  <c:v>1.92241</c:v>
                </c:pt>
                <c:pt idx="616">
                  <c:v>1.9237200000000001</c:v>
                </c:pt>
                <c:pt idx="617">
                  <c:v>1.92432</c:v>
                </c:pt>
                <c:pt idx="618">
                  <c:v>1.92587</c:v>
                </c:pt>
                <c:pt idx="619">
                  <c:v>1.9260600000000001</c:v>
                </c:pt>
                <c:pt idx="620">
                  <c:v>1.92699</c:v>
                </c:pt>
                <c:pt idx="621">
                  <c:v>1.92703</c:v>
                </c:pt>
                <c:pt idx="622">
                  <c:v>1.92737</c:v>
                </c:pt>
                <c:pt idx="623">
                  <c:v>1.9280999999999999</c:v>
                </c:pt>
                <c:pt idx="624">
                  <c:v>1.92828</c:v>
                </c:pt>
                <c:pt idx="625">
                  <c:v>1.92839</c:v>
                </c:pt>
                <c:pt idx="626">
                  <c:v>1.9302699999999999</c:v>
                </c:pt>
                <c:pt idx="627">
                  <c:v>1.93106</c:v>
                </c:pt>
                <c:pt idx="628">
                  <c:v>1.9325699999999999</c:v>
                </c:pt>
                <c:pt idx="629">
                  <c:v>1.9340999999999999</c:v>
                </c:pt>
                <c:pt idx="630">
                  <c:v>1.9388799999999999</c:v>
                </c:pt>
                <c:pt idx="631">
                  <c:v>1.9389400000000001</c:v>
                </c:pt>
                <c:pt idx="632">
                  <c:v>1.9405300000000001</c:v>
                </c:pt>
                <c:pt idx="633">
                  <c:v>1.9447300000000001</c:v>
                </c:pt>
                <c:pt idx="634">
                  <c:v>1.9471000000000001</c:v>
                </c:pt>
                <c:pt idx="635">
                  <c:v>1.9478899999999999</c:v>
                </c:pt>
                <c:pt idx="636">
                  <c:v>1.9489399999999999</c:v>
                </c:pt>
                <c:pt idx="637">
                  <c:v>1.94987</c:v>
                </c:pt>
                <c:pt idx="638">
                  <c:v>1.95092</c:v>
                </c:pt>
                <c:pt idx="639">
                  <c:v>1.9522200000000001</c:v>
                </c:pt>
                <c:pt idx="640">
                  <c:v>1.9549700000000001</c:v>
                </c:pt>
                <c:pt idx="641">
                  <c:v>1.9552799999999999</c:v>
                </c:pt>
                <c:pt idx="642">
                  <c:v>1.95566</c:v>
                </c:pt>
                <c:pt idx="643">
                  <c:v>1.95644</c:v>
                </c:pt>
                <c:pt idx="644">
                  <c:v>1.95749</c:v>
                </c:pt>
                <c:pt idx="645">
                  <c:v>1.95766</c:v>
                </c:pt>
                <c:pt idx="646">
                  <c:v>1.95794</c:v>
                </c:pt>
                <c:pt idx="647">
                  <c:v>1.95841</c:v>
                </c:pt>
                <c:pt idx="648">
                  <c:v>1.9588000000000001</c:v>
                </c:pt>
                <c:pt idx="649">
                  <c:v>1.9595899999999999</c:v>
                </c:pt>
                <c:pt idx="650">
                  <c:v>1.96018</c:v>
                </c:pt>
                <c:pt idx="651">
                  <c:v>1.96147</c:v>
                </c:pt>
                <c:pt idx="652">
                  <c:v>1.96411</c:v>
                </c:pt>
                <c:pt idx="653">
                  <c:v>1.9644299999999999</c:v>
                </c:pt>
                <c:pt idx="654">
                  <c:v>1.9665900000000001</c:v>
                </c:pt>
                <c:pt idx="655">
                  <c:v>1.96689</c:v>
                </c:pt>
                <c:pt idx="656">
                  <c:v>1.9672400000000001</c:v>
                </c:pt>
                <c:pt idx="657">
                  <c:v>1.97075</c:v>
                </c:pt>
                <c:pt idx="658">
                  <c:v>1.97207</c:v>
                </c:pt>
                <c:pt idx="659">
                  <c:v>1.97238</c:v>
                </c:pt>
                <c:pt idx="660">
                  <c:v>1.97251</c:v>
                </c:pt>
                <c:pt idx="661">
                  <c:v>1.97736</c:v>
                </c:pt>
                <c:pt idx="662">
                  <c:v>1.9791799999999999</c:v>
                </c:pt>
                <c:pt idx="663">
                  <c:v>1.98193</c:v>
                </c:pt>
                <c:pt idx="664">
                  <c:v>1.98228</c:v>
                </c:pt>
                <c:pt idx="665">
                  <c:v>1.98237</c:v>
                </c:pt>
                <c:pt idx="666">
                  <c:v>1.9833000000000001</c:v>
                </c:pt>
                <c:pt idx="667">
                  <c:v>1.98454</c:v>
                </c:pt>
                <c:pt idx="668">
                  <c:v>1.9851300000000001</c:v>
                </c:pt>
                <c:pt idx="669">
                  <c:v>1.98922</c:v>
                </c:pt>
                <c:pt idx="670">
                  <c:v>1.98952</c:v>
                </c:pt>
                <c:pt idx="671">
                  <c:v>1.98966</c:v>
                </c:pt>
                <c:pt idx="672">
                  <c:v>1.99048</c:v>
                </c:pt>
                <c:pt idx="673">
                  <c:v>1.9915700000000001</c:v>
                </c:pt>
                <c:pt idx="674">
                  <c:v>1.99231</c:v>
                </c:pt>
                <c:pt idx="675">
                  <c:v>1.9929399999999999</c:v>
                </c:pt>
                <c:pt idx="676">
                  <c:v>1.9948999999999999</c:v>
                </c:pt>
                <c:pt idx="677">
                  <c:v>1.9955700000000001</c:v>
                </c:pt>
                <c:pt idx="678">
                  <c:v>1.9956799999999999</c:v>
                </c:pt>
                <c:pt idx="679">
                  <c:v>1.99861</c:v>
                </c:pt>
                <c:pt idx="680">
                  <c:v>2.0088400000000002</c:v>
                </c:pt>
                <c:pt idx="681">
                  <c:v>2.0092400000000001</c:v>
                </c:pt>
                <c:pt idx="682">
                  <c:v>2.00997</c:v>
                </c:pt>
                <c:pt idx="683">
                  <c:v>2.0171399999999999</c:v>
                </c:pt>
                <c:pt idx="684">
                  <c:v>2.0199799999999999</c:v>
                </c:pt>
                <c:pt idx="685">
                  <c:v>2.0234700000000001</c:v>
                </c:pt>
                <c:pt idx="686">
                  <c:v>2.0242300000000002</c:v>
                </c:pt>
                <c:pt idx="687">
                  <c:v>2.02427</c:v>
                </c:pt>
                <c:pt idx="688">
                  <c:v>2.0260799999999999</c:v>
                </c:pt>
                <c:pt idx="689">
                  <c:v>2.0287199999999999</c:v>
                </c:pt>
                <c:pt idx="690">
                  <c:v>2.0303200000000001</c:v>
                </c:pt>
                <c:pt idx="691">
                  <c:v>2.0323799999999999</c:v>
                </c:pt>
                <c:pt idx="692">
                  <c:v>2.0325299999999999</c:v>
                </c:pt>
                <c:pt idx="693">
                  <c:v>2.0332499999999998</c:v>
                </c:pt>
                <c:pt idx="694">
                  <c:v>2.03348</c:v>
                </c:pt>
                <c:pt idx="695">
                  <c:v>2.0339299999999998</c:v>
                </c:pt>
                <c:pt idx="696">
                  <c:v>2.0344799999999998</c:v>
                </c:pt>
                <c:pt idx="697">
                  <c:v>2.0348999999999999</c:v>
                </c:pt>
                <c:pt idx="698">
                  <c:v>2.0351300000000001</c:v>
                </c:pt>
                <c:pt idx="699">
                  <c:v>2.0351400000000002</c:v>
                </c:pt>
                <c:pt idx="700">
                  <c:v>2.0361899999999999</c:v>
                </c:pt>
                <c:pt idx="701">
                  <c:v>2.0383900000000001</c:v>
                </c:pt>
                <c:pt idx="702">
                  <c:v>2.0423300000000002</c:v>
                </c:pt>
                <c:pt idx="703">
                  <c:v>2.0432999999999999</c:v>
                </c:pt>
                <c:pt idx="704">
                  <c:v>2.04365</c:v>
                </c:pt>
                <c:pt idx="705">
                  <c:v>2.04433</c:v>
                </c:pt>
                <c:pt idx="706">
                  <c:v>2.0467499999999998</c:v>
                </c:pt>
                <c:pt idx="707">
                  <c:v>2.04983</c:v>
                </c:pt>
                <c:pt idx="708">
                  <c:v>2.0535899999999998</c:v>
                </c:pt>
                <c:pt idx="709">
                  <c:v>2.0588600000000001</c:v>
                </c:pt>
                <c:pt idx="710">
                  <c:v>2.0594399999999999</c:v>
                </c:pt>
                <c:pt idx="711">
                  <c:v>2.0595699999999999</c:v>
                </c:pt>
                <c:pt idx="712">
                  <c:v>2.0607500000000001</c:v>
                </c:pt>
                <c:pt idx="713">
                  <c:v>2.0619700000000001</c:v>
                </c:pt>
                <c:pt idx="714">
                  <c:v>2.0621299999999998</c:v>
                </c:pt>
                <c:pt idx="715">
                  <c:v>2.0629200000000001</c:v>
                </c:pt>
                <c:pt idx="716">
                  <c:v>2.0646900000000001</c:v>
                </c:pt>
                <c:pt idx="717">
                  <c:v>2.0651299999999999</c:v>
                </c:pt>
                <c:pt idx="718">
                  <c:v>2.06562</c:v>
                </c:pt>
                <c:pt idx="719">
                  <c:v>2.0658400000000001</c:v>
                </c:pt>
                <c:pt idx="720">
                  <c:v>2.0659399999999999</c:v>
                </c:pt>
                <c:pt idx="721">
                  <c:v>2.0670000000000002</c:v>
                </c:pt>
                <c:pt idx="722">
                  <c:v>2.0683699999999998</c:v>
                </c:pt>
                <c:pt idx="723">
                  <c:v>2.0735000000000001</c:v>
                </c:pt>
                <c:pt idx="724">
                  <c:v>2.0767199999999999</c:v>
                </c:pt>
                <c:pt idx="725">
                  <c:v>2.0788700000000002</c:v>
                </c:pt>
                <c:pt idx="726">
                  <c:v>2.0804999999999998</c:v>
                </c:pt>
                <c:pt idx="727">
                  <c:v>2.08148</c:v>
                </c:pt>
                <c:pt idx="728">
                  <c:v>2.0842000000000001</c:v>
                </c:pt>
                <c:pt idx="729">
                  <c:v>2.0846300000000002</c:v>
                </c:pt>
                <c:pt idx="730">
                  <c:v>2.0879300000000001</c:v>
                </c:pt>
                <c:pt idx="731">
                  <c:v>2.0911499999999998</c:v>
                </c:pt>
                <c:pt idx="732">
                  <c:v>2.09375</c:v>
                </c:pt>
                <c:pt idx="733">
                  <c:v>2.0943900000000002</c:v>
                </c:pt>
                <c:pt idx="734">
                  <c:v>2.0982699999999999</c:v>
                </c:pt>
                <c:pt idx="735">
                  <c:v>2.1023000000000001</c:v>
                </c:pt>
                <c:pt idx="736">
                  <c:v>2.10405</c:v>
                </c:pt>
                <c:pt idx="737">
                  <c:v>2.10433</c:v>
                </c:pt>
                <c:pt idx="738">
                  <c:v>2.1069300000000002</c:v>
                </c:pt>
                <c:pt idx="739">
                  <c:v>2.10758</c:v>
                </c:pt>
                <c:pt idx="740">
                  <c:v>2.1091600000000001</c:v>
                </c:pt>
                <c:pt idx="741">
                  <c:v>2.1167699999999998</c:v>
                </c:pt>
                <c:pt idx="742">
                  <c:v>2.11972</c:v>
                </c:pt>
                <c:pt idx="743">
                  <c:v>2.1250300000000002</c:v>
                </c:pt>
                <c:pt idx="744">
                  <c:v>2.1274000000000002</c:v>
                </c:pt>
                <c:pt idx="745">
                  <c:v>2.12853</c:v>
                </c:pt>
                <c:pt idx="746">
                  <c:v>2.1287199999999999</c:v>
                </c:pt>
                <c:pt idx="747">
                  <c:v>2.12873</c:v>
                </c:pt>
                <c:pt idx="748">
                  <c:v>2.1297100000000002</c:v>
                </c:pt>
                <c:pt idx="749">
                  <c:v>2.1297799999999998</c:v>
                </c:pt>
                <c:pt idx="750">
                  <c:v>2.1305399999999999</c:v>
                </c:pt>
                <c:pt idx="751">
                  <c:v>2.13103</c:v>
                </c:pt>
                <c:pt idx="752">
                  <c:v>2.1326900000000002</c:v>
                </c:pt>
                <c:pt idx="753">
                  <c:v>2.1349900000000002</c:v>
                </c:pt>
                <c:pt idx="754">
                  <c:v>2.13523</c:v>
                </c:pt>
                <c:pt idx="755">
                  <c:v>2.1356700000000002</c:v>
                </c:pt>
                <c:pt idx="756">
                  <c:v>2.1371799999999999</c:v>
                </c:pt>
                <c:pt idx="757">
                  <c:v>2.1386500000000002</c:v>
                </c:pt>
                <c:pt idx="758">
                  <c:v>2.1426099999999999</c:v>
                </c:pt>
                <c:pt idx="759">
                  <c:v>2.1437400000000002</c:v>
                </c:pt>
                <c:pt idx="760">
                  <c:v>2.1484800000000002</c:v>
                </c:pt>
                <c:pt idx="761">
                  <c:v>2.1496499999999998</c:v>
                </c:pt>
                <c:pt idx="762">
                  <c:v>2.1497899999999999</c:v>
                </c:pt>
                <c:pt idx="763">
                  <c:v>2.1547999999999998</c:v>
                </c:pt>
                <c:pt idx="764">
                  <c:v>2.1550500000000001</c:v>
                </c:pt>
                <c:pt idx="765">
                  <c:v>2.1550799999999999</c:v>
                </c:pt>
                <c:pt idx="766">
                  <c:v>2.1581800000000002</c:v>
                </c:pt>
                <c:pt idx="767">
                  <c:v>2.16093</c:v>
                </c:pt>
                <c:pt idx="768">
                  <c:v>2.1655500000000001</c:v>
                </c:pt>
                <c:pt idx="769">
                  <c:v>2.1655700000000002</c:v>
                </c:pt>
                <c:pt idx="770">
                  <c:v>2.16622</c:v>
                </c:pt>
                <c:pt idx="771">
                  <c:v>2.1663299999999999</c:v>
                </c:pt>
                <c:pt idx="772">
                  <c:v>2.1671100000000001</c:v>
                </c:pt>
                <c:pt idx="773">
                  <c:v>2.1685500000000002</c:v>
                </c:pt>
                <c:pt idx="774">
                  <c:v>2.1726399999999999</c:v>
                </c:pt>
                <c:pt idx="775">
                  <c:v>2.1727599999999998</c:v>
                </c:pt>
                <c:pt idx="776">
                  <c:v>2.1746599999999998</c:v>
                </c:pt>
                <c:pt idx="777">
                  <c:v>2.17537</c:v>
                </c:pt>
                <c:pt idx="778">
                  <c:v>2.17984</c:v>
                </c:pt>
                <c:pt idx="779">
                  <c:v>2.18512</c:v>
                </c:pt>
                <c:pt idx="780">
                  <c:v>2.1868099999999999</c:v>
                </c:pt>
                <c:pt idx="781">
                  <c:v>2.1926199999999998</c:v>
                </c:pt>
                <c:pt idx="782">
                  <c:v>2.19624</c:v>
                </c:pt>
                <c:pt idx="783">
                  <c:v>2.20648</c:v>
                </c:pt>
                <c:pt idx="784">
                  <c:v>2.2082600000000001</c:v>
                </c:pt>
                <c:pt idx="785">
                  <c:v>2.2110799999999999</c:v>
                </c:pt>
                <c:pt idx="786">
                  <c:v>2.2141600000000001</c:v>
                </c:pt>
                <c:pt idx="787">
                  <c:v>2.2198099999999998</c:v>
                </c:pt>
                <c:pt idx="788">
                  <c:v>2.2220399999999998</c:v>
                </c:pt>
                <c:pt idx="789">
                  <c:v>2.2237800000000001</c:v>
                </c:pt>
                <c:pt idx="790">
                  <c:v>2.22424</c:v>
                </c:pt>
                <c:pt idx="791">
                  <c:v>2.22634</c:v>
                </c:pt>
                <c:pt idx="792">
                  <c:v>2.2359399999999998</c:v>
                </c:pt>
                <c:pt idx="793">
                  <c:v>2.23767</c:v>
                </c:pt>
                <c:pt idx="794">
                  <c:v>2.2412000000000001</c:v>
                </c:pt>
                <c:pt idx="795">
                  <c:v>2.2489599999999998</c:v>
                </c:pt>
                <c:pt idx="796">
                  <c:v>2.2499600000000002</c:v>
                </c:pt>
                <c:pt idx="797">
                  <c:v>2.2505099999999998</c:v>
                </c:pt>
                <c:pt idx="798">
                  <c:v>2.2507199999999998</c:v>
                </c:pt>
                <c:pt idx="799">
                  <c:v>2.2543799999999998</c:v>
                </c:pt>
                <c:pt idx="800">
                  <c:v>2.2570800000000002</c:v>
                </c:pt>
                <c:pt idx="801">
                  <c:v>2.26111</c:v>
                </c:pt>
                <c:pt idx="802">
                  <c:v>2.2626599999999999</c:v>
                </c:pt>
                <c:pt idx="803">
                  <c:v>2.2628599999999999</c:v>
                </c:pt>
                <c:pt idx="804">
                  <c:v>2.2677399999999999</c:v>
                </c:pt>
                <c:pt idx="805">
                  <c:v>2.2694200000000002</c:v>
                </c:pt>
                <c:pt idx="806">
                  <c:v>2.2747999999999999</c:v>
                </c:pt>
                <c:pt idx="807">
                  <c:v>2.2787899999999999</c:v>
                </c:pt>
                <c:pt idx="808">
                  <c:v>2.2859600000000002</c:v>
                </c:pt>
                <c:pt idx="809">
                  <c:v>2.2878400000000001</c:v>
                </c:pt>
                <c:pt idx="810">
                  <c:v>2.2902</c:v>
                </c:pt>
                <c:pt idx="811">
                  <c:v>2.2932700000000001</c:v>
                </c:pt>
                <c:pt idx="812">
                  <c:v>2.2963499999999999</c:v>
                </c:pt>
                <c:pt idx="813">
                  <c:v>2.2984100000000001</c:v>
                </c:pt>
                <c:pt idx="814">
                  <c:v>2.2990699999999999</c:v>
                </c:pt>
                <c:pt idx="815">
                  <c:v>2.29969</c:v>
                </c:pt>
                <c:pt idx="816">
                  <c:v>2.3016899999999998</c:v>
                </c:pt>
                <c:pt idx="817">
                  <c:v>2.3027500000000001</c:v>
                </c:pt>
                <c:pt idx="818">
                  <c:v>2.3046000000000002</c:v>
                </c:pt>
                <c:pt idx="819">
                  <c:v>2.3129499999999998</c:v>
                </c:pt>
                <c:pt idx="820">
                  <c:v>2.3146399999999998</c:v>
                </c:pt>
                <c:pt idx="821">
                  <c:v>2.3208600000000001</c:v>
                </c:pt>
                <c:pt idx="822">
                  <c:v>2.3252100000000002</c:v>
                </c:pt>
                <c:pt idx="823">
                  <c:v>2.3312200000000001</c:v>
                </c:pt>
                <c:pt idx="824">
                  <c:v>2.3350399999999998</c:v>
                </c:pt>
                <c:pt idx="825">
                  <c:v>2.3361499999999999</c:v>
                </c:pt>
                <c:pt idx="826">
                  <c:v>2.3423400000000001</c:v>
                </c:pt>
                <c:pt idx="827">
                  <c:v>2.3437800000000002</c:v>
                </c:pt>
                <c:pt idx="828">
                  <c:v>2.3475700000000002</c:v>
                </c:pt>
                <c:pt idx="829">
                  <c:v>2.35345</c:v>
                </c:pt>
                <c:pt idx="830">
                  <c:v>2.3543400000000001</c:v>
                </c:pt>
                <c:pt idx="831">
                  <c:v>2.36103</c:v>
                </c:pt>
                <c:pt idx="832">
                  <c:v>2.3673000000000002</c:v>
                </c:pt>
                <c:pt idx="833">
                  <c:v>2.3695599999999999</c:v>
                </c:pt>
                <c:pt idx="834">
                  <c:v>2.3716499999999998</c:v>
                </c:pt>
                <c:pt idx="835">
                  <c:v>2.3740100000000002</c:v>
                </c:pt>
                <c:pt idx="836">
                  <c:v>2.3760699999999999</c:v>
                </c:pt>
                <c:pt idx="837">
                  <c:v>2.3765200000000002</c:v>
                </c:pt>
                <c:pt idx="838">
                  <c:v>2.3793500000000001</c:v>
                </c:pt>
                <c:pt idx="839">
                  <c:v>2.3828800000000001</c:v>
                </c:pt>
                <c:pt idx="840">
                  <c:v>2.3898899999999998</c:v>
                </c:pt>
                <c:pt idx="841">
                  <c:v>2.40144</c:v>
                </c:pt>
                <c:pt idx="842">
                  <c:v>2.41377</c:v>
                </c:pt>
                <c:pt idx="843">
                  <c:v>2.4155600000000002</c:v>
                </c:pt>
                <c:pt idx="844">
                  <c:v>2.4220600000000001</c:v>
                </c:pt>
                <c:pt idx="845">
                  <c:v>2.4301200000000001</c:v>
                </c:pt>
                <c:pt idx="846">
                  <c:v>2.43268</c:v>
                </c:pt>
                <c:pt idx="847">
                  <c:v>2.4335300000000002</c:v>
                </c:pt>
                <c:pt idx="848">
                  <c:v>2.4373800000000001</c:v>
                </c:pt>
                <c:pt idx="849">
                  <c:v>2.4386000000000001</c:v>
                </c:pt>
                <c:pt idx="850">
                  <c:v>2.4433600000000002</c:v>
                </c:pt>
                <c:pt idx="851">
                  <c:v>2.44394</c:v>
                </c:pt>
                <c:pt idx="852">
                  <c:v>2.4457100000000001</c:v>
                </c:pt>
                <c:pt idx="853">
                  <c:v>2.4512700000000001</c:v>
                </c:pt>
                <c:pt idx="854">
                  <c:v>2.4515699999999998</c:v>
                </c:pt>
                <c:pt idx="855">
                  <c:v>2.4527299999999999</c:v>
                </c:pt>
                <c:pt idx="856">
                  <c:v>2.4569299999999998</c:v>
                </c:pt>
                <c:pt idx="857">
                  <c:v>2.4664000000000001</c:v>
                </c:pt>
                <c:pt idx="858">
                  <c:v>2.4688099999999999</c:v>
                </c:pt>
                <c:pt idx="859">
                  <c:v>2.4753599999999998</c:v>
                </c:pt>
                <c:pt idx="860">
                  <c:v>2.4798499999999999</c:v>
                </c:pt>
                <c:pt idx="861">
                  <c:v>2.48264</c:v>
                </c:pt>
                <c:pt idx="862">
                  <c:v>2.48325</c:v>
                </c:pt>
                <c:pt idx="863">
                  <c:v>2.4852099999999999</c:v>
                </c:pt>
                <c:pt idx="864">
                  <c:v>2.48969</c:v>
                </c:pt>
                <c:pt idx="865">
                  <c:v>2.4920599999999999</c:v>
                </c:pt>
                <c:pt idx="866">
                  <c:v>2.4929999999999999</c:v>
                </c:pt>
                <c:pt idx="867">
                  <c:v>2.49701</c:v>
                </c:pt>
                <c:pt idx="868">
                  <c:v>2.5143800000000001</c:v>
                </c:pt>
                <c:pt idx="869">
                  <c:v>2.51715</c:v>
                </c:pt>
                <c:pt idx="870">
                  <c:v>2.5173700000000001</c:v>
                </c:pt>
                <c:pt idx="871">
                  <c:v>2.5230800000000002</c:v>
                </c:pt>
                <c:pt idx="872">
                  <c:v>2.52373</c:v>
                </c:pt>
                <c:pt idx="873">
                  <c:v>2.5240800000000001</c:v>
                </c:pt>
                <c:pt idx="874">
                  <c:v>2.5337499999999999</c:v>
                </c:pt>
                <c:pt idx="875">
                  <c:v>2.5342099999999999</c:v>
                </c:pt>
                <c:pt idx="876">
                  <c:v>2.5377399999999999</c:v>
                </c:pt>
                <c:pt idx="877">
                  <c:v>2.5402200000000001</c:v>
                </c:pt>
                <c:pt idx="878">
                  <c:v>2.54576</c:v>
                </c:pt>
                <c:pt idx="879">
                  <c:v>2.5517599999999998</c:v>
                </c:pt>
                <c:pt idx="880">
                  <c:v>2.5560100000000001</c:v>
                </c:pt>
                <c:pt idx="881">
                  <c:v>2.5572400000000002</c:v>
                </c:pt>
                <c:pt idx="882">
                  <c:v>2.55803</c:v>
                </c:pt>
                <c:pt idx="883">
                  <c:v>2.5609199999999999</c:v>
                </c:pt>
                <c:pt idx="884">
                  <c:v>2.5682100000000001</c:v>
                </c:pt>
                <c:pt idx="885">
                  <c:v>2.5685500000000001</c:v>
                </c:pt>
                <c:pt idx="886">
                  <c:v>2.5758700000000001</c:v>
                </c:pt>
                <c:pt idx="887">
                  <c:v>2.5783999999999998</c:v>
                </c:pt>
                <c:pt idx="888">
                  <c:v>2.5799599999999998</c:v>
                </c:pt>
                <c:pt idx="889">
                  <c:v>2.5880000000000001</c:v>
                </c:pt>
                <c:pt idx="890">
                  <c:v>2.5926399999999998</c:v>
                </c:pt>
                <c:pt idx="891">
                  <c:v>2.5928800000000001</c:v>
                </c:pt>
                <c:pt idx="892">
                  <c:v>2.59755</c:v>
                </c:pt>
                <c:pt idx="893">
                  <c:v>2.60162</c:v>
                </c:pt>
                <c:pt idx="894">
                  <c:v>2.6107300000000002</c:v>
                </c:pt>
                <c:pt idx="895">
                  <c:v>2.6202299999999998</c:v>
                </c:pt>
                <c:pt idx="896">
                  <c:v>2.6211600000000002</c:v>
                </c:pt>
                <c:pt idx="897">
                  <c:v>2.6216300000000001</c:v>
                </c:pt>
                <c:pt idx="898">
                  <c:v>2.6217100000000002</c:v>
                </c:pt>
                <c:pt idx="899">
                  <c:v>2.6222500000000002</c:v>
                </c:pt>
                <c:pt idx="900">
                  <c:v>2.6300599999999998</c:v>
                </c:pt>
                <c:pt idx="901">
                  <c:v>2.63727</c:v>
                </c:pt>
                <c:pt idx="902">
                  <c:v>2.6377299999999999</c:v>
                </c:pt>
                <c:pt idx="903">
                  <c:v>2.6406499999999999</c:v>
                </c:pt>
                <c:pt idx="904">
                  <c:v>2.64127</c:v>
                </c:pt>
                <c:pt idx="905">
                  <c:v>2.65089</c:v>
                </c:pt>
                <c:pt idx="906">
                  <c:v>2.6538599999999999</c:v>
                </c:pt>
                <c:pt idx="907">
                  <c:v>2.6553100000000001</c:v>
                </c:pt>
                <c:pt idx="908">
                  <c:v>2.67028</c:v>
                </c:pt>
                <c:pt idx="909">
                  <c:v>2.6757200000000001</c:v>
                </c:pt>
                <c:pt idx="910">
                  <c:v>2.6818499999999998</c:v>
                </c:pt>
                <c:pt idx="911">
                  <c:v>2.6823700000000001</c:v>
                </c:pt>
                <c:pt idx="912">
                  <c:v>2.6868400000000001</c:v>
                </c:pt>
                <c:pt idx="913">
                  <c:v>2.6953900000000002</c:v>
                </c:pt>
                <c:pt idx="914">
                  <c:v>2.7084000000000001</c:v>
                </c:pt>
                <c:pt idx="915">
                  <c:v>2.7166399999999999</c:v>
                </c:pt>
                <c:pt idx="916">
                  <c:v>2.7239599999999999</c:v>
                </c:pt>
                <c:pt idx="917">
                  <c:v>2.7501000000000002</c:v>
                </c:pt>
                <c:pt idx="918">
                  <c:v>2.7563</c:v>
                </c:pt>
                <c:pt idx="919">
                  <c:v>2.7570800000000002</c:v>
                </c:pt>
                <c:pt idx="920">
                  <c:v>2.7639</c:v>
                </c:pt>
                <c:pt idx="921">
                  <c:v>2.7976299999999998</c:v>
                </c:pt>
                <c:pt idx="922">
                  <c:v>2.7999700000000001</c:v>
                </c:pt>
                <c:pt idx="923">
                  <c:v>2.8090700000000002</c:v>
                </c:pt>
              </c:numCache>
            </c:numRef>
          </c:xVal>
          <c:yVal>
            <c:numRef>
              <c:f>BD_SN!$N$2:$N$925</c:f>
              <c:numCache>
                <c:formatCode>General</c:formatCode>
                <c:ptCount val="924"/>
                <c:pt idx="0">
                  <c:v>10.896000000000001</c:v>
                </c:pt>
                <c:pt idx="1">
                  <c:v>5.6756399999999996</c:v>
                </c:pt>
                <c:pt idx="2">
                  <c:v>8.4314499999999999</c:v>
                </c:pt>
                <c:pt idx="3">
                  <c:v>7.6720800000000002</c:v>
                </c:pt>
                <c:pt idx="4">
                  <c:v>5.2641</c:v>
                </c:pt>
                <c:pt idx="5">
                  <c:v>8.2842800000000008</c:v>
                </c:pt>
                <c:pt idx="6">
                  <c:v>9.2116600000000002</c:v>
                </c:pt>
                <c:pt idx="7">
                  <c:v>4.6520200000000003</c:v>
                </c:pt>
                <c:pt idx="8">
                  <c:v>5.7395199999999997</c:v>
                </c:pt>
                <c:pt idx="9">
                  <c:v>6.2476200000000004</c:v>
                </c:pt>
                <c:pt idx="10">
                  <c:v>8.7389799999999997</c:v>
                </c:pt>
                <c:pt idx="11">
                  <c:v>4.16683</c:v>
                </c:pt>
                <c:pt idx="12">
                  <c:v>5.5578700000000003</c:v>
                </c:pt>
                <c:pt idx="13">
                  <c:v>8.9186399999999999</c:v>
                </c:pt>
                <c:pt idx="14">
                  <c:v>5.86111</c:v>
                </c:pt>
                <c:pt idx="15">
                  <c:v>4.9393500000000001</c:v>
                </c:pt>
                <c:pt idx="16">
                  <c:v>4.3476900000000001</c:v>
                </c:pt>
                <c:pt idx="17">
                  <c:v>6.8265399999999996</c:v>
                </c:pt>
                <c:pt idx="18">
                  <c:v>4.2111099999999997</c:v>
                </c:pt>
                <c:pt idx="19">
                  <c:v>7.1226500000000001</c:v>
                </c:pt>
                <c:pt idx="20">
                  <c:v>4.3506299999999998</c:v>
                </c:pt>
                <c:pt idx="21">
                  <c:v>5.6566700000000001</c:v>
                </c:pt>
                <c:pt idx="22">
                  <c:v>4.04664</c:v>
                </c:pt>
                <c:pt idx="23">
                  <c:v>5.3636900000000001</c:v>
                </c:pt>
                <c:pt idx="24">
                  <c:v>8.5297900000000002</c:v>
                </c:pt>
                <c:pt idx="25">
                  <c:v>12.453900000000001</c:v>
                </c:pt>
                <c:pt idx="26">
                  <c:v>6.8516399999999997</c:v>
                </c:pt>
                <c:pt idx="27">
                  <c:v>6.99885</c:v>
                </c:pt>
                <c:pt idx="28">
                  <c:v>4.97811</c:v>
                </c:pt>
                <c:pt idx="29">
                  <c:v>4.0232400000000004</c:v>
                </c:pt>
                <c:pt idx="30">
                  <c:v>4.0542899999999999</c:v>
                </c:pt>
                <c:pt idx="31">
                  <c:v>3.9300099999999998</c:v>
                </c:pt>
                <c:pt idx="32">
                  <c:v>5.4169299999999998</c:v>
                </c:pt>
                <c:pt idx="33">
                  <c:v>6.8550399999999998</c:v>
                </c:pt>
                <c:pt idx="34">
                  <c:v>5.6850300000000002</c:v>
                </c:pt>
                <c:pt idx="35">
                  <c:v>3.8896899999999999</c:v>
                </c:pt>
                <c:pt idx="36">
                  <c:v>8.1746300000000005</c:v>
                </c:pt>
                <c:pt idx="37">
                  <c:v>4.2116199999999999</c:v>
                </c:pt>
                <c:pt idx="38">
                  <c:v>5.4596499999999999</c:v>
                </c:pt>
                <c:pt idx="39">
                  <c:v>5.7237</c:v>
                </c:pt>
                <c:pt idx="40">
                  <c:v>5.7258599999999999</c:v>
                </c:pt>
                <c:pt idx="41">
                  <c:v>3.2009099999999999</c:v>
                </c:pt>
                <c:pt idx="42">
                  <c:v>7.5251700000000001</c:v>
                </c:pt>
                <c:pt idx="43">
                  <c:v>3.5426600000000001</c:v>
                </c:pt>
                <c:pt idx="44">
                  <c:v>5.0295199999999998</c:v>
                </c:pt>
                <c:pt idx="45">
                  <c:v>4.2706799999999996</c:v>
                </c:pt>
                <c:pt idx="46">
                  <c:v>5.8324100000000003</c:v>
                </c:pt>
                <c:pt idx="47">
                  <c:v>6.23428</c:v>
                </c:pt>
                <c:pt idx="48">
                  <c:v>4.5693200000000003</c:v>
                </c:pt>
                <c:pt idx="49">
                  <c:v>3.5047299999999999</c:v>
                </c:pt>
                <c:pt idx="50">
                  <c:v>5.0548999999999999</c:v>
                </c:pt>
                <c:pt idx="51">
                  <c:v>5.2138</c:v>
                </c:pt>
                <c:pt idx="52">
                  <c:v>5.1494600000000004</c:v>
                </c:pt>
                <c:pt idx="53">
                  <c:v>5.9668999999999999</c:v>
                </c:pt>
                <c:pt idx="54">
                  <c:v>4.2693399999999997</c:v>
                </c:pt>
                <c:pt idx="55">
                  <c:v>4.2872500000000002</c:v>
                </c:pt>
                <c:pt idx="56">
                  <c:v>4.8009500000000003</c:v>
                </c:pt>
                <c:pt idx="57">
                  <c:v>4.1803299999999997</c:v>
                </c:pt>
                <c:pt idx="58">
                  <c:v>3.8942600000000001</c:v>
                </c:pt>
                <c:pt idx="59">
                  <c:v>3.5373999999999999</c:v>
                </c:pt>
                <c:pt idx="60">
                  <c:v>3.0984400000000001</c:v>
                </c:pt>
                <c:pt idx="61">
                  <c:v>3.1062400000000001</c:v>
                </c:pt>
                <c:pt idx="62">
                  <c:v>3.4558599999999999</c:v>
                </c:pt>
                <c:pt idx="63">
                  <c:v>4.5067399999999997</c:v>
                </c:pt>
                <c:pt idx="64">
                  <c:v>4.4474400000000003</c:v>
                </c:pt>
                <c:pt idx="65">
                  <c:v>6.2532800000000002</c:v>
                </c:pt>
                <c:pt idx="66">
                  <c:v>5.14499</c:v>
                </c:pt>
                <c:pt idx="67">
                  <c:v>3.6085799999999999</c:v>
                </c:pt>
                <c:pt idx="68">
                  <c:v>2.6647799999999999</c:v>
                </c:pt>
                <c:pt idx="69">
                  <c:v>5.1332399999999998</c:v>
                </c:pt>
                <c:pt idx="70">
                  <c:v>2.76945</c:v>
                </c:pt>
                <c:pt idx="71">
                  <c:v>3.1349200000000002</c:v>
                </c:pt>
                <c:pt idx="72">
                  <c:v>5.2644000000000002</c:v>
                </c:pt>
                <c:pt idx="73">
                  <c:v>3.8468499999999999</c:v>
                </c:pt>
                <c:pt idx="74">
                  <c:v>4.3662200000000002</c:v>
                </c:pt>
                <c:pt idx="75">
                  <c:v>5.1732100000000001</c:v>
                </c:pt>
                <c:pt idx="76">
                  <c:v>5.6700699999999999</c:v>
                </c:pt>
                <c:pt idx="77">
                  <c:v>5.2315899999999997</c:v>
                </c:pt>
                <c:pt idx="78">
                  <c:v>4.4204299999999996</c:v>
                </c:pt>
                <c:pt idx="79">
                  <c:v>3.5851700000000002</c:v>
                </c:pt>
                <c:pt idx="80">
                  <c:v>4.0727500000000001</c:v>
                </c:pt>
                <c:pt idx="81">
                  <c:v>4.4864199999999999</c:v>
                </c:pt>
                <c:pt idx="82">
                  <c:v>3.89778</c:v>
                </c:pt>
                <c:pt idx="83">
                  <c:v>4.8419800000000004</c:v>
                </c:pt>
                <c:pt idx="84">
                  <c:v>3.67842</c:v>
                </c:pt>
                <c:pt idx="85">
                  <c:v>3.9824999999999999</c:v>
                </c:pt>
                <c:pt idx="86">
                  <c:v>4.0679499999999997</c:v>
                </c:pt>
                <c:pt idx="87">
                  <c:v>2.4490799999999999</c:v>
                </c:pt>
                <c:pt idx="88">
                  <c:v>3.70838</c:v>
                </c:pt>
                <c:pt idx="89">
                  <c:v>4.7468300000000001</c:v>
                </c:pt>
                <c:pt idx="90">
                  <c:v>3.4950999999999999</c:v>
                </c:pt>
                <c:pt idx="91">
                  <c:v>3.7679</c:v>
                </c:pt>
                <c:pt idx="92">
                  <c:v>5.3376299999999999</c:v>
                </c:pt>
                <c:pt idx="93">
                  <c:v>4.3758600000000003</c:v>
                </c:pt>
                <c:pt idx="94">
                  <c:v>4.9967199999999998</c:v>
                </c:pt>
                <c:pt idx="95">
                  <c:v>2.3130999999999999</c:v>
                </c:pt>
                <c:pt idx="96">
                  <c:v>5.0259299999999998</c:v>
                </c:pt>
                <c:pt idx="97">
                  <c:v>2.7035499999999999</c:v>
                </c:pt>
                <c:pt idx="98">
                  <c:v>5.8190600000000003</c:v>
                </c:pt>
                <c:pt idx="99">
                  <c:v>3.9478399999999998</c:v>
                </c:pt>
                <c:pt idx="100">
                  <c:v>3.6816499999999999</c:v>
                </c:pt>
                <c:pt idx="101">
                  <c:v>3.3593500000000001</c:v>
                </c:pt>
                <c:pt idx="102">
                  <c:v>2.6644700000000001</c:v>
                </c:pt>
                <c:pt idx="103">
                  <c:v>3.4751799999999999</c:v>
                </c:pt>
                <c:pt idx="104">
                  <c:v>3.4354800000000001</c:v>
                </c:pt>
                <c:pt idx="105">
                  <c:v>6.0796900000000003</c:v>
                </c:pt>
                <c:pt idx="106">
                  <c:v>4.4796800000000001</c:v>
                </c:pt>
                <c:pt idx="107">
                  <c:v>3.8238099999999999</c:v>
                </c:pt>
                <c:pt idx="108">
                  <c:v>4.9477399999999996</c:v>
                </c:pt>
                <c:pt idx="109">
                  <c:v>3.5936499999999998</c:v>
                </c:pt>
                <c:pt idx="110">
                  <c:v>3.63042</c:v>
                </c:pt>
                <c:pt idx="111">
                  <c:v>4.38171</c:v>
                </c:pt>
                <c:pt idx="112">
                  <c:v>2.2419199999999999</c:v>
                </c:pt>
                <c:pt idx="113">
                  <c:v>3.5806200000000001</c:v>
                </c:pt>
                <c:pt idx="114">
                  <c:v>4.1492599999999999</c:v>
                </c:pt>
                <c:pt idx="115">
                  <c:v>3.48245</c:v>
                </c:pt>
                <c:pt idx="116">
                  <c:v>4.3506099999999996</c:v>
                </c:pt>
                <c:pt idx="117">
                  <c:v>4.4328500000000002</c:v>
                </c:pt>
                <c:pt idx="118">
                  <c:v>3.4849999999999999</c:v>
                </c:pt>
                <c:pt idx="119">
                  <c:v>5.74702</c:v>
                </c:pt>
                <c:pt idx="120">
                  <c:v>2.5525899999999999</c:v>
                </c:pt>
                <c:pt idx="121">
                  <c:v>2.8370600000000001</c:v>
                </c:pt>
                <c:pt idx="122">
                  <c:v>3.3406899999999999</c:v>
                </c:pt>
                <c:pt idx="123">
                  <c:v>3.9506899999999998</c:v>
                </c:pt>
                <c:pt idx="124">
                  <c:v>3.3310200000000001</c:v>
                </c:pt>
                <c:pt idx="125">
                  <c:v>3.52833</c:v>
                </c:pt>
                <c:pt idx="126">
                  <c:v>3.0737999999999999</c:v>
                </c:pt>
                <c:pt idx="127">
                  <c:v>4.5632999999999999</c:v>
                </c:pt>
                <c:pt idx="128">
                  <c:v>4.1053100000000002</c:v>
                </c:pt>
                <c:pt idx="129">
                  <c:v>3.0064899999999999</c:v>
                </c:pt>
                <c:pt idx="130">
                  <c:v>3.2590499999999998</c:v>
                </c:pt>
                <c:pt idx="131">
                  <c:v>6.1348200000000004</c:v>
                </c:pt>
                <c:pt idx="132">
                  <c:v>3.0113799999999999</c:v>
                </c:pt>
                <c:pt idx="133">
                  <c:v>4.0262200000000004</c:v>
                </c:pt>
                <c:pt idx="134">
                  <c:v>4.0341699999999996</c:v>
                </c:pt>
                <c:pt idx="135">
                  <c:v>6.0141999999999998</c:v>
                </c:pt>
                <c:pt idx="136">
                  <c:v>4.8393100000000002</c:v>
                </c:pt>
                <c:pt idx="137">
                  <c:v>3.4268299999999998</c:v>
                </c:pt>
                <c:pt idx="138">
                  <c:v>3.9914100000000001</c:v>
                </c:pt>
                <c:pt idx="139">
                  <c:v>3.4540500000000001</c:v>
                </c:pt>
                <c:pt idx="140">
                  <c:v>5.3611199999999997</c:v>
                </c:pt>
                <c:pt idx="141">
                  <c:v>2.7002700000000002</c:v>
                </c:pt>
                <c:pt idx="142">
                  <c:v>3.8161299999999998</c:v>
                </c:pt>
                <c:pt idx="143">
                  <c:v>3.3331599999999999</c:v>
                </c:pt>
                <c:pt idx="144">
                  <c:v>2.6076299999999999</c:v>
                </c:pt>
                <c:pt idx="145">
                  <c:v>2.8820800000000002</c:v>
                </c:pt>
                <c:pt idx="146">
                  <c:v>3.7584900000000001</c:v>
                </c:pt>
                <c:pt idx="147">
                  <c:v>4.3240299999999996</c:v>
                </c:pt>
                <c:pt idx="148">
                  <c:v>3.6913499999999999</c:v>
                </c:pt>
                <c:pt idx="149">
                  <c:v>3.9081600000000001</c:v>
                </c:pt>
                <c:pt idx="150">
                  <c:v>2.9040499999999998</c:v>
                </c:pt>
                <c:pt idx="151">
                  <c:v>4.1931799999999999</c:v>
                </c:pt>
                <c:pt idx="152">
                  <c:v>3.7212299999999998</c:v>
                </c:pt>
                <c:pt idx="153">
                  <c:v>4.0493800000000002</c:v>
                </c:pt>
                <c:pt idx="154">
                  <c:v>2.6831100000000001</c:v>
                </c:pt>
                <c:pt idx="155">
                  <c:v>3.7254999999999998</c:v>
                </c:pt>
                <c:pt idx="156">
                  <c:v>3.5423499999999999</c:v>
                </c:pt>
                <c:pt idx="157">
                  <c:v>3.03931</c:v>
                </c:pt>
                <c:pt idx="158">
                  <c:v>3.1999900000000001</c:v>
                </c:pt>
                <c:pt idx="159">
                  <c:v>2.8298000000000001</c:v>
                </c:pt>
                <c:pt idx="160">
                  <c:v>3.8433999999999999</c:v>
                </c:pt>
                <c:pt idx="161">
                  <c:v>5.0325199999999999</c:v>
                </c:pt>
                <c:pt idx="162">
                  <c:v>3.7178599999999999</c:v>
                </c:pt>
                <c:pt idx="163">
                  <c:v>3.8505500000000001</c:v>
                </c:pt>
                <c:pt idx="164">
                  <c:v>2.1089699999999998</c:v>
                </c:pt>
                <c:pt idx="165">
                  <c:v>2.6156600000000001</c:v>
                </c:pt>
                <c:pt idx="166">
                  <c:v>2.3332799999999998</c:v>
                </c:pt>
                <c:pt idx="167">
                  <c:v>3.7676799999999999</c:v>
                </c:pt>
                <c:pt idx="168">
                  <c:v>3.40828</c:v>
                </c:pt>
                <c:pt idx="169">
                  <c:v>2.1661899999999998</c:v>
                </c:pt>
                <c:pt idx="170">
                  <c:v>3.2966899999999999</c:v>
                </c:pt>
                <c:pt idx="171">
                  <c:v>3.7505799999999998</c:v>
                </c:pt>
                <c:pt idx="172">
                  <c:v>3.6361400000000001</c:v>
                </c:pt>
                <c:pt idx="173">
                  <c:v>4.28613</c:v>
                </c:pt>
                <c:pt idx="174">
                  <c:v>3.5893000000000002</c:v>
                </c:pt>
                <c:pt idx="175">
                  <c:v>3.4604200000000001</c:v>
                </c:pt>
                <c:pt idx="176">
                  <c:v>4.37514</c:v>
                </c:pt>
                <c:pt idx="177">
                  <c:v>4.5098799999999999</c:v>
                </c:pt>
                <c:pt idx="178">
                  <c:v>3.3744499999999999</c:v>
                </c:pt>
                <c:pt idx="179">
                  <c:v>3.8448199999999999</c:v>
                </c:pt>
                <c:pt idx="180">
                  <c:v>3.1878299999999999</c:v>
                </c:pt>
                <c:pt idx="181">
                  <c:v>2.4776600000000002</c:v>
                </c:pt>
                <c:pt idx="182">
                  <c:v>2.5950299999999999</c:v>
                </c:pt>
                <c:pt idx="183">
                  <c:v>4.0970700000000004</c:v>
                </c:pt>
                <c:pt idx="184">
                  <c:v>2.58535</c:v>
                </c:pt>
                <c:pt idx="185">
                  <c:v>1.9916100000000001</c:v>
                </c:pt>
                <c:pt idx="186">
                  <c:v>2.50963</c:v>
                </c:pt>
                <c:pt idx="187">
                  <c:v>3.63585</c:v>
                </c:pt>
                <c:pt idx="188">
                  <c:v>3.35128</c:v>
                </c:pt>
                <c:pt idx="189">
                  <c:v>3.00596</c:v>
                </c:pt>
                <c:pt idx="190">
                  <c:v>2.9010400000000001</c:v>
                </c:pt>
                <c:pt idx="191">
                  <c:v>4.9830899999999998</c:v>
                </c:pt>
                <c:pt idx="192">
                  <c:v>3.2684899999999999</c:v>
                </c:pt>
                <c:pt idx="193">
                  <c:v>4.28653</c:v>
                </c:pt>
                <c:pt idx="194">
                  <c:v>3.7618399999999999</c:v>
                </c:pt>
                <c:pt idx="195">
                  <c:v>3.0286599999999999</c:v>
                </c:pt>
                <c:pt idx="196">
                  <c:v>2.9259400000000002</c:v>
                </c:pt>
                <c:pt idx="197">
                  <c:v>2.2763800000000001</c:v>
                </c:pt>
                <c:pt idx="198">
                  <c:v>2.6500400000000002</c:v>
                </c:pt>
                <c:pt idx="199">
                  <c:v>3.2057000000000002</c:v>
                </c:pt>
                <c:pt idx="200">
                  <c:v>3.8675899999999999</c:v>
                </c:pt>
                <c:pt idx="201">
                  <c:v>3.6046999999999998</c:v>
                </c:pt>
                <c:pt idx="202">
                  <c:v>3.9417200000000001</c:v>
                </c:pt>
                <c:pt idx="203">
                  <c:v>2.5595599999999998</c:v>
                </c:pt>
                <c:pt idx="204">
                  <c:v>1.50583</c:v>
                </c:pt>
                <c:pt idx="205">
                  <c:v>5.3237300000000003</c:v>
                </c:pt>
                <c:pt idx="206">
                  <c:v>2.6864699999999999</c:v>
                </c:pt>
                <c:pt idx="207">
                  <c:v>3.1863000000000001</c:v>
                </c:pt>
                <c:pt idx="208">
                  <c:v>4.56921</c:v>
                </c:pt>
                <c:pt idx="209">
                  <c:v>3.3977400000000002</c:v>
                </c:pt>
                <c:pt idx="210">
                  <c:v>6.1807499999999997</c:v>
                </c:pt>
                <c:pt idx="211">
                  <c:v>2.2536100000000001</c:v>
                </c:pt>
                <c:pt idx="212">
                  <c:v>3.5503999999999998</c:v>
                </c:pt>
                <c:pt idx="213">
                  <c:v>4.0727900000000004</c:v>
                </c:pt>
                <c:pt idx="214">
                  <c:v>3.39541</c:v>
                </c:pt>
                <c:pt idx="215">
                  <c:v>3.2501199999999999</c:v>
                </c:pt>
                <c:pt idx="216">
                  <c:v>3.8757100000000002</c:v>
                </c:pt>
                <c:pt idx="217">
                  <c:v>2.9190700000000001</c:v>
                </c:pt>
                <c:pt idx="218">
                  <c:v>2.3267899999999999</c:v>
                </c:pt>
                <c:pt idx="219">
                  <c:v>3.6576300000000002</c:v>
                </c:pt>
                <c:pt idx="220">
                  <c:v>3.0077699999999998</c:v>
                </c:pt>
                <c:pt idx="221">
                  <c:v>2.1632500000000001</c:v>
                </c:pt>
                <c:pt idx="222">
                  <c:v>3.30192</c:v>
                </c:pt>
                <c:pt idx="223">
                  <c:v>2.5198399999999999</c:v>
                </c:pt>
                <c:pt idx="224">
                  <c:v>4.1644899999999998</c:v>
                </c:pt>
                <c:pt idx="225">
                  <c:v>5.2849000000000004</c:v>
                </c:pt>
                <c:pt idx="226">
                  <c:v>3.36605</c:v>
                </c:pt>
                <c:pt idx="227">
                  <c:v>3.3308</c:v>
                </c:pt>
                <c:pt idx="228">
                  <c:v>2.66364</c:v>
                </c:pt>
                <c:pt idx="229">
                  <c:v>2.5475500000000002</c:v>
                </c:pt>
                <c:pt idx="230">
                  <c:v>3.2105999999999999</c:v>
                </c:pt>
                <c:pt idx="231">
                  <c:v>2.1200600000000001</c:v>
                </c:pt>
                <c:pt idx="232">
                  <c:v>4.0748600000000001</c:v>
                </c:pt>
                <c:pt idx="233">
                  <c:v>3.2884600000000002</c:v>
                </c:pt>
                <c:pt idx="234">
                  <c:v>4.1306599999999998</c:v>
                </c:pt>
                <c:pt idx="235">
                  <c:v>3.2836400000000001</c:v>
                </c:pt>
                <c:pt idx="236">
                  <c:v>4.3496899999999998</c:v>
                </c:pt>
                <c:pt idx="237">
                  <c:v>2.25895</c:v>
                </c:pt>
                <c:pt idx="238">
                  <c:v>2.22227</c:v>
                </c:pt>
                <c:pt idx="239">
                  <c:v>2.9501300000000001</c:v>
                </c:pt>
                <c:pt idx="240">
                  <c:v>5.0471399999999997</c:v>
                </c:pt>
                <c:pt idx="241">
                  <c:v>2.7998400000000001</c:v>
                </c:pt>
                <c:pt idx="242">
                  <c:v>3.4478</c:v>
                </c:pt>
                <c:pt idx="243">
                  <c:v>4.3455300000000001</c:v>
                </c:pt>
                <c:pt idx="244">
                  <c:v>1.7401500000000001</c:v>
                </c:pt>
                <c:pt idx="245">
                  <c:v>3.0075099999999999</c:v>
                </c:pt>
                <c:pt idx="246">
                  <c:v>1.9394499999999999</c:v>
                </c:pt>
                <c:pt idx="247">
                  <c:v>2.3397199999999998</c:v>
                </c:pt>
                <c:pt idx="248">
                  <c:v>3.3441200000000002</c:v>
                </c:pt>
                <c:pt idx="249">
                  <c:v>1.87141</c:v>
                </c:pt>
                <c:pt idx="250">
                  <c:v>3.67144</c:v>
                </c:pt>
                <c:pt idx="251">
                  <c:v>2.92008</c:v>
                </c:pt>
                <c:pt idx="252">
                  <c:v>2.6162700000000001</c:v>
                </c:pt>
                <c:pt idx="253">
                  <c:v>2.7908900000000001</c:v>
                </c:pt>
                <c:pt idx="254">
                  <c:v>2.4313400000000001</c:v>
                </c:pt>
                <c:pt idx="255">
                  <c:v>2.5717500000000002</c:v>
                </c:pt>
                <c:pt idx="256">
                  <c:v>1.94841</c:v>
                </c:pt>
                <c:pt idx="257">
                  <c:v>3.7138800000000001</c:v>
                </c:pt>
                <c:pt idx="258">
                  <c:v>2.0213399999999999</c:v>
                </c:pt>
                <c:pt idx="259">
                  <c:v>2.8142399999999999</c:v>
                </c:pt>
                <c:pt idx="260">
                  <c:v>4.2629200000000003</c:v>
                </c:pt>
                <c:pt idx="261">
                  <c:v>2.7919200000000002</c:v>
                </c:pt>
                <c:pt idx="262">
                  <c:v>3.2363599999999999</c:v>
                </c:pt>
                <c:pt idx="263">
                  <c:v>2.2839900000000002</c:v>
                </c:pt>
                <c:pt idx="264">
                  <c:v>2.5205700000000002</c:v>
                </c:pt>
                <c:pt idx="265">
                  <c:v>3.4467300000000001</c:v>
                </c:pt>
                <c:pt idx="266">
                  <c:v>2.6313399999999998</c:v>
                </c:pt>
                <c:pt idx="267">
                  <c:v>1.79949</c:v>
                </c:pt>
                <c:pt idx="268">
                  <c:v>2.9093</c:v>
                </c:pt>
                <c:pt idx="269">
                  <c:v>2.86496</c:v>
                </c:pt>
                <c:pt idx="270">
                  <c:v>2.7667600000000001</c:v>
                </c:pt>
                <c:pt idx="271">
                  <c:v>3.4420799999999998</c:v>
                </c:pt>
                <c:pt idx="272">
                  <c:v>2.2975500000000002</c:v>
                </c:pt>
                <c:pt idx="273">
                  <c:v>2.8276699999999999</c:v>
                </c:pt>
                <c:pt idx="274">
                  <c:v>2.30098</c:v>
                </c:pt>
                <c:pt idx="275">
                  <c:v>2.2656200000000002</c:v>
                </c:pt>
                <c:pt idx="276">
                  <c:v>2.87798</c:v>
                </c:pt>
                <c:pt idx="277">
                  <c:v>2.1584099999999999</c:v>
                </c:pt>
                <c:pt idx="278">
                  <c:v>3.0939100000000002</c:v>
                </c:pt>
                <c:pt idx="279">
                  <c:v>2.16452</c:v>
                </c:pt>
                <c:pt idx="280">
                  <c:v>4.0480900000000002</c:v>
                </c:pt>
                <c:pt idx="281">
                  <c:v>3.2300399999999998</c:v>
                </c:pt>
                <c:pt idx="282">
                  <c:v>4.9314200000000001</c:v>
                </c:pt>
                <c:pt idx="283">
                  <c:v>2.1513200000000001</c:v>
                </c:pt>
                <c:pt idx="284">
                  <c:v>1.6003099999999999</c:v>
                </c:pt>
                <c:pt idx="285">
                  <c:v>2.3798699999999999</c:v>
                </c:pt>
                <c:pt idx="286">
                  <c:v>2.7088100000000002</c:v>
                </c:pt>
                <c:pt idx="287">
                  <c:v>2.3416999999999999</c:v>
                </c:pt>
                <c:pt idx="288">
                  <c:v>2.6995100000000001</c:v>
                </c:pt>
                <c:pt idx="289">
                  <c:v>2.6666099999999999</c:v>
                </c:pt>
                <c:pt idx="290">
                  <c:v>1.7683899999999999</c:v>
                </c:pt>
                <c:pt idx="291">
                  <c:v>2.6432600000000002</c:v>
                </c:pt>
                <c:pt idx="292">
                  <c:v>2.3160599999999998</c:v>
                </c:pt>
                <c:pt idx="293">
                  <c:v>1.74132</c:v>
                </c:pt>
                <c:pt idx="294">
                  <c:v>2.4081299999999999</c:v>
                </c:pt>
                <c:pt idx="295">
                  <c:v>1.9772000000000001</c:v>
                </c:pt>
                <c:pt idx="296">
                  <c:v>2.4051499999999999</c:v>
                </c:pt>
                <c:pt idx="297">
                  <c:v>2.6689699999999998</c:v>
                </c:pt>
                <c:pt idx="298">
                  <c:v>2.75766</c:v>
                </c:pt>
                <c:pt idx="299">
                  <c:v>2.71347</c:v>
                </c:pt>
                <c:pt idx="300">
                  <c:v>3.32891</c:v>
                </c:pt>
                <c:pt idx="301">
                  <c:v>3.35026</c:v>
                </c:pt>
                <c:pt idx="302">
                  <c:v>3.0482800000000001</c:v>
                </c:pt>
                <c:pt idx="303">
                  <c:v>2.1156199999999998</c:v>
                </c:pt>
                <c:pt idx="304">
                  <c:v>3.1063100000000001</c:v>
                </c:pt>
                <c:pt idx="305">
                  <c:v>2.5994799999999998</c:v>
                </c:pt>
                <c:pt idx="306">
                  <c:v>2.7289099999999999</c:v>
                </c:pt>
                <c:pt idx="307">
                  <c:v>2.2309600000000001</c:v>
                </c:pt>
                <c:pt idx="308">
                  <c:v>3.3993500000000001</c:v>
                </c:pt>
                <c:pt idx="309">
                  <c:v>3.82254</c:v>
                </c:pt>
                <c:pt idx="310">
                  <c:v>2.47227</c:v>
                </c:pt>
                <c:pt idx="311">
                  <c:v>2.9699</c:v>
                </c:pt>
                <c:pt idx="312">
                  <c:v>3.0851199999999999</c:v>
                </c:pt>
                <c:pt idx="313">
                  <c:v>2.2682099999999998</c:v>
                </c:pt>
                <c:pt idx="314">
                  <c:v>3.3877799999999998</c:v>
                </c:pt>
                <c:pt idx="315">
                  <c:v>2.2753700000000001</c:v>
                </c:pt>
                <c:pt idx="316">
                  <c:v>2.6862200000000001</c:v>
                </c:pt>
                <c:pt idx="317">
                  <c:v>1.67428</c:v>
                </c:pt>
                <c:pt idx="318">
                  <c:v>2.4201299999999999</c:v>
                </c:pt>
                <c:pt idx="319">
                  <c:v>3.13686</c:v>
                </c:pt>
                <c:pt idx="320">
                  <c:v>1.64496</c:v>
                </c:pt>
                <c:pt idx="321">
                  <c:v>1.5651999999999999</c:v>
                </c:pt>
                <c:pt idx="322">
                  <c:v>5.1472199999999999</c:v>
                </c:pt>
                <c:pt idx="323">
                  <c:v>2.8299500000000002</c:v>
                </c:pt>
                <c:pt idx="324">
                  <c:v>1.8724099999999999</c:v>
                </c:pt>
                <c:pt idx="325">
                  <c:v>3.0948699999999998</c:v>
                </c:pt>
                <c:pt idx="326">
                  <c:v>3.0112199999999998</c:v>
                </c:pt>
                <c:pt idx="327">
                  <c:v>2.1870799999999999</c:v>
                </c:pt>
                <c:pt idx="328">
                  <c:v>2.0988099999999998</c:v>
                </c:pt>
                <c:pt idx="329">
                  <c:v>2.98306</c:v>
                </c:pt>
                <c:pt idx="330">
                  <c:v>1.78627</c:v>
                </c:pt>
                <c:pt idx="331">
                  <c:v>2.8439100000000002</c:v>
                </c:pt>
                <c:pt idx="332">
                  <c:v>3.3942700000000001</c:v>
                </c:pt>
                <c:pt idx="333">
                  <c:v>3.4317700000000002</c:v>
                </c:pt>
                <c:pt idx="334">
                  <c:v>2.4729299999999999</c:v>
                </c:pt>
                <c:pt idx="335">
                  <c:v>1.9223300000000001</c:v>
                </c:pt>
                <c:pt idx="336">
                  <c:v>2.50766</c:v>
                </c:pt>
                <c:pt idx="337">
                  <c:v>1.8946799999999999</c:v>
                </c:pt>
                <c:pt idx="338">
                  <c:v>1.70072</c:v>
                </c:pt>
                <c:pt idx="339">
                  <c:v>2.8159700000000001</c:v>
                </c:pt>
                <c:pt idx="340">
                  <c:v>2.48373</c:v>
                </c:pt>
                <c:pt idx="341">
                  <c:v>1.9020300000000001</c:v>
                </c:pt>
                <c:pt idx="342">
                  <c:v>2.0164399999999998</c:v>
                </c:pt>
                <c:pt idx="343">
                  <c:v>2.2012399999999999</c:v>
                </c:pt>
                <c:pt idx="344">
                  <c:v>2.2961299999999998</c:v>
                </c:pt>
                <c:pt idx="345">
                  <c:v>2.0682900000000002</c:v>
                </c:pt>
                <c:pt idx="346">
                  <c:v>3.0759799999999999</c:v>
                </c:pt>
                <c:pt idx="347">
                  <c:v>3.9645000000000001</c:v>
                </c:pt>
                <c:pt idx="348">
                  <c:v>2.4630700000000001</c:v>
                </c:pt>
                <c:pt idx="349">
                  <c:v>3.5514399999999999</c:v>
                </c:pt>
                <c:pt idx="350">
                  <c:v>1.57656</c:v>
                </c:pt>
                <c:pt idx="351">
                  <c:v>2.1295700000000002</c:v>
                </c:pt>
                <c:pt idx="352">
                  <c:v>3.14276</c:v>
                </c:pt>
                <c:pt idx="353">
                  <c:v>2.50325</c:v>
                </c:pt>
                <c:pt idx="354">
                  <c:v>1.31366</c:v>
                </c:pt>
                <c:pt idx="355">
                  <c:v>2.9276599999999999</c:v>
                </c:pt>
                <c:pt idx="356">
                  <c:v>2.3594400000000002</c:v>
                </c:pt>
                <c:pt idx="357">
                  <c:v>3.4625400000000002</c:v>
                </c:pt>
                <c:pt idx="358">
                  <c:v>2.3270599999999999</c:v>
                </c:pt>
                <c:pt idx="359">
                  <c:v>1.85578</c:v>
                </c:pt>
                <c:pt idx="360">
                  <c:v>3.31758</c:v>
                </c:pt>
                <c:pt idx="361">
                  <c:v>1.76492</c:v>
                </c:pt>
                <c:pt idx="362">
                  <c:v>2.5924100000000001</c:v>
                </c:pt>
                <c:pt idx="363">
                  <c:v>2.9162499999999998</c:v>
                </c:pt>
                <c:pt idx="364">
                  <c:v>1.8779399999999999</c:v>
                </c:pt>
                <c:pt idx="365">
                  <c:v>1.8704099999999999</c:v>
                </c:pt>
                <c:pt idx="366">
                  <c:v>2.7824900000000001</c:v>
                </c:pt>
                <c:pt idx="367">
                  <c:v>2.1949399999999999</c:v>
                </c:pt>
                <c:pt idx="368">
                  <c:v>2.3426999999999998</c:v>
                </c:pt>
                <c:pt idx="369">
                  <c:v>1.7749299999999999</c:v>
                </c:pt>
                <c:pt idx="370">
                  <c:v>2.4905599999999999</c:v>
                </c:pt>
                <c:pt idx="371">
                  <c:v>2.5004400000000002</c:v>
                </c:pt>
                <c:pt idx="372">
                  <c:v>2.4417800000000001</c:v>
                </c:pt>
                <c:pt idx="373">
                  <c:v>2.8782100000000002</c:v>
                </c:pt>
                <c:pt idx="374">
                  <c:v>2.7286299999999999</c:v>
                </c:pt>
                <c:pt idx="375">
                  <c:v>3.01125</c:v>
                </c:pt>
                <c:pt idx="376">
                  <c:v>2.58934</c:v>
                </c:pt>
                <c:pt idx="377">
                  <c:v>3.6136699999999999</c:v>
                </c:pt>
                <c:pt idx="378">
                  <c:v>2.15923</c:v>
                </c:pt>
                <c:pt idx="379">
                  <c:v>2.6089600000000002</c:v>
                </c:pt>
                <c:pt idx="380">
                  <c:v>3.0587599999999999</c:v>
                </c:pt>
                <c:pt idx="381">
                  <c:v>2.97681</c:v>
                </c:pt>
                <c:pt idx="382">
                  <c:v>1.8021499999999999</c:v>
                </c:pt>
                <c:pt idx="383">
                  <c:v>1.415</c:v>
                </c:pt>
                <c:pt idx="384">
                  <c:v>1.5346500000000001</c:v>
                </c:pt>
                <c:pt idx="385">
                  <c:v>2.1830400000000001</c:v>
                </c:pt>
                <c:pt idx="386">
                  <c:v>3.4193799999999999</c:v>
                </c:pt>
                <c:pt idx="387">
                  <c:v>2.2183899999999999</c:v>
                </c:pt>
                <c:pt idx="388">
                  <c:v>2.2106300000000001</c:v>
                </c:pt>
                <c:pt idx="389">
                  <c:v>2.2383500000000001</c:v>
                </c:pt>
                <c:pt idx="390">
                  <c:v>1.9664600000000001</c:v>
                </c:pt>
                <c:pt idx="391">
                  <c:v>2.4855800000000001</c:v>
                </c:pt>
                <c:pt idx="392">
                  <c:v>1.5544</c:v>
                </c:pt>
                <c:pt idx="393">
                  <c:v>2.4525899999999998</c:v>
                </c:pt>
                <c:pt idx="394">
                  <c:v>2.1804600000000001</c:v>
                </c:pt>
                <c:pt idx="395">
                  <c:v>1.5469299999999999</c:v>
                </c:pt>
                <c:pt idx="396">
                  <c:v>2.44116</c:v>
                </c:pt>
                <c:pt idx="397">
                  <c:v>1.3829499999999999</c:v>
                </c:pt>
                <c:pt idx="398">
                  <c:v>1.4198</c:v>
                </c:pt>
                <c:pt idx="399">
                  <c:v>1.7258</c:v>
                </c:pt>
                <c:pt idx="400">
                  <c:v>2.20932</c:v>
                </c:pt>
                <c:pt idx="401">
                  <c:v>2.5992199999999999</c:v>
                </c:pt>
                <c:pt idx="402">
                  <c:v>2.2207699999999999</c:v>
                </c:pt>
                <c:pt idx="403">
                  <c:v>2.66276</c:v>
                </c:pt>
                <c:pt idx="404">
                  <c:v>1.9919500000000001</c:v>
                </c:pt>
                <c:pt idx="405">
                  <c:v>3.5823</c:v>
                </c:pt>
                <c:pt idx="406">
                  <c:v>2.0562800000000001</c:v>
                </c:pt>
                <c:pt idx="407">
                  <c:v>1.63588</c:v>
                </c:pt>
                <c:pt idx="408">
                  <c:v>1.65859</c:v>
                </c:pt>
                <c:pt idx="409">
                  <c:v>2.73956</c:v>
                </c:pt>
                <c:pt idx="410">
                  <c:v>2.0653899999999998</c:v>
                </c:pt>
                <c:pt idx="411">
                  <c:v>2.0928599999999999</c:v>
                </c:pt>
                <c:pt idx="412">
                  <c:v>1.93323</c:v>
                </c:pt>
                <c:pt idx="413">
                  <c:v>2.8559199999999998</c:v>
                </c:pt>
                <c:pt idx="414">
                  <c:v>2.67902</c:v>
                </c:pt>
                <c:pt idx="415">
                  <c:v>1.4374899999999999</c:v>
                </c:pt>
                <c:pt idx="416">
                  <c:v>2.35954</c:v>
                </c:pt>
                <c:pt idx="417">
                  <c:v>2.0406</c:v>
                </c:pt>
                <c:pt idx="418">
                  <c:v>1.5565500000000001</c:v>
                </c:pt>
                <c:pt idx="419">
                  <c:v>2.1313599999999999</c:v>
                </c:pt>
                <c:pt idx="420">
                  <c:v>1.35656</c:v>
                </c:pt>
                <c:pt idx="421">
                  <c:v>2.1787999999999998</c:v>
                </c:pt>
                <c:pt idx="422">
                  <c:v>1.9048099999999999</c:v>
                </c:pt>
                <c:pt idx="423">
                  <c:v>1.98966</c:v>
                </c:pt>
                <c:pt idx="424">
                  <c:v>2.30572</c:v>
                </c:pt>
                <c:pt idx="425">
                  <c:v>2.0267300000000001</c:v>
                </c:pt>
                <c:pt idx="426">
                  <c:v>1.8181700000000001</c:v>
                </c:pt>
                <c:pt idx="427">
                  <c:v>2.0724800000000001</c:v>
                </c:pt>
                <c:pt idx="428">
                  <c:v>2.1172800000000001</c:v>
                </c:pt>
                <c:pt idx="429">
                  <c:v>2.1728299999999998</c:v>
                </c:pt>
                <c:pt idx="430">
                  <c:v>2.6941000000000002</c:v>
                </c:pt>
                <c:pt idx="431">
                  <c:v>2.2025999999999999</c:v>
                </c:pt>
                <c:pt idx="432">
                  <c:v>2.2439200000000001</c:v>
                </c:pt>
                <c:pt idx="433">
                  <c:v>1.8860600000000001</c:v>
                </c:pt>
                <c:pt idx="434">
                  <c:v>2.4718499999999999</c:v>
                </c:pt>
                <c:pt idx="435">
                  <c:v>2.1756899999999999</c:v>
                </c:pt>
                <c:pt idx="436">
                  <c:v>2.24729</c:v>
                </c:pt>
                <c:pt idx="437">
                  <c:v>2.1643599999999998</c:v>
                </c:pt>
                <c:pt idx="438">
                  <c:v>2.27895</c:v>
                </c:pt>
                <c:pt idx="439">
                  <c:v>2.0244499999999999</c:v>
                </c:pt>
                <c:pt idx="440">
                  <c:v>2.2971200000000001</c:v>
                </c:pt>
                <c:pt idx="441">
                  <c:v>1.66849</c:v>
                </c:pt>
                <c:pt idx="442">
                  <c:v>2.0056699999999998</c:v>
                </c:pt>
                <c:pt idx="443">
                  <c:v>1.59897</c:v>
                </c:pt>
                <c:pt idx="444">
                  <c:v>1.4970600000000001</c:v>
                </c:pt>
                <c:pt idx="445">
                  <c:v>1.7682</c:v>
                </c:pt>
                <c:pt idx="446">
                  <c:v>3.4371399999999999</c:v>
                </c:pt>
                <c:pt idx="447">
                  <c:v>1.84996</c:v>
                </c:pt>
                <c:pt idx="448">
                  <c:v>2.2095699999999998</c:v>
                </c:pt>
                <c:pt idx="449">
                  <c:v>1.36554</c:v>
                </c:pt>
                <c:pt idx="450">
                  <c:v>1.4460200000000001</c:v>
                </c:pt>
                <c:pt idx="451">
                  <c:v>1.6959900000000001</c:v>
                </c:pt>
                <c:pt idx="452">
                  <c:v>1.25986</c:v>
                </c:pt>
                <c:pt idx="453">
                  <c:v>2.45139</c:v>
                </c:pt>
                <c:pt idx="454">
                  <c:v>1.70034</c:v>
                </c:pt>
                <c:pt idx="455">
                  <c:v>1.6013200000000001</c:v>
                </c:pt>
                <c:pt idx="456">
                  <c:v>1.60684</c:v>
                </c:pt>
                <c:pt idx="457">
                  <c:v>2.0760000000000001</c:v>
                </c:pt>
                <c:pt idx="458">
                  <c:v>2.2557299999999998</c:v>
                </c:pt>
                <c:pt idx="459">
                  <c:v>2.0007899999999998</c:v>
                </c:pt>
                <c:pt idx="460">
                  <c:v>1.6374200000000001</c:v>
                </c:pt>
                <c:pt idx="461">
                  <c:v>2.1450999999999998</c:v>
                </c:pt>
                <c:pt idx="462">
                  <c:v>1.821</c:v>
                </c:pt>
                <c:pt idx="463">
                  <c:v>2.2633200000000002</c:v>
                </c:pt>
                <c:pt idx="464">
                  <c:v>2.6869200000000002</c:v>
                </c:pt>
                <c:pt idx="465">
                  <c:v>1.8901600000000001</c:v>
                </c:pt>
                <c:pt idx="466">
                  <c:v>2.2095799999999999</c:v>
                </c:pt>
                <c:pt idx="467">
                  <c:v>1.8339300000000001</c:v>
                </c:pt>
                <c:pt idx="468">
                  <c:v>1.4463299999999999</c:v>
                </c:pt>
                <c:pt idx="469">
                  <c:v>2.61469</c:v>
                </c:pt>
                <c:pt idx="470">
                  <c:v>2.26206</c:v>
                </c:pt>
                <c:pt idx="471">
                  <c:v>1.70787</c:v>
                </c:pt>
                <c:pt idx="472">
                  <c:v>2.2166600000000001</c:v>
                </c:pt>
                <c:pt idx="473">
                  <c:v>1.35819</c:v>
                </c:pt>
                <c:pt idx="474">
                  <c:v>1.25474</c:v>
                </c:pt>
                <c:pt idx="475">
                  <c:v>1.06304</c:v>
                </c:pt>
                <c:pt idx="476">
                  <c:v>1.96183</c:v>
                </c:pt>
                <c:pt idx="477">
                  <c:v>1.3599600000000001</c:v>
                </c:pt>
                <c:pt idx="478">
                  <c:v>1.54579</c:v>
                </c:pt>
                <c:pt idx="479">
                  <c:v>2.5347900000000001</c:v>
                </c:pt>
                <c:pt idx="480">
                  <c:v>2.4200900000000001</c:v>
                </c:pt>
                <c:pt idx="481">
                  <c:v>2.04481</c:v>
                </c:pt>
                <c:pt idx="482">
                  <c:v>1.62286</c:v>
                </c:pt>
                <c:pt idx="483">
                  <c:v>1.3546499999999999</c:v>
                </c:pt>
                <c:pt idx="484">
                  <c:v>2.2624</c:v>
                </c:pt>
                <c:pt idx="485">
                  <c:v>1.57751</c:v>
                </c:pt>
                <c:pt idx="486">
                  <c:v>1.6941299999999999</c:v>
                </c:pt>
                <c:pt idx="487">
                  <c:v>2.2223199999999999</c:v>
                </c:pt>
                <c:pt idx="488">
                  <c:v>1.9052100000000001</c:v>
                </c:pt>
                <c:pt idx="489">
                  <c:v>1.8329200000000001</c:v>
                </c:pt>
                <c:pt idx="490">
                  <c:v>1.89419</c:v>
                </c:pt>
                <c:pt idx="491">
                  <c:v>2.9805899999999999</c:v>
                </c:pt>
                <c:pt idx="492">
                  <c:v>2.3060999999999998</c:v>
                </c:pt>
                <c:pt idx="493">
                  <c:v>1.8773299999999999</c:v>
                </c:pt>
                <c:pt idx="494">
                  <c:v>1.0790299999999999</c:v>
                </c:pt>
                <c:pt idx="495">
                  <c:v>2.3543500000000002</c:v>
                </c:pt>
                <c:pt idx="496">
                  <c:v>1.5917600000000001</c:v>
                </c:pt>
                <c:pt idx="497">
                  <c:v>1.3378300000000001</c:v>
                </c:pt>
                <c:pt idx="498">
                  <c:v>1.4174100000000001</c:v>
                </c:pt>
                <c:pt idx="499">
                  <c:v>2.9503900000000001</c:v>
                </c:pt>
                <c:pt idx="500">
                  <c:v>2.4146899999999998</c:v>
                </c:pt>
                <c:pt idx="501">
                  <c:v>1.83423</c:v>
                </c:pt>
                <c:pt idx="502">
                  <c:v>1.7713399999999999</c:v>
                </c:pt>
                <c:pt idx="503">
                  <c:v>1.31412</c:v>
                </c:pt>
                <c:pt idx="504">
                  <c:v>2.5427499999999998</c:v>
                </c:pt>
                <c:pt idx="505">
                  <c:v>1.7316800000000001</c:v>
                </c:pt>
                <c:pt idx="506">
                  <c:v>2.1652800000000001</c:v>
                </c:pt>
                <c:pt idx="507">
                  <c:v>1.7525200000000001</c:v>
                </c:pt>
                <c:pt idx="508">
                  <c:v>2.0183</c:v>
                </c:pt>
                <c:pt idx="509">
                  <c:v>1.84849</c:v>
                </c:pt>
                <c:pt idx="510">
                  <c:v>2.2682199999999999</c:v>
                </c:pt>
                <c:pt idx="511">
                  <c:v>1.7865599999999999</c:v>
                </c:pt>
                <c:pt idx="512">
                  <c:v>1.3628800000000001</c:v>
                </c:pt>
                <c:pt idx="513">
                  <c:v>1.2923899999999999</c:v>
                </c:pt>
                <c:pt idx="514">
                  <c:v>1.5116000000000001</c:v>
                </c:pt>
                <c:pt idx="515">
                  <c:v>1.2601899999999999</c:v>
                </c:pt>
                <c:pt idx="516">
                  <c:v>2.1467299999999998</c:v>
                </c:pt>
                <c:pt idx="517">
                  <c:v>1.3769899999999999</c:v>
                </c:pt>
                <c:pt idx="518">
                  <c:v>2.5603500000000001</c:v>
                </c:pt>
                <c:pt idx="519">
                  <c:v>1.2761</c:v>
                </c:pt>
                <c:pt idx="520">
                  <c:v>2.7702100000000001</c:v>
                </c:pt>
                <c:pt idx="521">
                  <c:v>1.90103</c:v>
                </c:pt>
                <c:pt idx="522">
                  <c:v>1.93893</c:v>
                </c:pt>
                <c:pt idx="523">
                  <c:v>1.97393</c:v>
                </c:pt>
                <c:pt idx="524">
                  <c:v>2.8267199999999999</c:v>
                </c:pt>
                <c:pt idx="525">
                  <c:v>2.2077100000000001</c:v>
                </c:pt>
                <c:pt idx="526">
                  <c:v>2.52407</c:v>
                </c:pt>
                <c:pt idx="527">
                  <c:v>1.08209</c:v>
                </c:pt>
                <c:pt idx="528">
                  <c:v>2.1599200000000001</c:v>
                </c:pt>
                <c:pt idx="529">
                  <c:v>1.4703999999999999</c:v>
                </c:pt>
                <c:pt idx="530">
                  <c:v>1.5056099999999999</c:v>
                </c:pt>
                <c:pt idx="531">
                  <c:v>1.90892</c:v>
                </c:pt>
                <c:pt idx="532">
                  <c:v>2.7417500000000001</c:v>
                </c:pt>
                <c:pt idx="533">
                  <c:v>1.6971000000000001</c:v>
                </c:pt>
                <c:pt idx="534">
                  <c:v>2.4137599999999999</c:v>
                </c:pt>
                <c:pt idx="535">
                  <c:v>2.16588</c:v>
                </c:pt>
                <c:pt idx="536">
                  <c:v>2.4223300000000001</c:v>
                </c:pt>
                <c:pt idx="537">
                  <c:v>1.3680000000000001</c:v>
                </c:pt>
                <c:pt idx="538">
                  <c:v>2.38348</c:v>
                </c:pt>
                <c:pt idx="539">
                  <c:v>1.3571899999999999</c:v>
                </c:pt>
                <c:pt idx="540">
                  <c:v>1.4749300000000001</c:v>
                </c:pt>
                <c:pt idx="541">
                  <c:v>2.0716999999999999</c:v>
                </c:pt>
                <c:pt idx="542">
                  <c:v>1.8777999999999999</c:v>
                </c:pt>
                <c:pt idx="543">
                  <c:v>1.6032299999999999</c:v>
                </c:pt>
                <c:pt idx="544">
                  <c:v>2.6525400000000001</c:v>
                </c:pt>
                <c:pt idx="545">
                  <c:v>1.18563</c:v>
                </c:pt>
                <c:pt idx="546">
                  <c:v>2.4769600000000001</c:v>
                </c:pt>
                <c:pt idx="547">
                  <c:v>2.21075</c:v>
                </c:pt>
                <c:pt idx="548">
                  <c:v>2.42624</c:v>
                </c:pt>
                <c:pt idx="549">
                  <c:v>1.5586100000000001</c:v>
                </c:pt>
                <c:pt idx="550">
                  <c:v>1.72312</c:v>
                </c:pt>
                <c:pt idx="551">
                  <c:v>1.63036</c:v>
                </c:pt>
                <c:pt idx="552">
                  <c:v>2.2827099999999998</c:v>
                </c:pt>
                <c:pt idx="553">
                  <c:v>1.34856</c:v>
                </c:pt>
                <c:pt idx="554">
                  <c:v>1.7417400000000001</c:v>
                </c:pt>
                <c:pt idx="555">
                  <c:v>1.44977</c:v>
                </c:pt>
                <c:pt idx="556">
                  <c:v>1.7374400000000001</c:v>
                </c:pt>
                <c:pt idx="557">
                  <c:v>1.5208999999999999</c:v>
                </c:pt>
                <c:pt idx="558">
                  <c:v>1.9457</c:v>
                </c:pt>
                <c:pt idx="559">
                  <c:v>1.8787100000000001</c:v>
                </c:pt>
                <c:pt idx="560">
                  <c:v>1.06029</c:v>
                </c:pt>
                <c:pt idx="561">
                  <c:v>1.63758</c:v>
                </c:pt>
                <c:pt idx="562">
                  <c:v>1.6794899999999999</c:v>
                </c:pt>
                <c:pt idx="563">
                  <c:v>2.1205599999999998</c:v>
                </c:pt>
                <c:pt idx="564">
                  <c:v>2.1383299999999998</c:v>
                </c:pt>
                <c:pt idx="565">
                  <c:v>0.96979000000000004</c:v>
                </c:pt>
                <c:pt idx="566">
                  <c:v>2.1216699999999999</c:v>
                </c:pt>
                <c:pt idx="567">
                  <c:v>1.7180299999999999</c:v>
                </c:pt>
                <c:pt idx="568">
                  <c:v>2.28586</c:v>
                </c:pt>
                <c:pt idx="569">
                  <c:v>1.5909599999999999</c:v>
                </c:pt>
                <c:pt idx="570">
                  <c:v>2.0094500000000002</c:v>
                </c:pt>
                <c:pt idx="571">
                  <c:v>1.7267699999999999</c:v>
                </c:pt>
                <c:pt idx="572">
                  <c:v>1.4918</c:v>
                </c:pt>
                <c:pt idx="573">
                  <c:v>1.15937</c:v>
                </c:pt>
                <c:pt idx="574">
                  <c:v>1.9824900000000001</c:v>
                </c:pt>
                <c:pt idx="575">
                  <c:v>1.6605099999999999</c:v>
                </c:pt>
                <c:pt idx="576">
                  <c:v>1.9152100000000001</c:v>
                </c:pt>
                <c:pt idx="577">
                  <c:v>1.6703600000000001</c:v>
                </c:pt>
                <c:pt idx="578">
                  <c:v>2.0894599999999999</c:v>
                </c:pt>
                <c:pt idx="579">
                  <c:v>1.3666</c:v>
                </c:pt>
                <c:pt idx="580">
                  <c:v>2.2309700000000001</c:v>
                </c:pt>
                <c:pt idx="581">
                  <c:v>1.37849</c:v>
                </c:pt>
                <c:pt idx="582">
                  <c:v>1.54653</c:v>
                </c:pt>
                <c:pt idx="583">
                  <c:v>1.0742799999999999</c:v>
                </c:pt>
                <c:pt idx="584">
                  <c:v>1.3146899999999999</c:v>
                </c:pt>
                <c:pt idx="585">
                  <c:v>2.0682499999999999</c:v>
                </c:pt>
                <c:pt idx="586">
                  <c:v>2.04148</c:v>
                </c:pt>
                <c:pt idx="587">
                  <c:v>1.6039399999999999</c:v>
                </c:pt>
                <c:pt idx="588">
                  <c:v>1.1692199999999999</c:v>
                </c:pt>
                <c:pt idx="589">
                  <c:v>1.37774</c:v>
                </c:pt>
                <c:pt idx="590">
                  <c:v>1.9285000000000001</c:v>
                </c:pt>
                <c:pt idx="591">
                  <c:v>1.1030899999999999</c:v>
                </c:pt>
                <c:pt idx="592">
                  <c:v>3.02311</c:v>
                </c:pt>
                <c:pt idx="593">
                  <c:v>1.31385</c:v>
                </c:pt>
                <c:pt idx="594">
                  <c:v>1.64611</c:v>
                </c:pt>
                <c:pt idx="595">
                  <c:v>2.8776999999999999</c:v>
                </c:pt>
                <c:pt idx="596">
                  <c:v>2.5233099999999999</c:v>
                </c:pt>
                <c:pt idx="597">
                  <c:v>1.61144</c:v>
                </c:pt>
                <c:pt idx="598">
                  <c:v>1.6217900000000001</c:v>
                </c:pt>
                <c:pt idx="599">
                  <c:v>1.1669499999999999</c:v>
                </c:pt>
                <c:pt idx="600">
                  <c:v>1.52986</c:v>
                </c:pt>
                <c:pt idx="601">
                  <c:v>2.5819700000000001</c:v>
                </c:pt>
                <c:pt idx="602">
                  <c:v>2.18289</c:v>
                </c:pt>
                <c:pt idx="603">
                  <c:v>1.08656</c:v>
                </c:pt>
                <c:pt idx="604">
                  <c:v>1.21841</c:v>
                </c:pt>
                <c:pt idx="605">
                  <c:v>1.0357000000000001</c:v>
                </c:pt>
                <c:pt idx="606">
                  <c:v>1.9866999999999999</c:v>
                </c:pt>
                <c:pt idx="607">
                  <c:v>1.9327700000000001</c:v>
                </c:pt>
                <c:pt idx="608">
                  <c:v>1.1177900000000001</c:v>
                </c:pt>
                <c:pt idx="609">
                  <c:v>1.42733</c:v>
                </c:pt>
                <c:pt idx="610">
                  <c:v>1.8651899999999999</c:v>
                </c:pt>
                <c:pt idx="611">
                  <c:v>2.1877900000000001</c:v>
                </c:pt>
                <c:pt idx="612">
                  <c:v>1.37975</c:v>
                </c:pt>
                <c:pt idx="613">
                  <c:v>2.2256200000000002</c:v>
                </c:pt>
                <c:pt idx="614">
                  <c:v>1.4779800000000001</c:v>
                </c:pt>
                <c:pt idx="615">
                  <c:v>1.47194</c:v>
                </c:pt>
                <c:pt idx="616">
                  <c:v>2.5273099999999999</c:v>
                </c:pt>
                <c:pt idx="617">
                  <c:v>1.7896399999999999</c:v>
                </c:pt>
                <c:pt idx="618">
                  <c:v>1.3548800000000001</c:v>
                </c:pt>
                <c:pt idx="619">
                  <c:v>1.3461399999999999</c:v>
                </c:pt>
                <c:pt idx="620">
                  <c:v>1.5859099999999999</c:v>
                </c:pt>
                <c:pt idx="621">
                  <c:v>1.39994</c:v>
                </c:pt>
                <c:pt idx="622">
                  <c:v>1.2095899999999999</c:v>
                </c:pt>
                <c:pt idx="623">
                  <c:v>1.29287</c:v>
                </c:pt>
                <c:pt idx="624">
                  <c:v>1.5608599999999999</c:v>
                </c:pt>
                <c:pt idx="625">
                  <c:v>2.2098900000000001</c:v>
                </c:pt>
                <c:pt idx="626">
                  <c:v>1.31314</c:v>
                </c:pt>
                <c:pt idx="627">
                  <c:v>1.60511</c:v>
                </c:pt>
                <c:pt idx="628">
                  <c:v>0.90952999999999995</c:v>
                </c:pt>
                <c:pt idx="629">
                  <c:v>1.5275000000000001</c:v>
                </c:pt>
                <c:pt idx="630">
                  <c:v>1.3932</c:v>
                </c:pt>
                <c:pt idx="631">
                  <c:v>2.1360399999999999</c:v>
                </c:pt>
                <c:pt idx="632">
                  <c:v>1.70414</c:v>
                </c:pt>
                <c:pt idx="633">
                  <c:v>1.1062700000000001</c:v>
                </c:pt>
                <c:pt idx="634">
                  <c:v>1.6242300000000001</c:v>
                </c:pt>
                <c:pt idx="635">
                  <c:v>1.9695199999999999</c:v>
                </c:pt>
                <c:pt idx="636">
                  <c:v>1.5935299999999999</c:v>
                </c:pt>
                <c:pt idx="637">
                  <c:v>1.96482</c:v>
                </c:pt>
                <c:pt idx="638">
                  <c:v>1.8401400000000001</c:v>
                </c:pt>
                <c:pt idx="639">
                  <c:v>1.8413200000000001</c:v>
                </c:pt>
                <c:pt idx="640">
                  <c:v>1.6944399999999999</c:v>
                </c:pt>
                <c:pt idx="641">
                  <c:v>1.3983399999999999</c:v>
                </c:pt>
                <c:pt idx="642">
                  <c:v>1.8207800000000001</c:v>
                </c:pt>
                <c:pt idx="643">
                  <c:v>1.1014699999999999</c:v>
                </c:pt>
                <c:pt idx="644">
                  <c:v>2.7493500000000002</c:v>
                </c:pt>
                <c:pt idx="645">
                  <c:v>1.4303300000000001</c:v>
                </c:pt>
                <c:pt idx="646">
                  <c:v>1.74715</c:v>
                </c:pt>
                <c:pt idx="647">
                  <c:v>1.9674700000000001</c:v>
                </c:pt>
                <c:pt idx="648">
                  <c:v>1.57728</c:v>
                </c:pt>
                <c:pt idx="649">
                  <c:v>1.8695600000000001</c:v>
                </c:pt>
                <c:pt idx="650">
                  <c:v>1.65625</c:v>
                </c:pt>
                <c:pt idx="651">
                  <c:v>1.6404799999999999</c:v>
                </c:pt>
                <c:pt idx="652">
                  <c:v>1.7402</c:v>
                </c:pt>
                <c:pt idx="653">
                  <c:v>2.0426500000000001</c:v>
                </c:pt>
                <c:pt idx="654">
                  <c:v>2.5595500000000002</c:v>
                </c:pt>
                <c:pt idx="655">
                  <c:v>1.1403799999999999</c:v>
                </c:pt>
                <c:pt idx="656">
                  <c:v>2.0837500000000002</c:v>
                </c:pt>
                <c:pt idx="657">
                  <c:v>1.7746900000000001</c:v>
                </c:pt>
                <c:pt idx="658">
                  <c:v>1.1852799999999999</c:v>
                </c:pt>
                <c:pt idx="659">
                  <c:v>1.0564199999999999</c:v>
                </c:pt>
                <c:pt idx="660">
                  <c:v>1.91483</c:v>
                </c:pt>
                <c:pt idx="661">
                  <c:v>1.22818</c:v>
                </c:pt>
                <c:pt idx="662">
                  <c:v>1.2607900000000001</c:v>
                </c:pt>
                <c:pt idx="663">
                  <c:v>1.4345300000000001</c:v>
                </c:pt>
                <c:pt idx="664">
                  <c:v>1.93886</c:v>
                </c:pt>
                <c:pt idx="665">
                  <c:v>2.1731400000000001</c:v>
                </c:pt>
                <c:pt idx="666">
                  <c:v>1.14761</c:v>
                </c:pt>
                <c:pt idx="667">
                  <c:v>1.80087</c:v>
                </c:pt>
                <c:pt idx="668">
                  <c:v>1.47451</c:v>
                </c:pt>
                <c:pt idx="669">
                  <c:v>1.14432</c:v>
                </c:pt>
                <c:pt idx="670">
                  <c:v>1.7904100000000001</c:v>
                </c:pt>
                <c:pt idx="671">
                  <c:v>1.61175</c:v>
                </c:pt>
                <c:pt idx="672">
                  <c:v>1.77427</c:v>
                </c:pt>
                <c:pt idx="673">
                  <c:v>1.36877</c:v>
                </c:pt>
                <c:pt idx="674">
                  <c:v>1.2376</c:v>
                </c:pt>
                <c:pt idx="675">
                  <c:v>2.0367099999999998</c:v>
                </c:pt>
                <c:pt idx="676">
                  <c:v>0.99245000000000005</c:v>
                </c:pt>
                <c:pt idx="677">
                  <c:v>2.0231300000000001</c:v>
                </c:pt>
                <c:pt idx="678">
                  <c:v>2.7161200000000001</c:v>
                </c:pt>
                <c:pt idx="679">
                  <c:v>1.71465</c:v>
                </c:pt>
                <c:pt idx="680">
                  <c:v>2.0095999999999998</c:v>
                </c:pt>
                <c:pt idx="681">
                  <c:v>1.6209800000000001</c:v>
                </c:pt>
                <c:pt idx="682">
                  <c:v>1.8656299999999999</c:v>
                </c:pt>
                <c:pt idx="683">
                  <c:v>2.2222200000000001</c:v>
                </c:pt>
                <c:pt idx="684">
                  <c:v>2.0990500000000001</c:v>
                </c:pt>
                <c:pt idx="685">
                  <c:v>2.0043600000000001</c:v>
                </c:pt>
                <c:pt idx="686">
                  <c:v>1.8696200000000001</c:v>
                </c:pt>
                <c:pt idx="687">
                  <c:v>1.1401600000000001</c:v>
                </c:pt>
                <c:pt idx="688">
                  <c:v>1.3389899999999999</c:v>
                </c:pt>
                <c:pt idx="689">
                  <c:v>0.97579000000000005</c:v>
                </c:pt>
                <c:pt idx="690">
                  <c:v>2.3678699999999999</c:v>
                </c:pt>
                <c:pt idx="691">
                  <c:v>1.6826700000000001</c:v>
                </c:pt>
                <c:pt idx="692">
                  <c:v>1.43736</c:v>
                </c:pt>
                <c:pt idx="693">
                  <c:v>1.2077899999999999</c:v>
                </c:pt>
                <c:pt idx="694">
                  <c:v>1.7056100000000001</c:v>
                </c:pt>
                <c:pt idx="695">
                  <c:v>2.4081600000000001</c:v>
                </c:pt>
                <c:pt idx="696">
                  <c:v>1.6325799999999999</c:v>
                </c:pt>
                <c:pt idx="697">
                  <c:v>1.7090399999999999</c:v>
                </c:pt>
                <c:pt idx="698">
                  <c:v>1.7602800000000001</c:v>
                </c:pt>
                <c:pt idx="699">
                  <c:v>1.7369399999999999</c:v>
                </c:pt>
                <c:pt idx="700">
                  <c:v>1.6315</c:v>
                </c:pt>
                <c:pt idx="701">
                  <c:v>1.4196299999999999</c:v>
                </c:pt>
                <c:pt idx="702">
                  <c:v>1.8493599999999999</c:v>
                </c:pt>
                <c:pt idx="703">
                  <c:v>0.89256899999999995</c:v>
                </c:pt>
                <c:pt idx="704">
                  <c:v>1.76928</c:v>
                </c:pt>
                <c:pt idx="705">
                  <c:v>1.3712599999999999</c:v>
                </c:pt>
                <c:pt idx="706">
                  <c:v>0.94128000000000001</c:v>
                </c:pt>
                <c:pt idx="707">
                  <c:v>1.59138</c:v>
                </c:pt>
                <c:pt idx="708">
                  <c:v>1.2655099999999999</c:v>
                </c:pt>
                <c:pt idx="709">
                  <c:v>1.3631899999999999</c:v>
                </c:pt>
                <c:pt idx="710">
                  <c:v>1.72139</c:v>
                </c:pt>
                <c:pt idx="711">
                  <c:v>1.55016</c:v>
                </c:pt>
                <c:pt idx="712">
                  <c:v>2.0486</c:v>
                </c:pt>
                <c:pt idx="713">
                  <c:v>1.9614100000000001</c:v>
                </c:pt>
                <c:pt idx="714">
                  <c:v>1.58606</c:v>
                </c:pt>
                <c:pt idx="715">
                  <c:v>1.33771</c:v>
                </c:pt>
                <c:pt idx="716">
                  <c:v>2.3875000000000002</c:v>
                </c:pt>
                <c:pt idx="717">
                  <c:v>1.3374299999999999</c:v>
                </c:pt>
                <c:pt idx="718">
                  <c:v>1.4730700000000001</c:v>
                </c:pt>
                <c:pt idx="719">
                  <c:v>1.4479200000000001</c:v>
                </c:pt>
                <c:pt idx="720">
                  <c:v>2.4347599999999998</c:v>
                </c:pt>
                <c:pt idx="721">
                  <c:v>1.2176</c:v>
                </c:pt>
                <c:pt idx="722">
                  <c:v>1.8757200000000001</c:v>
                </c:pt>
                <c:pt idx="723">
                  <c:v>0.975719</c:v>
                </c:pt>
                <c:pt idx="724">
                  <c:v>1.6208</c:v>
                </c:pt>
                <c:pt idx="725">
                  <c:v>3.17028</c:v>
                </c:pt>
                <c:pt idx="726">
                  <c:v>1.2630399999999999</c:v>
                </c:pt>
                <c:pt idx="727">
                  <c:v>1.1956899999999999</c:v>
                </c:pt>
                <c:pt idx="728">
                  <c:v>1.83053</c:v>
                </c:pt>
                <c:pt idx="729">
                  <c:v>1.4608399999999999</c:v>
                </c:pt>
                <c:pt idx="730">
                  <c:v>1.1412500000000001</c:v>
                </c:pt>
                <c:pt idx="731">
                  <c:v>0.94294999999999995</c:v>
                </c:pt>
                <c:pt idx="732">
                  <c:v>1.4636800000000001</c:v>
                </c:pt>
                <c:pt idx="733">
                  <c:v>1.6950799999999999</c:v>
                </c:pt>
                <c:pt idx="734">
                  <c:v>0.98962099999999997</c:v>
                </c:pt>
                <c:pt idx="735">
                  <c:v>1.47736</c:v>
                </c:pt>
                <c:pt idx="736">
                  <c:v>1.3044800000000001</c:v>
                </c:pt>
                <c:pt idx="737">
                  <c:v>1.5781000000000001</c:v>
                </c:pt>
                <c:pt idx="738">
                  <c:v>1.3093699999999999</c:v>
                </c:pt>
                <c:pt idx="739">
                  <c:v>1.89253</c:v>
                </c:pt>
                <c:pt idx="740">
                  <c:v>1.3089900000000001</c:v>
                </c:pt>
                <c:pt idx="741">
                  <c:v>2.1208499999999999</c:v>
                </c:pt>
                <c:pt idx="742">
                  <c:v>1.4891700000000001</c:v>
                </c:pt>
                <c:pt idx="743">
                  <c:v>1.60199</c:v>
                </c:pt>
                <c:pt idx="744">
                  <c:v>1.48024</c:v>
                </c:pt>
                <c:pt idx="745">
                  <c:v>1.75596</c:v>
                </c:pt>
                <c:pt idx="746">
                  <c:v>1.4220299999999999</c:v>
                </c:pt>
                <c:pt idx="747">
                  <c:v>1.3945399999999999</c:v>
                </c:pt>
                <c:pt idx="748">
                  <c:v>0.940743</c:v>
                </c:pt>
                <c:pt idx="749">
                  <c:v>1.03071</c:v>
                </c:pt>
                <c:pt idx="750">
                  <c:v>1.4385600000000001</c:v>
                </c:pt>
                <c:pt idx="751">
                  <c:v>1.7912300000000001</c:v>
                </c:pt>
                <c:pt idx="752">
                  <c:v>0.98110699999999995</c:v>
                </c:pt>
                <c:pt idx="753">
                  <c:v>1.9918199999999999</c:v>
                </c:pt>
                <c:pt idx="754">
                  <c:v>2.2612999999999999</c:v>
                </c:pt>
                <c:pt idx="755">
                  <c:v>1.53969</c:v>
                </c:pt>
                <c:pt idx="756">
                  <c:v>0.96392</c:v>
                </c:pt>
                <c:pt idx="757">
                  <c:v>1.4431099999999999</c:v>
                </c:pt>
                <c:pt idx="758">
                  <c:v>1.7381</c:v>
                </c:pt>
                <c:pt idx="759">
                  <c:v>1.95651</c:v>
                </c:pt>
                <c:pt idx="760">
                  <c:v>1.2745899999999999</c:v>
                </c:pt>
                <c:pt idx="761">
                  <c:v>2.2248800000000002</c:v>
                </c:pt>
                <c:pt idx="762">
                  <c:v>0.89036300000000002</c:v>
                </c:pt>
                <c:pt idx="763">
                  <c:v>0.81754099999999996</c:v>
                </c:pt>
                <c:pt idx="764">
                  <c:v>1.25891</c:v>
                </c:pt>
                <c:pt idx="765">
                  <c:v>1.58518</c:v>
                </c:pt>
                <c:pt idx="766">
                  <c:v>1.4150700000000001</c:v>
                </c:pt>
                <c:pt idx="767">
                  <c:v>1.5277700000000001</c:v>
                </c:pt>
                <c:pt idx="768">
                  <c:v>1.16588</c:v>
                </c:pt>
                <c:pt idx="769">
                  <c:v>1.61324</c:v>
                </c:pt>
                <c:pt idx="770">
                  <c:v>1.1807000000000001</c:v>
                </c:pt>
                <c:pt idx="771">
                  <c:v>1.3308899999999999</c:v>
                </c:pt>
                <c:pt idx="772">
                  <c:v>2.2300200000000001</c:v>
                </c:pt>
                <c:pt idx="773">
                  <c:v>1.3604000000000001</c:v>
                </c:pt>
                <c:pt idx="774">
                  <c:v>1.7371300000000001</c:v>
                </c:pt>
                <c:pt idx="775">
                  <c:v>1.0746800000000001</c:v>
                </c:pt>
                <c:pt idx="776">
                  <c:v>1.7204299999999999</c:v>
                </c:pt>
                <c:pt idx="777">
                  <c:v>1.0700499999999999</c:v>
                </c:pt>
                <c:pt idx="778">
                  <c:v>1.0439099999999999</c:v>
                </c:pt>
                <c:pt idx="779">
                  <c:v>1.73289</c:v>
                </c:pt>
                <c:pt idx="780">
                  <c:v>1.92056</c:v>
                </c:pt>
                <c:pt idx="781">
                  <c:v>1.30274</c:v>
                </c:pt>
                <c:pt idx="782">
                  <c:v>1.4268799999999999</c:v>
                </c:pt>
                <c:pt idx="783">
                  <c:v>1.6869000000000001</c:v>
                </c:pt>
                <c:pt idx="784">
                  <c:v>1.8555999999999999</c:v>
                </c:pt>
                <c:pt idx="785">
                  <c:v>1.0583199999999999</c:v>
                </c:pt>
                <c:pt idx="786">
                  <c:v>1.1030599999999999</c:v>
                </c:pt>
                <c:pt idx="787">
                  <c:v>0.94282200000000005</c:v>
                </c:pt>
                <c:pt idx="788">
                  <c:v>1.62097</c:v>
                </c:pt>
                <c:pt idx="789">
                  <c:v>1.8385899999999999</c:v>
                </c:pt>
                <c:pt idx="790">
                  <c:v>1.0407999999999999</c:v>
                </c:pt>
                <c:pt idx="791">
                  <c:v>1.41591</c:v>
                </c:pt>
                <c:pt idx="792">
                  <c:v>0.997004</c:v>
                </c:pt>
                <c:pt idx="793">
                  <c:v>2.2722199999999999</c:v>
                </c:pt>
                <c:pt idx="794">
                  <c:v>1.53024</c:v>
                </c:pt>
                <c:pt idx="795">
                  <c:v>1.5138199999999999</c:v>
                </c:pt>
                <c:pt idx="796">
                  <c:v>1.7678100000000001</c:v>
                </c:pt>
                <c:pt idx="797">
                  <c:v>1.91717</c:v>
                </c:pt>
                <c:pt idx="798">
                  <c:v>1.8126500000000001</c:v>
                </c:pt>
                <c:pt idx="799">
                  <c:v>1.38906</c:v>
                </c:pt>
                <c:pt idx="800">
                  <c:v>1.2575700000000001</c:v>
                </c:pt>
                <c:pt idx="801">
                  <c:v>1.4917100000000001</c:v>
                </c:pt>
                <c:pt idx="802">
                  <c:v>1.62819</c:v>
                </c:pt>
                <c:pt idx="803">
                  <c:v>1.06311</c:v>
                </c:pt>
                <c:pt idx="804">
                  <c:v>1.3011699999999999</c:v>
                </c:pt>
                <c:pt idx="805">
                  <c:v>1.17479</c:v>
                </c:pt>
                <c:pt idx="806">
                  <c:v>0.84160000000000001</c:v>
                </c:pt>
                <c:pt idx="807">
                  <c:v>1.7557100000000001</c:v>
                </c:pt>
                <c:pt idx="808">
                  <c:v>1.7888900000000001</c:v>
                </c:pt>
                <c:pt idx="809">
                  <c:v>1.4420299999999999</c:v>
                </c:pt>
                <c:pt idx="810">
                  <c:v>1.81976</c:v>
                </c:pt>
                <c:pt idx="811">
                  <c:v>0.81608000000000003</c:v>
                </c:pt>
                <c:pt idx="812">
                  <c:v>1.02824</c:v>
                </c:pt>
                <c:pt idx="813">
                  <c:v>2.4080900000000001</c:v>
                </c:pt>
                <c:pt idx="814">
                  <c:v>2.0236700000000001</c:v>
                </c:pt>
                <c:pt idx="815">
                  <c:v>1.3717999999999999</c:v>
                </c:pt>
                <c:pt idx="816">
                  <c:v>0.78686999999999996</c:v>
                </c:pt>
                <c:pt idx="817">
                  <c:v>1.0664499999999999</c:v>
                </c:pt>
                <c:pt idx="818">
                  <c:v>1.2935000000000001</c:v>
                </c:pt>
                <c:pt idx="819">
                  <c:v>1.4916100000000001</c:v>
                </c:pt>
                <c:pt idx="820">
                  <c:v>1.34741</c:v>
                </c:pt>
                <c:pt idx="821">
                  <c:v>1.7157</c:v>
                </c:pt>
                <c:pt idx="822">
                  <c:v>1.36757</c:v>
                </c:pt>
                <c:pt idx="823">
                  <c:v>0.88585000000000003</c:v>
                </c:pt>
                <c:pt idx="824">
                  <c:v>1.6156999999999999</c:v>
                </c:pt>
                <c:pt idx="825">
                  <c:v>1.18753</c:v>
                </c:pt>
                <c:pt idx="826">
                  <c:v>1.6660699999999999</c:v>
                </c:pt>
                <c:pt idx="827">
                  <c:v>0.77727999999999997</c:v>
                </c:pt>
                <c:pt idx="828">
                  <c:v>1.3855</c:v>
                </c:pt>
                <c:pt idx="829">
                  <c:v>1.18208</c:v>
                </c:pt>
                <c:pt idx="830">
                  <c:v>1.59118</c:v>
                </c:pt>
                <c:pt idx="831">
                  <c:v>1.7129099999999999</c:v>
                </c:pt>
                <c:pt idx="832">
                  <c:v>1.6168899999999999</c:v>
                </c:pt>
                <c:pt idx="833">
                  <c:v>1.7391099999999999</c:v>
                </c:pt>
                <c:pt idx="834">
                  <c:v>1.37323</c:v>
                </c:pt>
                <c:pt idx="835">
                  <c:v>0.94400099999999998</c:v>
                </c:pt>
                <c:pt idx="836">
                  <c:v>1.39337</c:v>
                </c:pt>
                <c:pt idx="837">
                  <c:v>1.01417</c:v>
                </c:pt>
                <c:pt idx="838">
                  <c:v>1.8042499999999999</c:v>
                </c:pt>
                <c:pt idx="839">
                  <c:v>1.2963</c:v>
                </c:pt>
                <c:pt idx="840">
                  <c:v>1.0058800000000001</c:v>
                </c:pt>
                <c:pt idx="841">
                  <c:v>1.69295</c:v>
                </c:pt>
                <c:pt idx="842">
                  <c:v>1.1048199999999999</c:v>
                </c:pt>
                <c:pt idx="843">
                  <c:v>1.8851599999999999</c:v>
                </c:pt>
                <c:pt idx="844">
                  <c:v>0.75163899999999995</c:v>
                </c:pt>
                <c:pt idx="845">
                  <c:v>2.2673800000000002</c:v>
                </c:pt>
                <c:pt idx="846">
                  <c:v>1.3231599999999999</c:v>
                </c:pt>
                <c:pt idx="847">
                  <c:v>1.4848600000000001</c:v>
                </c:pt>
                <c:pt idx="848">
                  <c:v>1.31351</c:v>
                </c:pt>
                <c:pt idx="849">
                  <c:v>1.3103</c:v>
                </c:pt>
                <c:pt idx="850">
                  <c:v>1.27403</c:v>
                </c:pt>
                <c:pt idx="851">
                  <c:v>1.1616899999999999</c:v>
                </c:pt>
                <c:pt idx="852">
                  <c:v>1.41736</c:v>
                </c:pt>
                <c:pt idx="853">
                  <c:v>2.52291</c:v>
                </c:pt>
                <c:pt idx="854">
                  <c:v>1.3950800000000001</c:v>
                </c:pt>
                <c:pt idx="855">
                  <c:v>1.74716</c:v>
                </c:pt>
                <c:pt idx="856">
                  <c:v>1.214</c:v>
                </c:pt>
                <c:pt idx="857">
                  <c:v>1.00895</c:v>
                </c:pt>
                <c:pt idx="858">
                  <c:v>1.1534199999999999</c:v>
                </c:pt>
                <c:pt idx="859">
                  <c:v>1.10215</c:v>
                </c:pt>
                <c:pt idx="860">
                  <c:v>1.93015</c:v>
                </c:pt>
                <c:pt idx="861">
                  <c:v>1.35893</c:v>
                </c:pt>
                <c:pt idx="862">
                  <c:v>1.3382099999999999</c:v>
                </c:pt>
                <c:pt idx="863">
                  <c:v>1.04474</c:v>
                </c:pt>
                <c:pt idx="864">
                  <c:v>0.76102999999999998</c:v>
                </c:pt>
                <c:pt idx="865">
                  <c:v>1.2602</c:v>
                </c:pt>
                <c:pt idx="866">
                  <c:v>0.64080800000000004</c:v>
                </c:pt>
                <c:pt idx="867">
                  <c:v>0.91585099999999997</c:v>
                </c:pt>
                <c:pt idx="868">
                  <c:v>1.17903</c:v>
                </c:pt>
                <c:pt idx="869">
                  <c:v>1.3697699999999999</c:v>
                </c:pt>
                <c:pt idx="870">
                  <c:v>1.2283299999999999</c:v>
                </c:pt>
                <c:pt idx="871">
                  <c:v>1.27033</c:v>
                </c:pt>
                <c:pt idx="872">
                  <c:v>0.70455199999999996</c:v>
                </c:pt>
                <c:pt idx="873">
                  <c:v>1.8667199999999999</c:v>
                </c:pt>
                <c:pt idx="874">
                  <c:v>1.2625299999999999</c:v>
                </c:pt>
                <c:pt idx="875">
                  <c:v>1.2619100000000001</c:v>
                </c:pt>
                <c:pt idx="876">
                  <c:v>1.3049299999999999</c:v>
                </c:pt>
                <c:pt idx="877">
                  <c:v>2.0343499999999999</c:v>
                </c:pt>
                <c:pt idx="878">
                  <c:v>1.37687</c:v>
                </c:pt>
                <c:pt idx="879">
                  <c:v>1.2557400000000001</c:v>
                </c:pt>
                <c:pt idx="880">
                  <c:v>0.97953800000000002</c:v>
                </c:pt>
                <c:pt idx="881">
                  <c:v>1.00078</c:v>
                </c:pt>
                <c:pt idx="882">
                  <c:v>1.09108</c:v>
                </c:pt>
                <c:pt idx="883">
                  <c:v>1.12609</c:v>
                </c:pt>
                <c:pt idx="884">
                  <c:v>1.3729899999999999</c:v>
                </c:pt>
                <c:pt idx="885">
                  <c:v>1.2679800000000001</c:v>
                </c:pt>
                <c:pt idx="886">
                  <c:v>1.39289</c:v>
                </c:pt>
                <c:pt idx="887">
                  <c:v>1.31979</c:v>
                </c:pt>
                <c:pt idx="888">
                  <c:v>1.26071</c:v>
                </c:pt>
                <c:pt idx="889">
                  <c:v>1.1675</c:v>
                </c:pt>
                <c:pt idx="890">
                  <c:v>0.76202999999999999</c:v>
                </c:pt>
                <c:pt idx="891">
                  <c:v>1.79413</c:v>
                </c:pt>
                <c:pt idx="892">
                  <c:v>1.1870099999999999</c:v>
                </c:pt>
                <c:pt idx="893">
                  <c:v>0.92925800000000003</c:v>
                </c:pt>
                <c:pt idx="894">
                  <c:v>1.26959</c:v>
                </c:pt>
                <c:pt idx="895">
                  <c:v>1.24315</c:v>
                </c:pt>
                <c:pt idx="896">
                  <c:v>1.1777899999999999</c:v>
                </c:pt>
                <c:pt idx="897">
                  <c:v>1.0034400000000001</c:v>
                </c:pt>
                <c:pt idx="898">
                  <c:v>1.2677</c:v>
                </c:pt>
                <c:pt idx="899">
                  <c:v>0.79601</c:v>
                </c:pt>
                <c:pt idx="900">
                  <c:v>1.38855</c:v>
                </c:pt>
                <c:pt idx="901">
                  <c:v>1.1440699999999999</c:v>
                </c:pt>
                <c:pt idx="902">
                  <c:v>1.2161500000000001</c:v>
                </c:pt>
                <c:pt idx="903">
                  <c:v>0.77485000000000004</c:v>
                </c:pt>
                <c:pt idx="904">
                  <c:v>1.4958</c:v>
                </c:pt>
                <c:pt idx="905">
                  <c:v>1.0129900000000001</c:v>
                </c:pt>
                <c:pt idx="906">
                  <c:v>1.02959</c:v>
                </c:pt>
                <c:pt idx="907">
                  <c:v>1.0089399999999999</c:v>
                </c:pt>
                <c:pt idx="908">
                  <c:v>1.63639</c:v>
                </c:pt>
                <c:pt idx="909">
                  <c:v>0.859429</c:v>
                </c:pt>
                <c:pt idx="910">
                  <c:v>1.0326599999999999</c:v>
                </c:pt>
                <c:pt idx="911">
                  <c:v>0.92603199999999997</c:v>
                </c:pt>
                <c:pt idx="912">
                  <c:v>0.92365799999999998</c:v>
                </c:pt>
                <c:pt idx="913">
                  <c:v>1.6130100000000001</c:v>
                </c:pt>
                <c:pt idx="914">
                  <c:v>1.0225</c:v>
                </c:pt>
                <c:pt idx="915">
                  <c:v>1.4621</c:v>
                </c:pt>
                <c:pt idx="916">
                  <c:v>0.96006000000000002</c:v>
                </c:pt>
                <c:pt idx="917">
                  <c:v>1.5024900000000001</c:v>
                </c:pt>
                <c:pt idx="918">
                  <c:v>1.0987800000000001</c:v>
                </c:pt>
                <c:pt idx="919">
                  <c:v>1.0540700000000001</c:v>
                </c:pt>
                <c:pt idx="920">
                  <c:v>0.61412699999999998</c:v>
                </c:pt>
                <c:pt idx="921">
                  <c:v>0.74350799999999995</c:v>
                </c:pt>
                <c:pt idx="922">
                  <c:v>1.3240700000000001</c:v>
                </c:pt>
                <c:pt idx="923">
                  <c:v>0.56753900000000002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B6-4655-87B6-AA365C0BB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9015040"/>
        <c:axId val="1102784288"/>
      </c:scatterChart>
      <c:valAx>
        <c:axId val="1149015040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CV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02784288"/>
        <c:crosses val="autoZero"/>
        <c:crossBetween val="midCat"/>
      </c:valAx>
      <c:valAx>
        <c:axId val="11027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Flujo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901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A4826-4651-2E57-8C76-43A08566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8CFE5A-CCEC-09BA-623B-0965D0E7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F6E36-7F1A-8F63-9A9E-5F694B8D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D37FA-30E7-FD71-C1D8-BC6FC54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671A6-5DA9-FACF-C13F-3E1151A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13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838D-1CD2-2B67-F51F-2DEA4348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5CB7A-542F-CD9B-C740-5DBB50C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23464-6C7B-F8A9-0350-7B9DB6FA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D0A07-7C98-15D7-9FF9-337CE4F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F6E93-FD94-A529-B871-DC9352C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7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226AE2-A5BE-3C08-4AE4-6C24A903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085560-B0A6-1FC7-E24F-A82EC712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07BA6-946E-19A1-24CF-DB0B7ADA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406974-C046-5B59-548A-B3051086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0B80F-7C8A-98B5-EF4F-E59B583D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849C-60D9-6A19-8F09-1ABA559C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EBFB-E747-712D-15FD-5AD301FD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8B29B-413E-00C9-AD89-62943844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1CF34-8044-77A2-FA0C-DC104A55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0CF5E-37DD-28D2-329B-C27B2AF6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74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FBD1-DB90-9DC0-B924-A4632FC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D1EE7-D705-D9B5-4CB4-84504357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9C3CD-826C-B020-3CF9-C3972B9D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2DA88-2F4D-E280-4DC8-6843C32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8162B-7FD4-72DB-296A-C25DC43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68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EE83-B940-90BA-412B-64C5A7DE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20792-3849-3B68-C92F-C7EE97DF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EA8F67-21B5-F5C8-10F4-314FEF04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4824C-7978-529F-D8A6-13AB7868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7212A-637E-421D-D4BB-DE2A5755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71E85D-04D1-F1C7-EE4A-0F20BB14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A5A64-520F-6276-6361-DAAB40E9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0B4ED-2D61-4226-96B0-BFA107CC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FC16B9-011F-3FC7-74B1-E20368D92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0F1E51-5D5D-8126-638C-D24140D30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79571B-E883-EDB6-08B0-8AF4DCEF7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183D06-3036-3238-2585-7040F72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AC239C-F35D-3F37-9455-D7B37B3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7A960B-8AC7-AD9F-0A18-A126E26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1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0D08-A7B8-69FE-6CD9-B33ED1A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B2AAAF-244A-6469-8E0D-F2192FE9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038CC2-150B-BC59-9775-3C27D324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E01E2A-F6D4-71B9-0B4B-D4E04D20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515E81-CFC9-030A-8D27-1D9DE35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436C66-1012-26F4-76A3-A4345D24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426916-9E09-0C4B-BABA-1FF2A6C6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42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7B7D1-036E-C52E-809F-9B79B65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FF46C-56CD-5754-857B-F1C58A82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A1AE7-EBFD-D326-E3AA-6A6C60D0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F4D5E-7136-8E95-3647-AD454A29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5325D-4DC3-107D-8E64-57713A38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A63CF6-E937-C3E6-D931-08C5CC4E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5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CA60-39D3-28F0-6FE2-20E707A4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1927C-5C55-B3D4-4625-4D2165C13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ACEC13-6A99-3129-8212-332C3E9A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39ACE1-790E-A66A-6453-70DA578E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6F016-8B6F-4D01-EB0D-1DEE78B9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D09FA-C0C1-7266-D8EB-C199A24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3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3C2F84-0E75-3F1A-3E71-5EBF532E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B4603-5AD1-5E2D-BA59-7D02C2DD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339A-FF28-6B16-14E7-76D1A0EB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D7BD-D14A-4492-AB94-ADE9458A406E}" type="datetimeFigureOut">
              <a:rPr lang="es-ES" smtClean="0"/>
              <a:t>08/09/2023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32F2D-2185-F391-3AFB-A56D769C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8DC00-A3D4-161F-DACE-39C6D9B7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CB55-02E5-4B1B-97BC-0A0F7AB20C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0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8B0F-5A55-B2C3-B3A5-452673ABC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R2 vs flujo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EC99E6-A6DB-D636-BEE7-CA7EA2BC9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75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7E5D-1AC9-ADAE-B4AC-672E397D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Portugos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3ABCBC8-BF77-5942-DF79-60DF39276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971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8E76-26F3-E468-1BDC-FC7BFEEB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Abrucena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3F5F5CC-F53F-FFF2-FB3F-2F5ED682B2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67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847A-66E0-BB2B-2682-F5DD664C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Cáñar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26E0380-1C52-FEB3-3EB7-9BBDEC76F2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49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16D1D-F008-B141-6C89-BCD74DE7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Fiñana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2189BB0-ECB7-70A9-0057-A01809D161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6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7CE87-E5B7-683E-D8F0-1FA6232B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vs CV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1AFAC16-A58F-9908-07D9-0E698ADE99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161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R2 vs flujo</vt:lpstr>
      <vt:lpstr>Portugos</vt:lpstr>
      <vt:lpstr>Abrucena</vt:lpstr>
      <vt:lpstr>Cáñar</vt:lpstr>
      <vt:lpstr>Fiñana</vt:lpstr>
      <vt:lpstr>Flujo vs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 vs flujo</dc:title>
  <dc:creator>IGNACIO GARCÍA - BERRO NAVARRO</dc:creator>
  <cp:lastModifiedBy>IGNACIO GARCÍA - BERRO NAVARRO</cp:lastModifiedBy>
  <cp:revision>2</cp:revision>
  <dcterms:created xsi:type="dcterms:W3CDTF">2023-09-04T17:40:19Z</dcterms:created>
  <dcterms:modified xsi:type="dcterms:W3CDTF">2023-09-08T09:38:02Z</dcterms:modified>
</cp:coreProperties>
</file>